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6" r:id="rId5"/>
    <p:sldId id="281" r:id="rId6"/>
    <p:sldId id="284" r:id="rId7"/>
    <p:sldId id="261" r:id="rId8"/>
    <p:sldId id="282" r:id="rId9"/>
    <p:sldId id="285" r:id="rId10"/>
    <p:sldId id="28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6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19E"/>
    <a:srgbClr val="BCE4E5"/>
    <a:srgbClr val="549993"/>
    <a:srgbClr val="FE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14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58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71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48253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6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3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2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15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2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6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gif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gif"/><Relationship Id="rId9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gif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gif"/><Relationship Id="rId9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gif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gif"/><Relationship Id="rId9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gif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gif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gif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gif"/><Relationship Id="rId9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7.wdp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C80A5A-72BA-45B9-A254-2A8D09624ECF}"/>
              </a:ext>
            </a:extLst>
          </p:cNvPr>
          <p:cNvSpPr txBox="1"/>
          <p:nvPr/>
        </p:nvSpPr>
        <p:spPr>
          <a:xfrm>
            <a:off x="158726" y="200531"/>
            <a:ext cx="27005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CHỦ ĐỀ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10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52564" y="169752"/>
            <a:ext cx="832983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r="18542"/>
          <a:stretch/>
        </p:blipFill>
        <p:spPr>
          <a:xfrm>
            <a:off x="9982750" y="4543082"/>
            <a:ext cx="2120330" cy="2314918"/>
          </a:xfrm>
          <a:prstGeom prst="rect">
            <a:avLst/>
          </a:prstGeom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086" y="200531"/>
            <a:ext cx="16981715" cy="69160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09020" y="3158522"/>
            <a:ext cx="804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LUYỆN TẬP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CHUNG (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 2)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598442" y="2374645"/>
            <a:ext cx="3114385" cy="255454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Trò</a:t>
            </a:r>
            <a:r>
              <a:rPr lang="en-US" altLang="zh-CN" sz="80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80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chơi</a:t>
            </a:r>
            <a:endParaRPr lang="zh-CN" altLang="en-US" sz="8000" b="1" dirty="0">
              <a:latin typeface="Arial" panose="020B0604020202020204" pitchFamily="34" charset="0"/>
              <a:ea typeface="新蒂下午茶基本版" panose="030006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8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7200" y="485514"/>
            <a:ext cx="9260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kumimoji="0" lang="en-US" sz="60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CHUÔNG VÀNG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1134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27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270" name="Picture 6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400050"/>
            <a:ext cx="8229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68" y="14478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032000" y="1600200"/>
            <a:ext cx="8026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3860801" y="533400"/>
            <a:ext cx="6095999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72001" y="1752601"/>
            <a:ext cx="29845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181125" y="2590800"/>
            <a:ext cx="57599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bé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nhất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có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chữ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là</a:t>
            </a:r>
            <a:r>
              <a:rPr lang="en-US" sz="3200" b="1" dirty="0" smtClean="0">
                <a:solidFill>
                  <a:srgbClr val="FF0066"/>
                </a:solidFill>
              </a:rPr>
              <a:t> ?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962400" y="3886201"/>
            <a:ext cx="4368800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0000FF"/>
                </a:solidFill>
              </a:rPr>
              <a:t>100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5720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>
                <a:latin typeface="Times New Roman" pitchFamily="18" charset="0"/>
              </a:rPr>
              <a:t>Đáp án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4384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 dirty="0" err="1">
                <a:latin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hỏi</a:t>
            </a:r>
            <a:endParaRPr lang="en-US" sz="2800" b="1" u="sng" dirty="0">
              <a:latin typeface="Times New Roman" pitchFamily="18" charset="0"/>
            </a:endParaRPr>
          </a:p>
        </p:txBody>
      </p:sp>
      <p:pic>
        <p:nvPicPr>
          <p:cNvPr id="11286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492876"/>
            <a:ext cx="1219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583363"/>
            <a:ext cx="10638367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691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27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270" name="Picture 6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400050"/>
            <a:ext cx="8229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68" y="14478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032000" y="1600200"/>
            <a:ext cx="8026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3860801" y="533400"/>
            <a:ext cx="6095999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72001" y="1752601"/>
            <a:ext cx="29845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022963" y="2590800"/>
            <a:ext cx="8076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lớn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nhất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có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chữ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khác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là</a:t>
            </a:r>
            <a:r>
              <a:rPr lang="en-US" sz="3200" b="1" dirty="0" smtClean="0">
                <a:solidFill>
                  <a:srgbClr val="FF0066"/>
                </a:solidFill>
              </a:rPr>
              <a:t> ?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962400" y="3886201"/>
            <a:ext cx="4368800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0000FF"/>
                </a:solidFill>
              </a:rPr>
              <a:t>987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5720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>
                <a:latin typeface="Times New Roman" pitchFamily="18" charset="0"/>
              </a:rPr>
              <a:t>Đáp án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4384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 dirty="0" err="1">
                <a:latin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hỏi</a:t>
            </a:r>
            <a:endParaRPr lang="en-US" sz="2800" b="1" u="sng" dirty="0">
              <a:latin typeface="Times New Roman" pitchFamily="18" charset="0"/>
            </a:endParaRPr>
          </a:p>
        </p:txBody>
      </p:sp>
      <p:pic>
        <p:nvPicPr>
          <p:cNvPr id="11286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492876"/>
            <a:ext cx="1219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583363"/>
            <a:ext cx="10638367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710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27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270" name="Picture 6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400050"/>
            <a:ext cx="8229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68" y="14478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032000" y="1600200"/>
            <a:ext cx="8026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3860801" y="533400"/>
            <a:ext cx="6095999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72001" y="1752601"/>
            <a:ext cx="29845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611277" y="2590800"/>
            <a:ext cx="68996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liền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sau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của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999 </a:t>
            </a:r>
            <a:r>
              <a:rPr lang="en-US" sz="3200" b="1" dirty="0" err="1" smtClean="0">
                <a:solidFill>
                  <a:srgbClr val="FF0066"/>
                </a:solidFill>
              </a:rPr>
              <a:t>là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mấy</a:t>
            </a:r>
            <a:r>
              <a:rPr lang="en-US" sz="3200" b="1" dirty="0" smtClean="0">
                <a:solidFill>
                  <a:srgbClr val="FF0066"/>
                </a:solidFill>
              </a:rPr>
              <a:t> ?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962400" y="3886201"/>
            <a:ext cx="4368800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3600" b="1" dirty="0" smtClean="0">
                <a:solidFill>
                  <a:srgbClr val="0000FF"/>
                </a:solidFill>
              </a:rPr>
              <a:t>1000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5720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>
                <a:latin typeface="Times New Roman" pitchFamily="18" charset="0"/>
              </a:rPr>
              <a:t>Đáp án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4384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 dirty="0" err="1">
                <a:latin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hỏi</a:t>
            </a:r>
            <a:endParaRPr lang="en-US" sz="2800" b="1" u="sng" dirty="0">
              <a:latin typeface="Times New Roman" pitchFamily="18" charset="0"/>
            </a:endParaRPr>
          </a:p>
        </p:txBody>
      </p:sp>
      <p:pic>
        <p:nvPicPr>
          <p:cNvPr id="11286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492876"/>
            <a:ext cx="1219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583363"/>
            <a:ext cx="10638367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4611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27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270" name="Picture 6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400050"/>
            <a:ext cx="8229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68" y="14478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032000" y="1600200"/>
            <a:ext cx="8026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3860801" y="533400"/>
            <a:ext cx="6095999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72001" y="1752601"/>
            <a:ext cx="29845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4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856808" y="2590800"/>
            <a:ext cx="104086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Lan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cao</a:t>
            </a:r>
            <a:r>
              <a:rPr lang="en-US" sz="3200" b="1" dirty="0" smtClean="0">
                <a:solidFill>
                  <a:srgbClr val="FF0066"/>
                </a:solidFill>
              </a:rPr>
              <a:t> 156 cm, Minh </a:t>
            </a:r>
            <a:r>
              <a:rPr lang="en-US" sz="3200" b="1" dirty="0" err="1" smtClean="0">
                <a:solidFill>
                  <a:srgbClr val="FF0066"/>
                </a:solidFill>
              </a:rPr>
              <a:t>cao</a:t>
            </a:r>
            <a:r>
              <a:rPr lang="en-US" sz="3200" b="1" dirty="0" smtClean="0">
                <a:solidFill>
                  <a:srgbClr val="FF0066"/>
                </a:solidFill>
              </a:rPr>
              <a:t> 149 cm, Nam </a:t>
            </a:r>
            <a:r>
              <a:rPr lang="en-US" sz="3200" b="1" dirty="0" err="1" smtClean="0">
                <a:solidFill>
                  <a:srgbClr val="FF0066"/>
                </a:solidFill>
              </a:rPr>
              <a:t>cao</a:t>
            </a:r>
            <a:r>
              <a:rPr lang="en-US" sz="3200" b="1" dirty="0" smtClean="0">
                <a:solidFill>
                  <a:srgbClr val="FF0066"/>
                </a:solidFill>
              </a:rPr>
              <a:t> 140 cm. </a:t>
            </a:r>
          </a:p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Hỏi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bạn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cao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nhất</a:t>
            </a:r>
            <a:r>
              <a:rPr lang="en-US" sz="3200" b="1" dirty="0" smtClean="0">
                <a:solidFill>
                  <a:srgbClr val="FF0066"/>
                </a:solidFill>
              </a:rPr>
              <a:t>?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962400" y="3886201"/>
            <a:ext cx="4368800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nhất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5720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>
                <a:latin typeface="Times New Roman" pitchFamily="18" charset="0"/>
              </a:rPr>
              <a:t>Đáp án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4384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 dirty="0" err="1">
                <a:latin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hỏi</a:t>
            </a:r>
            <a:endParaRPr lang="en-US" sz="2800" b="1" u="sng" dirty="0">
              <a:latin typeface="Times New Roman" pitchFamily="18" charset="0"/>
            </a:endParaRPr>
          </a:p>
        </p:txBody>
      </p:sp>
      <p:pic>
        <p:nvPicPr>
          <p:cNvPr id="11286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492876"/>
            <a:ext cx="1219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583363"/>
            <a:ext cx="10638367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0163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27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270" name="Picture 6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400050"/>
            <a:ext cx="8229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2352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168" y="1447800"/>
            <a:ext cx="4868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0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032000" y="1600200"/>
            <a:ext cx="8026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3860801" y="533400"/>
            <a:ext cx="6095999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72001" y="1752601"/>
            <a:ext cx="29845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861199" y="2590800"/>
            <a:ext cx="8399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Trong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các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sau</a:t>
            </a:r>
            <a:r>
              <a:rPr lang="en-US" sz="3200" b="1" dirty="0" smtClean="0">
                <a:solidFill>
                  <a:srgbClr val="FF0066"/>
                </a:solidFill>
              </a:rPr>
              <a:t>: 328,609,342,619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</a:p>
          <a:p>
            <a:pPr algn="ctr" eaLnBrk="0" hangingPunct="0"/>
            <a:r>
              <a:rPr lang="en-US" sz="3200" b="1" dirty="0" err="1" smtClean="0">
                <a:solidFill>
                  <a:srgbClr val="FF0066"/>
                </a:solidFill>
              </a:rPr>
              <a:t>là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bé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nhất</a:t>
            </a:r>
            <a:r>
              <a:rPr lang="en-US" sz="3200" b="1" dirty="0" smtClean="0">
                <a:solidFill>
                  <a:srgbClr val="FF0066"/>
                </a:solidFill>
              </a:rPr>
              <a:t> ?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962400" y="3886201"/>
            <a:ext cx="4368800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nhất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: 328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5720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>
                <a:latin typeface="Times New Roman" pitchFamily="18" charset="0"/>
              </a:rPr>
              <a:t>Đáp án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438400" y="5867400"/>
            <a:ext cx="18288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u="sng" dirty="0" err="1">
                <a:latin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hỏi</a:t>
            </a:r>
            <a:endParaRPr lang="en-US" sz="2800" b="1" u="sng" dirty="0">
              <a:latin typeface="Times New Roman" pitchFamily="18" charset="0"/>
            </a:endParaRPr>
          </a:p>
        </p:txBody>
      </p:sp>
      <p:pic>
        <p:nvPicPr>
          <p:cNvPr id="11286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492876"/>
            <a:ext cx="1219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583363"/>
            <a:ext cx="10638367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8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6660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598442" y="2374645"/>
            <a:ext cx="3114385" cy="255454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Vận</a:t>
            </a:r>
            <a:r>
              <a:rPr lang="en-US" altLang="zh-CN" sz="80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80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新蒂下午茶基本版" panose="030006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7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4355407" y="3303795"/>
            <a:ext cx="3860796" cy="35970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58933" y="1198226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699893" y="3666824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2427479" y="1396479"/>
            <a:ext cx="727241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Chúc</a:t>
            </a:r>
            <a:r>
              <a:rPr lang="en-US" altLang="zh-CN" sz="54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các</a:t>
            </a:r>
            <a:r>
              <a:rPr lang="en-US" altLang="zh-CN" sz="54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em</a:t>
            </a:r>
            <a:r>
              <a:rPr lang="en-US" altLang="zh-CN" sz="54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chăm</a:t>
            </a:r>
            <a:r>
              <a:rPr lang="en-US" altLang="zh-CN" sz="54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ngoan</a:t>
            </a:r>
            <a:r>
              <a:rPr lang="en-US" altLang="zh-CN" sz="54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, </a:t>
            </a:r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học</a:t>
            </a:r>
            <a:r>
              <a:rPr lang="en-US" altLang="zh-CN" sz="5400" b="1" dirty="0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 </a:t>
            </a:r>
            <a:r>
              <a:rPr lang="en-US" altLang="zh-CN" sz="5400" b="1" dirty="0" err="1" smtClean="0">
                <a:latin typeface="Arial" panose="020B0604020202020204" pitchFamily="34" charset="0"/>
                <a:ea typeface="新蒂下午茶基本版" panose="03000600000000000000" pitchFamily="66" charset="-122"/>
              </a:rPr>
              <a:t>giỏi</a:t>
            </a:r>
            <a:endParaRPr lang="zh-CN" altLang="en-US" sz="5400" b="1" dirty="0">
              <a:latin typeface="Arial" panose="020B0604020202020204" pitchFamily="34" charset="0"/>
              <a:ea typeface="新蒂下午茶基本版" panose="030006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1233714" y="-388596"/>
            <a:ext cx="9187543" cy="7678057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2423885" y="2957514"/>
            <a:ext cx="7344229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Arial" panose="020B0604020202020204" pitchFamily="34" charset="0"/>
                <a:ea typeface="新蒂下午茶基本版" panose="03000600000000000000" pitchFamily="66" charset="-122"/>
              </a:rPr>
              <a:t>KHỞI  ĐỘNG</a:t>
            </a:r>
            <a:endParaRPr lang="zh-CN" altLang="en-US" sz="8000" b="1" dirty="0">
              <a:solidFill>
                <a:srgbClr val="FF0000"/>
              </a:solidFill>
              <a:latin typeface="Arial" panose="020B0604020202020204" pitchFamily="34" charset="0"/>
              <a:ea typeface="新蒂下午茶基本版" panose="03000600000000000000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72568" y="40143"/>
            <a:ext cx="12192003" cy="6900866"/>
            <a:chOff x="0" y="0"/>
            <a:chExt cx="12192003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" y="2953917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5207" y="288791"/>
            <a:ext cx="8884648" cy="1474380"/>
            <a:chOff x="2052684" y="2617912"/>
            <a:chExt cx="5768788" cy="109259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665607" y="2772823"/>
              <a:ext cx="4513335" cy="614214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4800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800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4800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Truyền</a:t>
              </a:r>
              <a:r>
                <a:rPr lang="en-US" sz="4800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endParaRPr lang="en-US" sz="4800" b="1" dirty="0">
                <a:solidFill>
                  <a:srgbClr val="0086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ectangle 16"/>
          <p:cNvSpPr/>
          <p:nvPr/>
        </p:nvSpPr>
        <p:spPr>
          <a:xfrm rot="489815">
            <a:off x="418657" y="303396"/>
            <a:ext cx="1135945" cy="1106897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8448EAF3-D0D3-7C41-85A5-D7C73D2D19BD}"/>
              </a:ext>
            </a:extLst>
          </p:cNvPr>
          <p:cNvSpPr/>
          <p:nvPr/>
        </p:nvSpPr>
        <p:spPr>
          <a:xfrm>
            <a:off x="863601" y="1764496"/>
            <a:ext cx="6945085" cy="494645"/>
          </a:xfrm>
          <a:prstGeom prst="roundRect">
            <a:avLst/>
          </a:prstGeom>
          <a:solidFill>
            <a:srgbClr val="FCD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409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mấy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5632742F-6A53-0441-8CAD-17A5BE7A415C}"/>
              </a:ext>
            </a:extLst>
          </p:cNvPr>
          <p:cNvSpPr/>
          <p:nvPr/>
        </p:nvSpPr>
        <p:spPr>
          <a:xfrm>
            <a:off x="863602" y="2728707"/>
            <a:ext cx="6945084" cy="590234"/>
          </a:xfrm>
          <a:prstGeom prst="roundRect">
            <a:avLst/>
          </a:prstGeom>
          <a:solidFill>
            <a:srgbClr val="71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794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mấy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4F758BC-1758-AB4C-A7E5-C9E29B35124B}"/>
              </a:ext>
            </a:extLst>
          </p:cNvPr>
          <p:cNvSpPr/>
          <p:nvPr/>
        </p:nvSpPr>
        <p:spPr>
          <a:xfrm>
            <a:off x="863602" y="3854882"/>
            <a:ext cx="6945086" cy="969818"/>
          </a:xfrm>
          <a:prstGeom prst="roundRect">
            <a:avLst/>
          </a:prstGeom>
          <a:solidFill>
            <a:srgbClr val="C3D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học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lớp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truyền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nhanh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x-non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r="18542"/>
          <a:stretch/>
        </p:blipFill>
        <p:spPr>
          <a:xfrm>
            <a:off x="10154472" y="4731656"/>
            <a:ext cx="2037528" cy="2224517"/>
          </a:xfrm>
          <a:prstGeom prst="rect">
            <a:avLst/>
          </a:prstGeom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/>
        </p:nvSpPr>
        <p:spPr>
          <a:xfrm>
            <a:off x="2743200" y="2921000"/>
            <a:ext cx="66040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7200" noProof="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Hoạt</a:t>
            </a:r>
            <a:r>
              <a:rPr lang="en-US" altLang="en-US" sz="7200" noProof="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7200" noProof="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động</a:t>
            </a:r>
            <a:r>
              <a:rPr lang="en-US" altLang="en-US" sz="7200" noProof="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7200" noProof="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Luyện</a:t>
            </a:r>
            <a:r>
              <a:rPr lang="en-US" altLang="en-US" sz="7200" noProof="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7200" noProof="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tập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" panose="020B06040202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249267" y="4210272"/>
            <a:ext cx="2818296" cy="26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0" y="4244928"/>
            <a:ext cx="2103309" cy="2613072"/>
          </a:xfrm>
          <a:prstGeom prst="rect">
            <a:avLst/>
          </a:prstGeom>
        </p:spPr>
      </p:pic>
      <p:pic>
        <p:nvPicPr>
          <p:cNvPr id="15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r="18542"/>
          <a:stretch/>
        </p:blipFill>
        <p:spPr>
          <a:xfrm>
            <a:off x="10745881" y="94283"/>
            <a:ext cx="1446119" cy="1578833"/>
          </a:xfrm>
          <a:prstGeom prst="rect">
            <a:avLst/>
          </a:prstGeom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76769" y="143540"/>
            <a:ext cx="1268958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DBAA6C-73CD-D246-9AB9-ABC865C9F8CC}"/>
              </a:ext>
            </a:extLst>
          </p:cNvPr>
          <p:cNvSpPr/>
          <p:nvPr/>
        </p:nvSpPr>
        <p:spPr>
          <a:xfrm>
            <a:off x="0" y="119856"/>
            <a:ext cx="2103309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Bài</a:t>
            </a:r>
            <a:r>
              <a:rPr lang="en-US" sz="3600" b="1" dirty="0" smtClean="0"/>
              <a:t> 1</a:t>
            </a:r>
            <a:endParaRPr lang="en-US" sz="36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6847894" y="1481504"/>
            <a:ext cx="6341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60</a:t>
            </a:r>
            <a:endParaRPr lang="x-none" sz="3200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A59C32-0201-4B45-8F8A-CC570790FD81}"/>
              </a:ext>
            </a:extLst>
          </p:cNvPr>
          <p:cNvSpPr txBox="1"/>
          <p:nvPr/>
        </p:nvSpPr>
        <p:spPr>
          <a:xfrm>
            <a:off x="4128126" y="3450599"/>
            <a:ext cx="53429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400" dirty="0">
                <a:solidFill>
                  <a:schemeClr val="bg1"/>
                </a:solidFill>
              </a:rPr>
              <a:t>830 = 800 +          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93BFF0A0-5E63-554D-B367-EB7CA86DE56A}"/>
              </a:ext>
            </a:extLst>
          </p:cNvPr>
          <p:cNvSpPr/>
          <p:nvPr/>
        </p:nvSpPr>
        <p:spPr>
          <a:xfrm>
            <a:off x="6653587" y="3445497"/>
            <a:ext cx="949960" cy="5898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4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3158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6" grpId="0" animBg="1"/>
      <p:bldP spid="40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10285895" y="58378"/>
            <a:ext cx="1906105" cy="1913298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0" y="4244928"/>
            <a:ext cx="2103309" cy="26130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116116" y="200531"/>
            <a:ext cx="4528456" cy="584775"/>
            <a:chOff x="1183343" y="1464304"/>
            <a:chExt cx="1941126" cy="58477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2203679" y="1464304"/>
              <a:ext cx="920790" cy="58477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&gt; , &lt; , = 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901585" cy="570588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/>
                <a:t>Bài</a:t>
              </a:r>
              <a:r>
                <a:rPr lang="en-US" sz="3600" b="1" dirty="0" smtClean="0"/>
                <a:t> </a:t>
              </a:r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530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0475" y="200531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1"/>
          <p:cNvGrpSpPr/>
          <p:nvPr/>
        </p:nvGrpSpPr>
        <p:grpSpPr>
          <a:xfrm>
            <a:off x="3860800" y="5776685"/>
            <a:ext cx="4713430" cy="1079079"/>
            <a:chOff x="-53293" y="2190760"/>
            <a:chExt cx="9211855" cy="2951064"/>
          </a:xfrm>
        </p:grpSpPr>
        <p:pic>
          <p:nvPicPr>
            <p:cNvPr id="1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8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2879311" flipH="1">
            <a:off x="-625293" y="354781"/>
            <a:ext cx="1796415" cy="175831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CDBAA6C-73CD-D246-9AB9-ABC865C9F8CC}"/>
              </a:ext>
            </a:extLst>
          </p:cNvPr>
          <p:cNvSpPr/>
          <p:nvPr/>
        </p:nvSpPr>
        <p:spPr>
          <a:xfrm>
            <a:off x="-60475" y="185771"/>
            <a:ext cx="2103309" cy="57058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2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790048" y="55142"/>
            <a:ext cx="101873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</a:rPr>
              <a:t>Việt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cần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thẻ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dấu</a:t>
            </a:r>
            <a:r>
              <a:rPr lang="en-US" sz="3200" dirty="0">
                <a:solidFill>
                  <a:prstClr val="black"/>
                </a:solidFill>
              </a:rPr>
              <a:t> “?” </a:t>
            </a:r>
            <a:r>
              <a:rPr lang="en-US" sz="3200" dirty="0" err="1">
                <a:solidFill>
                  <a:prstClr val="black"/>
                </a:solidFill>
              </a:rPr>
              <a:t>để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được</a:t>
            </a:r>
            <a:r>
              <a:rPr lang="en-US" sz="3200" dirty="0">
                <a:solidFill>
                  <a:prstClr val="black"/>
                </a:solidFill>
              </a:rPr>
              <a:t> so </a:t>
            </a:r>
            <a:r>
              <a:rPr lang="en-US" sz="3200" dirty="0" err="1">
                <a:solidFill>
                  <a:prstClr val="black"/>
                </a:solidFill>
              </a:rPr>
              <a:t>sánh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đúng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prstClr val="black"/>
                </a:solidFill>
              </a:rPr>
              <a:t>Việt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có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thể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bao </a:t>
            </a:r>
            <a:r>
              <a:rPr lang="en-US" sz="3200" dirty="0" err="1">
                <a:solidFill>
                  <a:prstClr val="black"/>
                </a:solidFill>
              </a:rPr>
              <a:t>nhiêu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khác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nhau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=""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=""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=""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=""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=""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610352" y="3943352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790048" y="3945708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2874252" y="5420702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57579" y="537103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670819" y="5342519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2842133" y="3984150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3887410" y="398470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4975981" y="4057090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3887410" y="5411014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  <a:endParaRPr lang="x-none" sz="3600" b="1" dirty="0">
              <a:ln w="19050"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817257"/>
            <a:ext cx="3833178" cy="29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pic>
        <p:nvPicPr>
          <p:cNvPr id="1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3147249" flipH="1">
            <a:off x="-469975" y="339079"/>
            <a:ext cx="1576478" cy="1543043"/>
          </a:xfrm>
          <a:prstGeom prst="rect">
            <a:avLst/>
          </a:prstGeom>
        </p:spPr>
      </p:pic>
      <p:pic>
        <p:nvPicPr>
          <p:cNvPr id="16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856941" flipH="1">
            <a:off x="-67827" y="5035870"/>
            <a:ext cx="1796415" cy="175831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CDBAA6C-73CD-D246-9AB9-ABC865C9F8CC}"/>
              </a:ext>
            </a:extLst>
          </p:cNvPr>
          <p:cNvSpPr/>
          <p:nvPr/>
        </p:nvSpPr>
        <p:spPr>
          <a:xfrm>
            <a:off x="-60475" y="185771"/>
            <a:ext cx="2103309" cy="57058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720BBB3-5ABA-7449-B8FD-5A4BC27F28AF}"/>
              </a:ext>
            </a:extLst>
          </p:cNvPr>
          <p:cNvSpPr txBox="1"/>
          <p:nvPr/>
        </p:nvSpPr>
        <p:spPr>
          <a:xfrm>
            <a:off x="2086377" y="185771"/>
            <a:ext cx="147891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3158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6436" y="-29712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9"/>
          <a:stretch/>
        </p:blipFill>
        <p:spPr>
          <a:xfrm>
            <a:off x="-228896" y="5280934"/>
            <a:ext cx="2353933" cy="177958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CDBAA6C-73CD-D246-9AB9-ABC865C9F8CC}"/>
              </a:ext>
            </a:extLst>
          </p:cNvPr>
          <p:cNvSpPr/>
          <p:nvPr/>
        </p:nvSpPr>
        <p:spPr>
          <a:xfrm>
            <a:off x="-60475" y="185771"/>
            <a:ext cx="1876301" cy="57058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8A5643E-3878-1B49-87F8-0192296F4E7A}"/>
              </a:ext>
            </a:extLst>
          </p:cNvPr>
          <p:cNvSpPr txBox="1"/>
          <p:nvPr/>
        </p:nvSpPr>
        <p:spPr>
          <a:xfrm>
            <a:off x="1685197" y="156194"/>
            <a:ext cx="10376173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Mai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bang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ngã</a:t>
            </a:r>
            <a:r>
              <a:rPr lang="en-US" sz="3200" dirty="0"/>
              <a:t> </a:t>
            </a:r>
            <a:r>
              <a:rPr lang="en-US" sz="3200" dirty="0" err="1"/>
              <a:t>rẽ</a:t>
            </a:r>
            <a:r>
              <a:rPr lang="en-US" sz="3200" dirty="0"/>
              <a:t>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Mai.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5" name="Freeform 24">
                <a:extLst>
                  <a:ext uri="{FF2B5EF4-FFF2-40B4-BE49-F238E27FC236}">
                    <a16:creationId xmlns=""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8" y="1958745"/>
            <a:ext cx="1612900" cy="2463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32F2B0B-F110-DD41-9023-D2DDB7860695}"/>
              </a:ext>
            </a:extLst>
          </p:cNvPr>
          <p:cNvCxnSpPr>
            <a:cxnSpLocks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344</Words>
  <Application>Microsoft Office PowerPoint</Application>
  <PresentationFormat>Custom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>www.051661.com</dc:description>
  <cp:lastModifiedBy>Hien_Bui</cp:lastModifiedBy>
  <cp:revision>21</cp:revision>
  <dcterms:created xsi:type="dcterms:W3CDTF">2017-06-07T03:43:57Z</dcterms:created>
  <dcterms:modified xsi:type="dcterms:W3CDTF">2021-07-12T02:35:53Z</dcterms:modified>
</cp:coreProperties>
</file>