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69" r:id="rId4"/>
    <p:sldId id="270" r:id="rId5"/>
    <p:sldId id="271" r:id="rId6"/>
    <p:sldId id="272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564" y="1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EC4A2-D7B0-4C6B-B335-B975D659429D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FD757-D774-4E37-948E-7ACF1EA1D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1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FD757-D774-4E37-948E-7ACF1EA1D51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03EC-91C0-4D48-8588-CBDDEB0365A6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FD3E5-1631-4C62-8EF9-CC6E0FA18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microsoft.com/office/2007/relationships/hdphoto" Target="../media/hdphoto1.wdp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5" Type="http://schemas.openxmlformats.org/officeDocument/2006/relationships/image" Target="../media/image13.gif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935467" y="392982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6104E9-8036-194F-86BD-F77CE8367D2C}"/>
              </a:ext>
            </a:extLst>
          </p:cNvPr>
          <p:cNvSpPr txBox="1"/>
          <p:nvPr/>
        </p:nvSpPr>
        <p:spPr>
          <a:xfrm>
            <a:off x="1506054" y="304800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ác</a:t>
            </a:r>
            <a:r>
              <a:rPr lang="en-US" sz="2800" dirty="0"/>
              <a:t> 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47825"/>
            <a:ext cx="10372693" cy="25999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A055B644-E68D-F440-A861-E2FC7492AB4D}"/>
              </a:ext>
            </a:extLst>
          </p:cNvPr>
          <p:cNvSpPr/>
          <p:nvPr/>
        </p:nvSpPr>
        <p:spPr>
          <a:xfrm>
            <a:off x="3273552" y="2641145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43D6E86E-A81D-CE48-82E0-237FD3F1CC7D}"/>
              </a:ext>
            </a:extLst>
          </p:cNvPr>
          <p:cNvSpPr/>
          <p:nvPr/>
        </p:nvSpPr>
        <p:spPr>
          <a:xfrm rot="11129704" flipH="1">
            <a:off x="3956441" y="4951462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5" grpId="2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895368"/>
            <a:chOff x="7921929" y="4098709"/>
            <a:chExt cx="1819813" cy="8953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895368"/>
            <a:chOff x="7921929" y="4098709"/>
            <a:chExt cx="1819813" cy="8953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xmlns="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0" y="1"/>
            <a:ext cx="12871279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1216184" y="2639376"/>
            <a:ext cx="10438911" cy="3442833"/>
            <a:chOff x="-228600" y="2296401"/>
            <a:chExt cx="7848600" cy="34428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45" b="58927" l="4500" r="45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56" r="54182" b="38823"/>
            <a:stretch/>
          </p:blipFill>
          <p:spPr bwMode="auto">
            <a:xfrm>
              <a:off x="-228600" y="2296401"/>
              <a:ext cx="7848600" cy="3442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43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21489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65800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12161838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 TOÁN HỌC TÌM SỐ</a:t>
            </a:r>
            <a:endParaRPr lang="en-US" sz="5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48" y="5594250"/>
            <a:ext cx="3307219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9526773" y="-2057400"/>
            <a:ext cx="8107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0" y="1"/>
            <a:ext cx="12871279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-9780145" y="2497368"/>
            <a:ext cx="10438911" cy="3442833"/>
            <a:chOff x="-228600" y="2296401"/>
            <a:chExt cx="7848600" cy="34428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145" b="58927" l="4500" r="45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56" r="54182" b="38823"/>
            <a:stretch/>
          </p:blipFill>
          <p:spPr bwMode="auto">
            <a:xfrm>
              <a:off x="-228600" y="2296401"/>
              <a:ext cx="7848600" cy="3442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43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625182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5754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776540" y="7315200"/>
            <a:ext cx="810789" cy="609600"/>
          </a:xfrm>
          <a:prstGeom prst="rect">
            <a:avLst/>
          </a:prstGeom>
        </p:spPr>
      </p:pic>
      <p:pic>
        <p:nvPicPr>
          <p:cNvPr id="21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722927" y="8610600"/>
            <a:ext cx="810789" cy="609600"/>
          </a:xfrm>
          <a:prstGeom prst="rect">
            <a:avLst/>
          </a:prstGeom>
        </p:spPr>
      </p:pic>
      <p:pic>
        <p:nvPicPr>
          <p:cNvPr id="2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0185539" y="-304799"/>
            <a:ext cx="8107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7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6 L 0.925 -0.00394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5 -0.00394 L 1.76667 0.007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2871279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625182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5754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-7910380" y="2140769"/>
            <a:ext cx="9332138" cy="3714598"/>
            <a:chOff x="6868824" y="29854"/>
            <a:chExt cx="7016462" cy="371459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227" b="88499" l="46200" r="99900">
                          <a14:foregroundMark x1="56400" y1="79847" x2="58200" y2="84118"/>
                          <a14:foregroundMark x1="65200" y1="78751" x2="66400" y2="82147"/>
                          <a14:foregroundMark x1="85300" y1="79518" x2="85900" y2="87514"/>
                          <a14:foregroundMark x1="93800" y1="76780" x2="92300" y2="83133"/>
                          <a14:foregroundMark x1="71000" y1="81490" x2="83500" y2="80504"/>
                          <a14:foregroundMark x1="70700" y1="82147" x2="80100" y2="82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17" t="57990" r="-5563" b="7597"/>
            <a:stretch/>
          </p:blipFill>
          <p:spPr bwMode="auto">
            <a:xfrm>
              <a:off x="6868824" y="29854"/>
              <a:ext cx="7016462" cy="3714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647710" y="77265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0710" y="77265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933710" y="77265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776540" y="7315200"/>
            <a:ext cx="810789" cy="609600"/>
          </a:xfrm>
          <a:prstGeom prst="rect">
            <a:avLst/>
          </a:prstGeom>
        </p:spPr>
      </p:pic>
      <p:pic>
        <p:nvPicPr>
          <p:cNvPr id="22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722927" y="8610600"/>
            <a:ext cx="810789" cy="609600"/>
          </a:xfrm>
          <a:prstGeom prst="rect">
            <a:avLst/>
          </a:prstGeom>
        </p:spPr>
      </p:pic>
      <p:pic>
        <p:nvPicPr>
          <p:cNvPr id="14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0185539" y="-304799"/>
            <a:ext cx="8107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83334 -0.01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-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334 -0.0162 L 1.73334 -0.02731 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0" y="1"/>
            <a:ext cx="12871279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10"/>
          <p:cNvGrpSpPr/>
          <p:nvPr/>
        </p:nvGrpSpPr>
        <p:grpSpPr>
          <a:xfrm>
            <a:off x="-9780145" y="2497368"/>
            <a:ext cx="10438911" cy="3442833"/>
            <a:chOff x="-228600" y="2296401"/>
            <a:chExt cx="7848600" cy="34428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145" b="58927" l="4500" r="45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56" r="54182" b="38823"/>
            <a:stretch/>
          </p:blipFill>
          <p:spPr bwMode="auto">
            <a:xfrm>
              <a:off x="-228600" y="2296401"/>
              <a:ext cx="7848600" cy="3442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43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4F81B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630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625182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530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5754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730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6776540" y="7315200"/>
            <a:ext cx="810789" cy="609600"/>
          </a:xfrm>
          <a:prstGeom prst="rect">
            <a:avLst/>
          </a:prstGeom>
        </p:spPr>
      </p:pic>
      <p:pic>
        <p:nvPicPr>
          <p:cNvPr id="21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722927" y="8610600"/>
            <a:ext cx="810789" cy="609600"/>
          </a:xfrm>
          <a:prstGeom prst="rect">
            <a:avLst/>
          </a:prstGeom>
        </p:spPr>
      </p:pic>
      <p:pic>
        <p:nvPicPr>
          <p:cNvPr id="2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0185539" y="-304799"/>
            <a:ext cx="81078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7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6 L 0.925 -0.00394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5 -0.00394 L 1.76667 0.007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2871279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625182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95754" y="5766966"/>
            <a:ext cx="1179329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600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8988658" y="2127323"/>
            <a:ext cx="10745121" cy="3692885"/>
            <a:chOff x="526498" y="1905000"/>
            <a:chExt cx="8078827" cy="369288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0011" b="58708" l="47000" r="100000">
                          <a14:foregroundMark x1="55400" y1="49179" x2="60900" y2="56188"/>
                          <a14:foregroundMark x1="67300" y1="49507" x2="65900" y2="55860"/>
                          <a14:foregroundMark x1="71100" y1="50493" x2="79600" y2="50164"/>
                          <a14:foregroundMark x1="85100" y1="51369" x2="85700" y2="57831"/>
                          <a14:foregroundMark x1="91800" y1="51041" x2="91800" y2="510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 t="30668" r="-8217" b="38664"/>
            <a:stretch/>
          </p:blipFill>
          <p:spPr bwMode="auto">
            <a:xfrm>
              <a:off x="526498" y="1905000"/>
              <a:ext cx="8078827" cy="3692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447800" y="251460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90800" y="251460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733800" y="251460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6776540" y="7315200"/>
            <a:ext cx="810789" cy="609600"/>
          </a:xfrm>
          <a:prstGeom prst="rect">
            <a:avLst/>
          </a:prstGeom>
        </p:spPr>
      </p:pic>
      <p:pic>
        <p:nvPicPr>
          <p:cNvPr id="2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722927" y="8610600"/>
            <a:ext cx="810789" cy="609600"/>
          </a:xfrm>
          <a:prstGeom prst="rect">
            <a:avLst/>
          </a:prstGeom>
        </p:spPr>
      </p:pic>
      <p:pic>
        <p:nvPicPr>
          <p:cNvPr id="18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0185539" y="-304799"/>
            <a:ext cx="810789" cy="609600"/>
          </a:xfrm>
          <a:prstGeom prst="rect">
            <a:avLst/>
          </a:prstGeom>
        </p:spPr>
      </p:pic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53" y="343870"/>
            <a:ext cx="4422910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86389 -0.01273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4" y="-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76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-0.01273 L 1.84722 -0.01273 " pathEditMode="relative" rAng="0" ptsTypes="AA">
                                      <p:cBhvr>
                                        <p:cTn id="1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6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76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694" y="1295400"/>
            <a:ext cx="11378129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50:</a:t>
            </a:r>
            <a:r>
              <a:rPr kumimoji="0" lang="en-US" sz="66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 SÁNH CÁC SỐ </a:t>
            </a:r>
          </a:p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TRÒN TRĂM, TRÒN CHỤC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</a:t>
            </a:r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9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2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3" name="Rounded Rectangle 2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x-none" sz="4000" dirty="0"/>
                <a:t>890  &gt;  800				270  &lt;  720</a:t>
              </a:r>
            </a:p>
            <a:p>
              <a:pPr>
                <a:lnSpc>
                  <a:spcPct val="200000"/>
                </a:lnSpc>
              </a:pPr>
              <a:r>
                <a:rPr lang="x-none" sz="4000" dirty="0"/>
                <a:t>190  =  190				460  &gt;  640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116</TotalTime>
  <Words>200</Words>
  <Application>Microsoft Office PowerPoint</Application>
  <PresentationFormat>Custom</PresentationFormat>
  <Paragraphs>66</Paragraphs>
  <Slides>15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12</cp:revision>
  <dcterms:created xsi:type="dcterms:W3CDTF">2021-07-09T03:55:06Z</dcterms:created>
  <dcterms:modified xsi:type="dcterms:W3CDTF">2021-07-15T04:27:29Z</dcterms:modified>
</cp:coreProperties>
</file>