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3" r:id="rId4"/>
    <p:sldId id="284" r:id="rId5"/>
    <p:sldId id="285" r:id="rId6"/>
    <p:sldId id="286" r:id="rId7"/>
    <p:sldId id="29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878" y="747132"/>
            <a:ext cx="98362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0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375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166</cp:revision>
  <dcterms:created xsi:type="dcterms:W3CDTF">2021-06-02T01:34:28Z</dcterms:created>
  <dcterms:modified xsi:type="dcterms:W3CDTF">2023-01-27T05:04:56Z</dcterms:modified>
</cp:coreProperties>
</file>