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2"/>
  </p:notesMasterIdLst>
  <p:sldIdLst>
    <p:sldId id="257" r:id="rId3"/>
    <p:sldId id="294" r:id="rId4"/>
    <p:sldId id="258" r:id="rId5"/>
    <p:sldId id="289" r:id="rId6"/>
    <p:sldId id="259" r:id="rId7"/>
    <p:sldId id="290" r:id="rId8"/>
    <p:sldId id="261" r:id="rId9"/>
    <p:sldId id="288" r:id="rId10"/>
    <p:sldId id="282" r:id="rId11"/>
    <p:sldId id="279" r:id="rId12"/>
    <p:sldId id="291" r:id="rId13"/>
    <p:sldId id="292" r:id="rId14"/>
    <p:sldId id="293" r:id="rId15"/>
    <p:sldId id="264" r:id="rId16"/>
    <p:sldId id="256" r:id="rId17"/>
    <p:sldId id="268" r:id="rId18"/>
    <p:sldId id="284" r:id="rId19"/>
    <p:sldId id="270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13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6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1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80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8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6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67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5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8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5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62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pPr/>
              <a:t>12/21/2022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4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microsoft.com/office/2007/relationships/hdphoto" Target="../media/hdphoto9.wdp"/><Relationship Id="rId12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microsoft.com/office/2007/relationships/hdphoto" Target="../media/hdphoto11.wdp"/><Relationship Id="rId5" Type="http://schemas.microsoft.com/office/2007/relationships/hdphoto" Target="../media/hdphoto1.wdp"/><Relationship Id="rId10" Type="http://schemas.openxmlformats.org/officeDocument/2006/relationships/image" Target="../media/image37.png"/><Relationship Id="rId4" Type="http://schemas.openxmlformats.org/officeDocument/2006/relationships/image" Target="../media/image3.png"/><Relationship Id="rId9" Type="http://schemas.microsoft.com/office/2007/relationships/hdphoto" Target="../media/hdphoto10.wdp"/><Relationship Id="rId14" Type="http://schemas.microsoft.com/office/2007/relationships/hdphoto" Target="../media/hdphoto1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41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1" y="3727994"/>
            <a:ext cx="2829239" cy="2971890"/>
          </a:xfrm>
          <a:prstGeom prst="rect">
            <a:avLst/>
          </a:prstGeom>
        </p:spPr>
      </p:pic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16</a:t>
            </a:r>
            <a:endParaRPr lang="en-US" sz="4000" b="1" dirty="0">
              <a:solidFill>
                <a:srgbClr val="00B0F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Mái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ấm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gia</a:t>
            </a:r>
            <a:r>
              <a:rPr lang="en-US" sz="8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đình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  <a:p>
            <a:pPr algn="ctr"/>
            <a:r>
              <a:rPr lang="en-US" sz="4267" b="1" dirty="0" smtClean="0">
                <a:solidFill>
                  <a:schemeClr val="bg1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30</a:t>
            </a:r>
            <a:endParaRPr lang="en-US" sz="4267" b="1" dirty="0">
              <a:solidFill>
                <a:schemeClr val="bg1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94950" y="3151429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Thương</a:t>
            </a:r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ông</a:t>
            </a:r>
            <a:endParaRPr lang="en-US" sz="4400" b="1" dirty="0">
              <a:solidFill>
                <a:srgbClr val="0070C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033136" y="4459964"/>
            <a:ext cx="1714770" cy="706589"/>
            <a:chOff x="9566064" y="964372"/>
            <a:chExt cx="5446164" cy="698253"/>
          </a:xfrm>
        </p:grpSpPr>
        <p:sp>
          <p:nvSpPr>
            <p:cNvPr id="30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</a:p>
          </p:txBody>
        </p:sp>
      </p:grpSp>
      <p:sp>
        <p:nvSpPr>
          <p:cNvPr id="35" name="Text Box 1"/>
          <p:cNvSpPr txBox="1"/>
          <p:nvPr/>
        </p:nvSpPr>
        <p:spPr>
          <a:xfrm>
            <a:off x="1579515" y="6432023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20283" y="295969"/>
            <a:ext cx="10705233" cy="750198"/>
            <a:chOff x="3859031" y="295969"/>
            <a:chExt cx="10705233" cy="750198"/>
          </a:xfrm>
        </p:grpSpPr>
        <p:sp>
          <p:nvSpPr>
            <p:cNvPr id="24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859031" y="295969"/>
              <a:ext cx="5742835" cy="750198"/>
            </a:xfrm>
            <a:prstGeom prst="roundRect">
              <a:avLst>
                <a:gd name="adj" fmla="val 774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2227" y="372351"/>
              <a:ext cx="10282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1.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Việt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bị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làm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sao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t="24910" r="62100" b="19388"/>
          <a:stretch/>
        </p:blipFill>
        <p:spPr bwMode="auto">
          <a:xfrm>
            <a:off x="449943" y="907719"/>
            <a:ext cx="3453128" cy="562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94518" y="1330929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gậy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khiễng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thềm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Lon ton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yếm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740004" y="1814284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36917" y="3962418"/>
            <a:ext cx="2926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8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715" y="2270039"/>
            <a:ext cx="2915518" cy="4266465"/>
          </a:xfrm>
          <a:prstGeom prst="rect">
            <a:avLst/>
          </a:prstGeom>
        </p:spPr>
      </p:pic>
      <p:pic>
        <p:nvPicPr>
          <p:cNvPr id="2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7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16252" y="375991"/>
            <a:ext cx="10922444" cy="1253334"/>
            <a:chOff x="3641820" y="56683"/>
            <a:chExt cx="10922444" cy="1253334"/>
          </a:xfrm>
        </p:grpSpPr>
        <p:grpSp>
          <p:nvGrpSpPr>
            <p:cNvPr id="23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20" y="56683"/>
              <a:ext cx="10053972" cy="1253334"/>
              <a:chOff x="4591306" y="613472"/>
              <a:chExt cx="3660397" cy="5708191"/>
            </a:xfrm>
          </p:grpSpPr>
          <p:sp>
            <p:nvSpPr>
              <p:cNvPr id="24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7"/>
                <a:ext cx="3488274" cy="341670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6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27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6186" y="3618437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4282227" y="372351"/>
              <a:ext cx="10282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2.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thấy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đau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Việt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đã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làm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để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làm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giúp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t="24910" r="62100" b="19388"/>
          <a:stretch/>
        </p:blipFill>
        <p:spPr bwMode="auto">
          <a:xfrm>
            <a:off x="72579" y="1293165"/>
            <a:ext cx="3453128" cy="562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846012" y="2125233"/>
            <a:ext cx="7626096" cy="1225296"/>
            <a:chOff x="258726" y="2238007"/>
            <a:chExt cx="7128190" cy="1397822"/>
          </a:xfrm>
        </p:grpSpPr>
        <p:pic>
          <p:nvPicPr>
            <p:cNvPr id="15" name="图片 71687" descr="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8726" y="2238007"/>
              <a:ext cx="7128190" cy="13978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614645" y="2569033"/>
              <a:ext cx="6263142" cy="596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a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Mang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gậy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đến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cho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64041" y="3523055"/>
            <a:ext cx="7624092" cy="1183509"/>
            <a:chOff x="195981" y="3532148"/>
            <a:chExt cx="6135187" cy="1183509"/>
          </a:xfrm>
        </p:grpSpPr>
        <p:pic>
          <p:nvPicPr>
            <p:cNvPr id="19" name="图片 71688" descr="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981" y="3532148"/>
              <a:ext cx="5967823" cy="11835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514369" y="3799317"/>
              <a:ext cx="5816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B.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Để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vịn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vào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vai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mình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rồi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đỡ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lên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932143" y="4906750"/>
            <a:ext cx="7626096" cy="1160989"/>
            <a:chOff x="151638" y="4656674"/>
            <a:chExt cx="6151721" cy="1098211"/>
          </a:xfrm>
        </p:grpSpPr>
        <p:pic>
          <p:nvPicPr>
            <p:cNvPr id="29" name="图片 71689" descr="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638" y="4656674"/>
              <a:ext cx="6012165" cy="10982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486560" y="4861608"/>
              <a:ext cx="5816799" cy="494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Lại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gần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hỏi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thăm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sức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khỏe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2800" dirty="0" smtClean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31" name="Oval 30"/>
          <p:cNvSpPr/>
          <p:nvPr/>
        </p:nvSpPr>
        <p:spPr>
          <a:xfrm>
            <a:off x="4252391" y="3669522"/>
            <a:ext cx="627321" cy="6273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3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008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91073" y="1838995"/>
            <a:ext cx="8381211" cy="2950718"/>
            <a:chOff x="3641819" y="56683"/>
            <a:chExt cx="10922445" cy="2950718"/>
          </a:xfrm>
        </p:grpSpPr>
        <p:grpSp>
          <p:nvGrpSpPr>
            <p:cNvPr id="23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3641819" y="56683"/>
              <a:ext cx="10039458" cy="2950718"/>
              <a:chOff x="4591306" y="613472"/>
              <a:chExt cx="3655113" cy="13438766"/>
            </a:xfrm>
          </p:grpSpPr>
          <p:sp>
            <p:nvSpPr>
              <p:cNvPr id="24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3488274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26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27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70902" y="11349012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4282227" y="372351"/>
              <a:ext cx="102820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3. Theo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vì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sao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Việt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tuy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bé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mà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khỏe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t="24910" r="62100" b="19388"/>
          <a:stretch/>
        </p:blipFill>
        <p:spPr bwMode="auto">
          <a:xfrm>
            <a:off x="72579" y="801589"/>
            <a:ext cx="3453128" cy="562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491188" y="3354372"/>
            <a:ext cx="7210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32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257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767112" y="1599327"/>
            <a:ext cx="6468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Đọc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thuộc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lòng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khổ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thơ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em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thích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94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7250662" y="1968709"/>
            <a:ext cx="5903114" cy="48892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665" y="487496"/>
            <a:ext cx="8468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*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Giọng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endParaRPr lang="en-US" sz="4000" b="1" dirty="0"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408" y="1796569"/>
            <a:ext cx="9115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Nhẹ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Luyện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tập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theo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văn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bản</a:t>
            </a:r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319" y="890578"/>
            <a:ext cx="2475494" cy="123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690569" y="8612689"/>
            <a:ext cx="12192000" cy="744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5774" y="414359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dưới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đây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30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dáng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vẻ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93010" y="2575734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ton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659714" y="2575734"/>
            <a:ext cx="2886864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nhăn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572496" y="2575733"/>
            <a:ext cx="2227646" cy="10207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yếm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45854" y="4145430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hanh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nhảu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892551" y="4106340"/>
            <a:ext cx="2509283" cy="10207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hập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khiễng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khà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79" y="1988251"/>
            <a:ext cx="706143" cy="91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ọ Ong Mật Côn Trùng Phim Hoạt Hình Nhiếp Ảnh - hạnh phúc bee png tải về -  Miễn phí trong suốt Nghệ Thuật png Tải về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77" b="100000" l="8111" r="90556">
                        <a14:foregroundMark x1="35889" y1="55192" x2="39333" y2="77115"/>
                        <a14:foregroundMark x1="38000" y1="59423" x2="42556" y2="73077"/>
                        <a14:foregroundMark x1="36000" y1="66346" x2="35000" y2="80577"/>
                        <a14:foregroundMark x1="62444" y1="19423" x2="73222" y2="19231"/>
                        <a14:foregroundMark x1="60556" y1="20000" x2="71000" y2="30385"/>
                        <a14:foregroundMark x1="73222" y1="20385" x2="65333" y2="3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556" y="4290441"/>
            <a:ext cx="1623551" cy="93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ctor Cartoon Butterfly, Butterfly Clipart, Cartoon Vector, Butterfly  Vector PNG Transparent Clipart Image and PSD File for Free Download |  Cartoon butterfly, Butterfly clip art, Cartoon clip 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1" b="100000" l="0" r="100000">
                        <a14:foregroundMark x1="98000" y1="44125" x2="93077" y2="44386"/>
                        <a14:foregroundMark x1="98154" y1="42298" x2="97385" y2="47911"/>
                        <a14:foregroundMark x1="94615" y1="45692" x2="98154" y2="47389"/>
                        <a14:foregroundMark x1="78769" y1="63316" x2="97077" y2="55483"/>
                        <a14:foregroundMark x1="76000" y1="63316" x2="99231" y2="44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6509">
            <a:off x="2132973" y="3802396"/>
            <a:ext cx="662016" cy="7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 descr="Linh Ruby (chipchip261841991) - Hồ sơ | Pinteres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244" y="1804770"/>
            <a:ext cx="780270" cy="76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308" y="2096298"/>
            <a:ext cx="922822" cy="9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871" y="4372175"/>
            <a:ext cx="922822" cy="9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8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731" y="1988251"/>
            <a:ext cx="922822" cy="92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059886" y="414359"/>
            <a:ext cx="1108608" cy="16464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0834" y="555089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</a:t>
            </a:r>
            <a:endParaRPr lang="en-US" sz="3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7050"/>
            <a:ext cx="4139460" cy="414777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065241" y="1838995"/>
            <a:ext cx="7126819" cy="3069584"/>
            <a:chOff x="4065241" y="1838995"/>
            <a:chExt cx="7126819" cy="3069584"/>
          </a:xfrm>
        </p:grpSpPr>
        <p:grpSp>
          <p:nvGrpSpPr>
            <p:cNvPr id="15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4065241" y="1838995"/>
              <a:ext cx="6470816" cy="3069584"/>
              <a:chOff x="4591306" y="613472"/>
              <a:chExt cx="3070172" cy="13980130"/>
            </a:xfrm>
          </p:grpSpPr>
          <p:sp>
            <p:nvSpPr>
              <p:cNvPr id="17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3"/>
                <a:ext cx="2903333" cy="12348965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8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91306" y="613472"/>
                <a:ext cx="175517" cy="2703225"/>
              </a:xfrm>
              <a:prstGeom prst="rect">
                <a:avLst/>
              </a:prstGeom>
            </p:spPr>
          </p:pic>
          <p:pic>
            <p:nvPicPr>
              <p:cNvPr id="19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5961" y="11890376"/>
                <a:ext cx="175517" cy="2703226"/>
              </a:xfrm>
              <a:prstGeom prst="rect">
                <a:avLst/>
              </a:prstGeom>
            </p:spPr>
          </p:pic>
        </p:grpSp>
        <p:sp>
          <p:nvSpPr>
            <p:cNvPr id="3" name="Rectangle 2"/>
            <p:cNvSpPr/>
            <p:nvPr/>
          </p:nvSpPr>
          <p:spPr>
            <a:xfrm>
              <a:off x="5096060" y="2259943"/>
              <a:ext cx="6096000" cy="22198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463550">
                <a:lnSpc>
                  <a:spcPct val="150000"/>
                </a:lnSpc>
              </a:pP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-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Hoan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hô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thằng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bé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!</a:t>
              </a:r>
            </a:p>
            <a:p>
              <a:pPr indent="463550">
                <a:lnSpc>
                  <a:spcPct val="150000"/>
                </a:lnSpc>
              </a:pP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Bé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thế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mà</a:t>
              </a:r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khoẻ</a:t>
              </a:r>
              <a:endPara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  <a:p>
              <a:pPr indent="463550">
                <a:lnSpc>
                  <a:spcPct val="150000"/>
                </a:lnSpc>
              </a:pPr>
              <a:r>
                <a:rPr lang="en-US" sz="32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Vì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nó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thương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ông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.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114" y="787078"/>
            <a:ext cx="1107697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latin typeface="+mj-lt"/>
              </a:rPr>
              <a:t>YÊU CẦU CẦN ĐẠT: </a:t>
            </a:r>
            <a:endParaRPr lang="vi-VN" sz="3200" dirty="0" smtClean="0">
              <a:latin typeface="+mj-lt"/>
            </a:endParaRPr>
          </a:p>
          <a:p>
            <a:r>
              <a:rPr lang="vi-VN" sz="3200" dirty="0" smtClean="0">
                <a:latin typeface="+mj-lt"/>
              </a:rPr>
              <a:t>- Đọc đúng các từ khó, đọc rõ ràng bài thơ Thương ông (ngắt nghỉ, nhấn giọng phù hợp).</a:t>
            </a:r>
          </a:p>
          <a:p>
            <a:r>
              <a:rPr lang="vi-VN" sz="3200" dirty="0" smtClean="0">
                <a:latin typeface="+mj-lt"/>
              </a:rPr>
              <a:t>- Nhận biết được tình cảm yêu thương, gần gũi của ông và cháu (qua bài đọc và tranh minh hoạ).</a:t>
            </a:r>
          </a:p>
          <a:p>
            <a:r>
              <a:rPr lang="vi-VN" sz="3200" dirty="0" smtClean="0">
                <a:latin typeface="+mj-lt"/>
              </a:rPr>
              <a:t>- Hình thành các NL chung, phát triển NL ngôn ngữ, NL văn học: (nhận biết được nhân vật, hiểu được diễn biến các sự việc diễn ra trong câu chuyện).</a:t>
            </a:r>
          </a:p>
          <a:p>
            <a:r>
              <a:rPr lang="vi-VN" sz="3200" dirty="0" smtClean="0">
                <a:latin typeface="+mj-lt"/>
              </a:rPr>
              <a:t>- Yêu nước, chăm chỉ, trách nhiệm, nhân ái. Biết quý trọng thời gian, yêu lao động, có tinh thần hợp tác trong khi làm việc nhóm.</a:t>
            </a:r>
          </a:p>
          <a:p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93067" y="423289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Kể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khiến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vui</a:t>
            </a:r>
            <a:r>
              <a:rPr lang="en-US" sz="30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0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01589" y="392875"/>
            <a:ext cx="1391479" cy="894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98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74" y="3638712"/>
            <a:ext cx="3017520" cy="3017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21" l="0" r="100000">
                        <a14:foregroundMark x1="13578" y1="21246" x2="29553" y2="19489"/>
                        <a14:foregroundMark x1="64696" y1="10703" x2="87380" y2="206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084" y="636380"/>
            <a:ext cx="3011277" cy="30112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591" y1="71246" x2="92173" y2="78115"/>
                        <a14:foregroundMark x1="78115" y1="62141" x2="95847" y2="74601"/>
                        <a14:foregroundMark x1="51438" y1="79872" x2="60224" y2="87220"/>
                        <a14:foregroundMark x1="31310" y1="57508" x2="35783" y2="58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777" y="685587"/>
            <a:ext cx="3017520" cy="3017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85" b="96166" l="0" r="990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209" y="3636269"/>
            <a:ext cx="3017520" cy="30175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61407" y="3518441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4407" y="3529674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rác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2569" y="6422627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26804" y="6430919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6392" y="1756333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78934" y="70944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30: TH</a:t>
            </a:r>
            <a:r>
              <a:rPr lang="vi-VN" sz="32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</a:t>
            </a:r>
            <a:r>
              <a:rPr lang="en-US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32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endParaRPr lang="en-US" sz="32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43" y="-2596508"/>
            <a:ext cx="4672052" cy="467205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89108"/>
            <a:ext cx="5317958" cy="1419309"/>
            <a:chOff x="242986" y="532128"/>
            <a:chExt cx="3338015" cy="182869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14695" y="972891"/>
              <a:ext cx="2527566" cy="1387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nối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tiếp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79267" y="1016400"/>
            <a:ext cx="9396620" cy="6155467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chống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gậy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khiễng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khà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</a:p>
          <a:p>
            <a:pPr indent="463550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thềm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Lon ton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yếm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indent="463550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thềm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lòng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sung s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Quẳng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cúi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đớn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au,</a:t>
            </a:r>
          </a:p>
          <a:p>
            <a:pPr indent="463550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indent="463550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thằng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khoẻ</a:t>
            </a:r>
            <a:endParaRPr lang="en-US" sz="28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/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(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Tú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Mỡ</a:t>
            </a:r>
            <a:r>
              <a:rPr lang="en-US" sz="2800" i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2800" i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764577" y="1915888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7199" y="2772230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83714" y="2772232"/>
            <a:ext cx="1463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22685" y="4921447"/>
            <a:ext cx="1097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516649" y="3599546"/>
            <a:ext cx="1737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93657" y="5385904"/>
            <a:ext cx="1188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912143" y="4094133"/>
            <a:ext cx="1554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01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室内, 物体&#10;&#10;描述已自动生成">
            <a:extLst>
              <a:ext uri="{FF2B5EF4-FFF2-40B4-BE49-F238E27FC236}">
                <a16:creationId xmlns:a16="http://schemas.microsoft.com/office/drawing/2014/main" id="{76DE78DD-ADEF-4012-809E-66E68885B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-286573"/>
            <a:ext cx="10097970" cy="7144573"/>
          </a:xfrm>
          <a:prstGeom prst="rect">
            <a:avLst/>
          </a:prstGeom>
        </p:spPr>
      </p:pic>
      <p:pic>
        <p:nvPicPr>
          <p:cNvPr id="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08" y="2787187"/>
            <a:ext cx="4601708" cy="4601708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0" y="823986"/>
            <a:ext cx="4123385" cy="603401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993066" y="1167571"/>
            <a:ext cx="4064000" cy="63001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5311" y="1865255"/>
            <a:ext cx="1644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sưng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- https://www.facebook.com/nhat.linh.3557440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2786" y="2496400"/>
            <a:ext cx="4773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khiễng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khà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21147" y="3149516"/>
            <a:ext cx="222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on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ton 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4693" y="3793878"/>
            <a:ext cx="289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âu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yếm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92613" y="4483543"/>
            <a:ext cx="3203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ung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sướng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9" t="26717" r="59177" b="17581"/>
          <a:stretch/>
        </p:blipFill>
        <p:spPr bwMode="auto">
          <a:xfrm>
            <a:off x="6392" y="1756333"/>
            <a:ext cx="3143723" cy="44724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78934" y="70944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30: TH</a:t>
            </a:r>
            <a:r>
              <a:rPr lang="vi-VN" sz="32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</a:t>
            </a:r>
            <a:r>
              <a:rPr lang="en-US" sz="32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3200" b="1" dirty="0" smtClean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endParaRPr lang="en-US" sz="3200" b="1" dirty="0">
              <a:solidFill>
                <a:srgbClr val="FF66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43" y="-2596508"/>
            <a:ext cx="4672052" cy="467205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-1" y="89108"/>
            <a:ext cx="3753853" cy="1419309"/>
            <a:chOff x="242986" y="532128"/>
            <a:chExt cx="3338015" cy="182869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14695" y="972891"/>
              <a:ext cx="2527566" cy="1387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Đọc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nối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tiếp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79267" y="1016400"/>
            <a:ext cx="9396620" cy="6155467"/>
          </a:xfrm>
          <a:prstGeom prst="rect">
            <a:avLst/>
          </a:prstGeom>
          <a:noFill/>
        </p:spPr>
        <p:txBody>
          <a:bodyPr wrap="square" lIns="121855" tIns="60928" rIns="121855" bIns="60928" numCol="2" rtlCol="0">
            <a:spAutoFit/>
          </a:bodyPr>
          <a:lstStyle/>
          <a:p>
            <a:pPr indent="463550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tấy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gậy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khiễng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</a:p>
          <a:p>
            <a:pPr indent="463550"/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thềm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Nhấc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chân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ơ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ngoài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Lon ton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gần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Âu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yếm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indent="463550"/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vịn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vai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đỡ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/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thềm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lòng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sung s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ướng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indent="463550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Quẳng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gậy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cúi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xuống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Quên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đớn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au,</a:t>
            </a:r>
          </a:p>
          <a:p>
            <a:pPr indent="463550"/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cháu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xoa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indent="463550"/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Hoan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hô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thằng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</a:p>
          <a:p>
            <a:pPr indent="463550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khoẻ</a:t>
            </a:r>
            <a:endParaRPr lang="en-US" sz="2800" dirty="0" smtClean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indent="463550"/>
            <a:r>
              <a:rPr lang="en-US" sz="28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r>
              <a:rPr lang="vi-VN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8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28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8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indent="463550"/>
            <a:r>
              <a:rPr lang="en-US" sz="2800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      (</a:t>
            </a:r>
            <a:r>
              <a:rPr lang="en-US" sz="28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Tú</a:t>
            </a:r>
            <a:r>
              <a:rPr lang="en-US" sz="28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Mỡ</a:t>
            </a:r>
            <a:r>
              <a:rPr lang="en-US" sz="2800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en-US" sz="2800" i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764577" y="1915888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7199" y="2772230"/>
            <a:ext cx="1828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283714" y="2786746"/>
            <a:ext cx="14630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22685" y="4921447"/>
            <a:ext cx="10972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516649" y="3599546"/>
            <a:ext cx="1737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193657" y="5385904"/>
            <a:ext cx="11887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912143" y="4094133"/>
            <a:ext cx="15544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98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3421377" y="1304746"/>
            <a:ext cx="1181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</a:t>
            </a:r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endParaRPr lang="zh-CN" altLang="en-US" sz="2800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6232126" y="3704464"/>
            <a:ext cx="472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khiễng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khập</a:t>
            </a:r>
            <a:r>
              <a:rPr lang="en-US" altLang="zh-CN" sz="32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khà</a:t>
            </a:r>
            <a:endParaRPr lang="zh-CN" altLang="en-US" sz="3200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文本框 6">
            <a:extLst>
              <a:ext uri="{FF2B5EF4-FFF2-40B4-BE49-F238E27FC236}">
                <a16:creationId xmlns:a16="http://schemas.microsoft.com/office/drawing/2014/main" id="{40492B02-98B6-4E81-9A77-773825039D2E}"/>
              </a:ext>
            </a:extLst>
          </p:cNvPr>
          <p:cNvSpPr txBox="1"/>
          <p:nvPr/>
        </p:nvSpPr>
        <p:spPr>
          <a:xfrm>
            <a:off x="10194102" y="5364067"/>
            <a:ext cx="1997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lon</a:t>
            </a:r>
            <a:r>
              <a:rPr lang="en-US" altLang="zh-CN" sz="28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ton</a:t>
            </a:r>
            <a:endParaRPr lang="zh-CN" altLang="en-US" sz="2800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309" y="2529065"/>
            <a:ext cx="2558691" cy="2350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13" y="683309"/>
            <a:ext cx="2569101" cy="2569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7410" y="4600820"/>
            <a:ext cx="2732950" cy="2049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7" name="Group 16"/>
          <p:cNvGrpSpPr/>
          <p:nvPr/>
        </p:nvGrpSpPr>
        <p:grpSpPr>
          <a:xfrm>
            <a:off x="8171543" y="712736"/>
            <a:ext cx="3298284" cy="1388927"/>
            <a:chOff x="242986" y="532128"/>
            <a:chExt cx="3338015" cy="160701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607012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14695" y="972891"/>
              <a:ext cx="2527566" cy="676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Giải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nghĩa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từ</a:t>
              </a:r>
              <a:endParaRPr lang="en-US" sz="3200" b="1" dirty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499864" y="425182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19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6366" y="3200682"/>
            <a:ext cx="11203016" cy="10980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4" y="245541"/>
            <a:ext cx="3261485" cy="2424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3732" descr="PPT素材-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864" y="113323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26959" y="2494512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lang="en-US" altLang="zh-CN" sz="5400" b="1" spc="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5400" b="1" spc="800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637196" y="39447"/>
            <a:ext cx="1285680" cy="1909425"/>
          </a:xfrm>
          <a:prstGeom prst="rect">
            <a:avLst/>
          </a:prstGeom>
        </p:spPr>
      </p:pic>
      <p:pic>
        <p:nvPicPr>
          <p:cNvPr id="10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2462529" y="5795015"/>
            <a:ext cx="8396048" cy="9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4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704</Words>
  <Application>Microsoft Office PowerPoint</Application>
  <PresentationFormat>Widescreen</PresentationFormat>
  <Paragraphs>126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Techsi.vn</cp:lastModifiedBy>
  <cp:revision>136</cp:revision>
  <dcterms:created xsi:type="dcterms:W3CDTF">2021-06-17T09:40:01Z</dcterms:created>
  <dcterms:modified xsi:type="dcterms:W3CDTF">2022-12-21T01:36:10Z</dcterms:modified>
</cp:coreProperties>
</file>