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99" r:id="rId3"/>
    <p:sldId id="289" r:id="rId4"/>
    <p:sldId id="290" r:id="rId5"/>
    <p:sldId id="296" r:id="rId6"/>
    <p:sldId id="298" r:id="rId7"/>
    <p:sldId id="29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87" d="100"/>
          <a:sy n="8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/>
              <a:t>YÊU CẦU CẦN ĐẠT: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Thực hiện được phép cộng có nhớ số có hai chữ số với số có một chữ số: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Giải được các bài toán thực tế liên quan đến phép cộng đã học.</a:t>
            </a:r>
          </a:p>
          <a:p>
            <a:pPr marL="0" indent="0">
              <a:buNone/>
            </a:pP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 + 9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57 + 4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62 + 8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39 + 5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04838"/>
            <a:chOff x="694811" y="2614106"/>
            <a:chExt cx="3010393" cy="3004838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83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987265" y="4418615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92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28768"/>
            <a:chOff x="3167649" y="2628620"/>
            <a:chExt cx="3010393" cy="2928768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57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443210" y="4418615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18406"/>
            <a:chOff x="5782977" y="2591955"/>
            <a:chExt cx="2799454" cy="2918406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62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8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090564" y="4371588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2973574"/>
            <a:chOff x="8205067" y="2600292"/>
            <a:chExt cx="2664961" cy="297357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39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557587" y="4435093"/>
              <a:ext cx="64633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87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5920" y="2380613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780" y="429333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87 + 6 = 93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107" y="483577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93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19728" y="128630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04322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265469" y="1262243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69" y="1719443"/>
            <a:ext cx="5011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53552" y="1719443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6339" y="2172492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5002" y="2144278"/>
            <a:ext cx="42420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8" name="Text Box 1"/>
          <p:cNvSpPr txBox="1"/>
          <p:nvPr/>
        </p:nvSpPr>
        <p:spPr>
          <a:xfrm>
            <a:off x="4317459" y="650791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a)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28 + 9 + 2 = ?</a:t>
                </a:r>
                <a:endPara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37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39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30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45 + 5 + 8 = 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58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48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68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360</Words>
  <Application>Microsoft Office PowerPoint</Application>
  <PresentationFormat>Widescreen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YÊU CẦU CẦN ĐẠT: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269</cp:revision>
  <dcterms:created xsi:type="dcterms:W3CDTF">2021-05-26T03:43:33Z</dcterms:created>
  <dcterms:modified xsi:type="dcterms:W3CDTF">2023-11-08T02:16:19Z</dcterms:modified>
</cp:coreProperties>
</file>