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31" r:id="rId3"/>
    <p:sldId id="301" r:id="rId4"/>
    <p:sldId id="302" r:id="rId5"/>
    <p:sldId id="327" r:id="rId6"/>
    <p:sldId id="305" r:id="rId7"/>
    <p:sldId id="328" r:id="rId8"/>
    <p:sldId id="321" r:id="rId9"/>
    <p:sldId id="307" r:id="rId10"/>
    <p:sldId id="324" r:id="rId11"/>
    <p:sldId id="310" r:id="rId12"/>
    <p:sldId id="312" r:id="rId13"/>
    <p:sldId id="290" r:id="rId14"/>
    <p:sldId id="326" r:id="rId15"/>
    <p:sldId id="329" r:id="rId16"/>
    <p:sldId id="330" r:id="rId17"/>
    <p:sldId id="323" r:id="rId18"/>
    <p:sldId id="315" r:id="rId19"/>
    <p:sldId id="318" r:id="rId20"/>
    <p:sldId id="283" r:id="rId2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61" d="100"/>
          <a:sy n="61" d="100"/>
        </p:scale>
        <p:origin x="186" y="4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</a:t>
            </a:r>
            <a:endParaRPr lang="en-US" sz="5333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18</a:t>
            </a:r>
            <a:endParaRPr lang="en-US" sz="5689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TỚ NHỚ CẬU</a:t>
            </a:r>
            <a:endParaRPr lang="en-US" sz="5867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ý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thường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xuyên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nhiều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gửi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thường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làm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tình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thiết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Theo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sẽ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nếu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được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của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sẽ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hoặc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sẽ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giận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lời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hứa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chào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lúc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sẽ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với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chuyển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Tan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học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trước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còn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ở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mẹ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đúng các từ ngữ, đọc rõ ràng câu chuyện Tớ nhớ cậu, ngữ điệu đọc phù hợp với suy nghĩ, tình cảm của sóc và kiến dành cho nhau.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Hiểu được nội dung bài đọc, nhận biết được tình bạn thân thiết và cách duy trì tình bạn.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Đóng vai nói và đáp lời chào khi chia tay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Thực hành trong một số trường hợp cụ thể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PC Yêu nước, chăm chỉ, trách nhiệm, nhân ái. Thêm yêu sách và có thêm cảm hứng để đọc sách.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HS có thái độ chăm chú, hứng thú với bài học.      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Phát triển NL ngôn ngữ và NL văn học trong việc kể về hoạt động của con người gần gũi với trải nghiệm của HS.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cùng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18: 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 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NHỚ CẬU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657173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xuyên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18: TỚ NHỚ CẬU</a:t>
            </a:r>
          </a:p>
          <a:p>
            <a:pPr algn="ctr"/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657173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xuyên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nắn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ặm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cụi</a:t>
            </a:r>
            <a:endParaRPr lang="en-US" sz="6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657173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xuyên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cặm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4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81198" y="270155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865666" y="268798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11120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9718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95033" y="47634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67284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391270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Cặm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cụi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mài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làm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việc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3460</TotalTime>
  <Words>1359</Words>
  <Application>Microsoft Office PowerPoint</Application>
  <PresentationFormat>Custom</PresentationFormat>
  <Paragraphs>85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103</cp:revision>
  <dcterms:created xsi:type="dcterms:W3CDTF">2021-05-31T08:31:14Z</dcterms:created>
  <dcterms:modified xsi:type="dcterms:W3CDTF">2022-11-09T02:20:13Z</dcterms:modified>
</cp:coreProperties>
</file>