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9" r:id="rId4"/>
    <p:sldId id="286" r:id="rId5"/>
    <p:sldId id="304" r:id="rId6"/>
    <p:sldId id="307" r:id="rId7"/>
    <p:sldId id="308" r:id="rId8"/>
    <p:sldId id="306" r:id="rId9"/>
    <p:sldId id="305" r:id="rId10"/>
    <p:sldId id="301" r:id="rId11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40" d="100"/>
          <a:sy n="40" d="100"/>
        </p:scale>
        <p:origin x="-965" y="-91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0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 smtClean="0">
                <a:solidFill>
                  <a:srgbClr val="FFC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10600" b="1" dirty="0">
              <a:solidFill>
                <a:srgbClr val="FFC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NIỀM VUI TUỔI THƠ</a:t>
            </a:r>
            <a:endParaRPr lang="en-US" sz="6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TỚ NHỚ CẬU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89052" y="5822698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đúng, rõ ràng toàn bài, biết nghỉ hơi sau các dấu chấm, dấu phẩy giữa các cụm từ.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hỏi. Hiểu và nắm được nội dung chính của bài.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chia sẻ những trải nghiệm, suy nghĩ, cảm xúc có liên quan đến bài đọc; trao đổi về nội dung của bài đọc và các chi tiết trong tranh.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Thêm yêu sách và có thêm cảm hứng để đọc sách.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Tự học tự giải quyết vấn đề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Làm việc nhóm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300149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229600" y="3352800"/>
            <a:ext cx="2895600" cy="90788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147894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1143000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052691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MỚI</a:t>
            </a:r>
            <a:endParaRPr lang="en-US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nhút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429431"/>
            <a:ext cx="4191000" cy="3734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4310745"/>
            <a:ext cx="3971925" cy="3971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38" b="68750"/>
          <a:stretch/>
        </p:blipFill>
        <p:spPr>
          <a:xfrm>
            <a:off x="9299774" y="685800"/>
            <a:ext cx="4492426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99" y="1595395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14" y="684797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" t="2484" r="1846" b="2917"/>
          <a:stretch/>
        </p:blipFill>
        <p:spPr>
          <a:xfrm>
            <a:off x="1554762" y="323850"/>
            <a:ext cx="10618187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829800" y="1981200"/>
            <a:ext cx="4625368" cy="76962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10"/>
          <a:stretch/>
        </p:blipFill>
        <p:spPr>
          <a:xfrm>
            <a:off x="161252" y="5498124"/>
            <a:ext cx="3733800" cy="366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96200" y="6159838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 rúc bụi tre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“Ậm ò” tìm gọi mãi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Hổ</a:t>
            </a:r>
            <a:endParaRPr lang="vi-VN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92563" y="296345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06" t="29427" r="23060" b="14583"/>
          <a:stretch/>
        </p:blipFill>
        <p:spPr bwMode="auto">
          <a:xfrm>
            <a:off x="1485901" y="1981199"/>
            <a:ext cx="10802678" cy="63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281</Words>
  <Application>Microsoft Office PowerPoint</Application>
  <PresentationFormat>Custom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3</vt:lpstr>
      <vt:lpstr>YÊU CẦU CẦN ĐẠT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581</cp:revision>
  <dcterms:created xsi:type="dcterms:W3CDTF">2020-12-08T15:48:47Z</dcterms:created>
  <dcterms:modified xsi:type="dcterms:W3CDTF">2022-11-06T22:01:27Z</dcterms:modified>
</cp:coreProperties>
</file>