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8" r:id="rId3"/>
    <p:sldId id="262" r:id="rId4"/>
    <p:sldId id="269" r:id="rId5"/>
    <p:sldId id="273" r:id="rId6"/>
    <p:sldId id="277" r:id="rId7"/>
    <p:sldId id="274" r:id="rId8"/>
    <p:sldId id="276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xmlns="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xmlns="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xmlns="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xmlns="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08B9C92-E4D0-462E-8B92-BD0EE4D1B1B1}"/>
              </a:ext>
            </a:extLst>
          </p:cNvPr>
          <p:cNvSpPr txBox="1"/>
          <p:nvPr/>
        </p:nvSpPr>
        <p:spPr>
          <a:xfrm>
            <a:off x="1906525" y="454163"/>
            <a:ext cx="10285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xmlns="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Ôn tập, củng cố kiến thức về phép trừ (có nhớ) số có hai chữ số cho số có hai chữ 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ồng thời ôn tập về so sánh số, hình khối và đơn vị đo dung tích lít.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Rèn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cẩn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nhẹn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2757238" cy="705990"/>
            <a:chOff x="30507" y="1382937"/>
            <a:chExt cx="275723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xmlns="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1983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B66ACED-4623-4E39-BA4C-3922E47D0532}"/>
              </a:ext>
            </a:extLst>
          </p:cNvPr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FFC4C19-76D0-471F-906C-60BCF34C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AE0C41F-0276-483F-B014-19911ECE73D2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100 – 40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8C7E5F2D-8E07-45A8-A89E-D10535A16A0B}"/>
              </a:ext>
            </a:extLst>
          </p:cNvPr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31BDA71D-0B20-4CDB-8451-29DD2CB3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2D3E349B-8E4E-4A9A-B82A-098A8C965DF9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100 – 70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A70B64E-EC0F-4BFA-AEDA-66311941A7AA}"/>
              </a:ext>
            </a:extLst>
          </p:cNvPr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3B824C43-266E-4165-BBEA-2D0D945A7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CDE11A0F-27F5-4983-877C-8C9390EDB8F1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100 – 90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9F93A35-DF36-4EC9-986F-6D1B35D33065}"/>
              </a:ext>
            </a:extLst>
          </p:cNvPr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F4F66346-2A83-4F42-8917-E5A2381345A6}"/>
              </a:ext>
            </a:extLst>
          </p:cNvPr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4B0EA865-9D21-40F2-907B-703FF035A477}"/>
              </a:ext>
            </a:extLst>
          </p:cNvPr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xmlns="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5E7D075-4B84-4640-BC68-914676CC1FE2}"/>
              </a:ext>
            </a:extLst>
          </p:cNvPr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6C4E14A0-73FC-48FA-8874-041050CC4EB7}"/>
              </a:ext>
            </a:extLst>
          </p:cNvPr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 – 15 = 27 (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27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B1E941A-9374-4C90-BD65-84B3A88330FD}"/>
              </a:ext>
            </a:extLst>
          </p:cNvPr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xmlns="" id="{2E33AE62-BC3F-48A6-9CA1-C1CA7CDF03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62D6F68-1C47-4E38-9FFC-BE4DEF755F5D}"/>
                </a:ext>
              </a:extLst>
            </p:cNvPr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42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6BD23F5-39C7-42B7-91D1-F4A380A1B3F3}"/>
              </a:ext>
            </a:extLst>
          </p:cNvPr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9383649-85C6-4F7B-B512-78F501CAC234}"/>
              </a:ext>
            </a:extLst>
          </p:cNvPr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9081248A-D2CE-4171-915A-8EE908FEB4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E4F9B11-4842-46E9-8873-4096D14BDCD4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F9C2A6A-59D4-46DB-A811-F8FA8A22F372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xmlns="" id="{F004FCB6-BD0C-4C93-8DF0-869D94B1E417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4540D77-3C41-4EFB-B4FF-9DBBD138630B}"/>
                </a:ext>
              </a:extLst>
            </p:cNvPr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42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4F8CC5A-5A26-463B-AAD9-DDA51FD869B6}"/>
              </a:ext>
            </a:extLst>
          </p:cNvPr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A5C03321-489A-4CD2-9340-2452506B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1A9C97-5D7D-46F7-9E2C-B0E76F825025}"/>
                </a:ext>
              </a:extLst>
            </p:cNvPr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15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C6935BB-6D67-41A5-856C-CD8EB78BBE06}"/>
              </a:ext>
            </a:extLst>
          </p:cNvPr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B73C5D8B-F869-4146-98BD-317B2A8F5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F7E0AC8-F593-4798-B7BE-DD6E5B5DA912}"/>
                </a:ext>
              </a:extLst>
            </p:cNvPr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Rounded Rectangle 8">
            <a:extLst>
              <a:ext uri="{FF2B5EF4-FFF2-40B4-BE49-F238E27FC236}">
                <a16:creationId xmlns:a16="http://schemas.microsoft.com/office/drawing/2014/main" xmlns="" id="{3C9F306C-16CC-4B59-A623-49B71E112397}"/>
              </a:ext>
            </a:extLst>
          </p:cNvPr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ECD4BA-717D-416E-96CB-4ECB255D6B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D63021-A338-410C-9715-695B891C8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A47810-9510-40A0-B824-564AF342F9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>
            <a:extLst>
              <a:ext uri="{FF2B5EF4-FFF2-40B4-BE49-F238E27FC236}">
                <a16:creationId xmlns:a16="http://schemas.microsoft.com/office/drawing/2014/main" xmlns="" id="{DB2232C4-B838-46ED-BD51-6F06700005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C069972A-9DCF-4EF0-8190-985B37B3A8A0}"/>
              </a:ext>
            </a:extLst>
          </p:cNvPr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687391-E6C8-4C1B-B498-846B36A86B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xmlns="" id="{1A17F8EE-F8A9-4D92-A8DD-4E9F0D1A70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A1F8EC-6D2D-479A-8A73-B58BF35AFE16}"/>
              </a:ext>
            </a:extLst>
          </p:cNvPr>
          <p:cNvSpPr txBox="1"/>
          <p:nvPr/>
        </p:nvSpPr>
        <p:spPr>
          <a:xfrm>
            <a:off x="3437136" y="1407688"/>
            <a:ext cx="7822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46 - 28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49E5AF07-CE2D-4736-A7D5-FE016AAF24E1}"/>
              </a:ext>
            </a:extLst>
          </p:cNvPr>
          <p:cNvSpPr/>
          <p:nvPr/>
        </p:nvSpPr>
        <p:spPr>
          <a:xfrm>
            <a:off x="5518218" y="383421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564C02B2-F891-432C-A4B3-EDB2CC51249C}"/>
              </a:ext>
            </a:extLst>
          </p:cNvPr>
          <p:cNvSpPr/>
          <p:nvPr/>
        </p:nvSpPr>
        <p:spPr>
          <a:xfrm>
            <a:off x="219307" y="4496206"/>
            <a:ext cx="117533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46 - 28 = 18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18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xmlns="" id="{ABC4095D-8D38-4DC2-9EE4-79263A990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7D3E45-9B76-4B18-992C-38FC2713F8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>
            <a:extLst>
              <a:ext uri="{FF2B5EF4-FFF2-40B4-BE49-F238E27FC236}">
                <a16:creationId xmlns:a16="http://schemas.microsoft.com/office/drawing/2014/main" xmlns="" id="{E851B8D2-5ED4-41DC-977F-8209F78077D7}"/>
              </a:ext>
            </a:extLst>
          </p:cNvPr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>
            <a:extLst>
              <a:ext uri="{FF2B5EF4-FFF2-40B4-BE49-F238E27FC236}">
                <a16:creationId xmlns:a16="http://schemas.microsoft.com/office/drawing/2014/main" xmlns="" id="{C176C9CE-F85F-4141-BE9C-9808EB7E8A95}"/>
              </a:ext>
            </a:extLst>
          </p:cNvPr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2">
            <a:extLst>
              <a:ext uri="{FF2B5EF4-FFF2-40B4-BE49-F238E27FC236}">
                <a16:creationId xmlns:a16="http://schemas.microsoft.com/office/drawing/2014/main" xmlns="" id="{FB874F2E-EB5C-4B4B-BD7A-828C864D413D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8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C768986-8BF4-4E51-B230-D0A5F0AF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/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A4A3A76-FA8A-46A9-A2E8-C81EDBA0B6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/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1AF0C72-3F21-4F86-98E3-7DFE190D0B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/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>
            <a:extLst>
              <a:ext uri="{FF2B5EF4-FFF2-40B4-BE49-F238E27FC236}">
                <a16:creationId xmlns:a16="http://schemas.microsoft.com/office/drawing/2014/main" xmlns="" id="{86ED61A9-F862-4C91-9324-0D1AEDFEE4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xmlns="" id="{1F44B6A5-AEFB-4A0F-9211-3C2DE9B8D36F}"/>
              </a:ext>
            </a:extLst>
          </p:cNvPr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xmlns="" id="{E99CC279-E282-40A3-874F-1CE406CA1215}"/>
              </a:ext>
            </a:extLst>
          </p:cNvPr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xmlns="" id="{5FDB23EA-634A-4497-B2FA-71519411968A}"/>
              </a:ext>
            </a:extLst>
          </p:cNvPr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xmlns="" id="{E27CAD9A-49A6-4451-B04D-A4930A26B7E0}"/>
              </a:ext>
            </a:extLst>
          </p:cNvPr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xmlns="" id="{DA334A32-DF52-4EDD-BBDB-A4EF60E043EE}"/>
              </a:ext>
            </a:extLst>
          </p:cNvPr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D542D93-84B7-4228-A4DC-8B9AE4F392AC}"/>
              </a:ext>
            </a:extLst>
          </p:cNvPr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xmlns="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EA134C-3F3A-4FD7-9B1B-7E43708C09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918D013-F42D-491B-AE42-F095BEFF761B}"/>
              </a:ext>
            </a:extLst>
          </p:cNvPr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96F10AC-4515-4DC0-A3AA-D35DE0410E7C}"/>
              </a:ext>
            </a:extLst>
          </p:cNvPr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5C23C0C-D333-485A-998C-3B4A59C270C6}"/>
              </a:ext>
            </a:extLst>
          </p:cNvPr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4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xmlns="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370</Words>
  <Application>Microsoft Office PowerPoint</Application>
  <PresentationFormat>Custom</PresentationFormat>
  <Paragraphs>52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78</cp:revision>
  <dcterms:created xsi:type="dcterms:W3CDTF">2021-06-02T14:28:43Z</dcterms:created>
  <dcterms:modified xsi:type="dcterms:W3CDTF">2022-11-27T13:29:18Z</dcterms:modified>
</cp:coreProperties>
</file>