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2" r:id="rId3"/>
    <p:sldMasterId id="2147483760" r:id="rId4"/>
    <p:sldMasterId id="2147483818" r:id="rId5"/>
    <p:sldMasterId id="2147483830" r:id="rId6"/>
  </p:sldMasterIdLst>
  <p:notesMasterIdLst>
    <p:notesMasterId r:id="rId28"/>
  </p:notesMasterIdLst>
  <p:sldIdLst>
    <p:sldId id="367" r:id="rId7"/>
    <p:sldId id="324" r:id="rId8"/>
    <p:sldId id="338" r:id="rId9"/>
    <p:sldId id="340" r:id="rId10"/>
    <p:sldId id="364" r:id="rId11"/>
    <p:sldId id="358" r:id="rId12"/>
    <p:sldId id="362" r:id="rId13"/>
    <p:sldId id="359" r:id="rId14"/>
    <p:sldId id="363" r:id="rId15"/>
    <p:sldId id="344" r:id="rId16"/>
    <p:sldId id="347" r:id="rId17"/>
    <p:sldId id="350" r:id="rId18"/>
    <p:sldId id="288" r:id="rId19"/>
    <p:sldId id="351" r:id="rId20"/>
    <p:sldId id="302" r:id="rId21"/>
    <p:sldId id="290" r:id="rId22"/>
    <p:sldId id="352" r:id="rId23"/>
    <p:sldId id="313" r:id="rId24"/>
    <p:sldId id="354" r:id="rId25"/>
    <p:sldId id="314" r:id="rId26"/>
    <p:sldId id="31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D742FF-52DB-4DA7-89DB-F567F0981F39}">
          <p14:sldIdLst>
            <p14:sldId id="367"/>
            <p14:sldId id="324"/>
            <p14:sldId id="338"/>
            <p14:sldId id="340"/>
            <p14:sldId id="364"/>
            <p14:sldId id="358"/>
            <p14:sldId id="362"/>
            <p14:sldId id="359"/>
            <p14:sldId id="363"/>
            <p14:sldId id="344"/>
            <p14:sldId id="347"/>
            <p14:sldId id="350"/>
            <p14:sldId id="288"/>
            <p14:sldId id="351"/>
            <p14:sldId id="302"/>
          </p14:sldIdLst>
        </p14:section>
        <p14:section name="Untitled Section" id="{E5E36B1C-C306-47FB-84C1-D94AB3014E11}">
          <p14:sldIdLst>
            <p14:sldId id="290"/>
            <p14:sldId id="352"/>
            <p14:sldId id="313"/>
            <p14:sldId id="354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0D1"/>
    <a:srgbClr val="1529E9"/>
    <a:srgbClr val="73F1EE"/>
    <a:srgbClr val="E278D5"/>
    <a:srgbClr val="EA9EE1"/>
    <a:srgbClr val="CCFF99"/>
    <a:srgbClr val="2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95958"/>
  </p:normalViewPr>
  <p:slideViewPr>
    <p:cSldViewPr snapToGrid="0">
      <p:cViewPr varScale="1">
        <p:scale>
          <a:sx n="87" d="100"/>
          <a:sy n="87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444E-D6AA-4FD0-8DFE-393DAA0DB15B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5CD8-EAAE-40AA-9D60-F8CC9A0BF7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1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4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1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28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89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9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95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9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</a:t>
            </a:r>
            <a:r>
              <a:rPr lang="vi-VN" baseline="0">
                <a:solidFill>
                  <a:srgbClr val="FFFF00"/>
                </a:solidFill>
              </a:rPr>
              <a:t>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9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8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3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6FEC97-1389-42A0-89B5-4F932A4A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9FAB89-670F-4C9C-BE31-703288A2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EB3DB9-1814-4EC3-89C6-F00C932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8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45017-8FE4-4B4F-B6D7-932ADBD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7FE39-9B61-445E-970F-5630BACD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F8463-EF49-440C-855E-B3529958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17240D-3FFD-4B37-B41A-DE2DC29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3C2A9F-C11B-44DE-AC3F-6D7007D9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FCB1D1-879D-4994-B141-5600ED1A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7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1A4C16-115F-4BAF-A7C6-0D35AADE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8A4299-5DF9-42D3-9B39-6E0CC809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81C771-9347-4097-B961-6A14517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0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4364BB-3573-4087-8070-E8E03F1F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73BA40-C4D5-4E71-B9FA-63CA17F7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D05B9A-50A9-4A72-8A14-8943EF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6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A4D7D4-47E8-4E05-936E-B2D7F316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620E06-6DF6-4C99-8CF2-4501BB58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6D4E1F-A5C6-4FC6-9D46-A64234A9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4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0F18D1-D802-4ACC-9F07-48DC129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6BC1E0-E999-4F40-B5DC-E3C2D6C7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1F03CD-48F1-40DE-B84A-EBA44C3B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13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2E2C8-0BC2-4428-B87F-CAE62D2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36DA95-492B-4B58-BC8B-C4A9E66E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2E644-4611-4026-8D9F-E5FB5E1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2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10C62B-3612-444E-BF93-B496D3C3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6CF058-403E-4A87-A8D1-1B4558B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B2CF62-0FD9-4C35-95A8-7BCD271C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02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15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2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1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6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82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3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7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6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86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3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3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06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37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6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2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20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59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37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81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1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30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61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47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2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96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58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2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73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05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138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33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57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83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38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18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98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11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42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07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930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8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6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99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22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22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97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8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50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4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242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80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59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67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2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8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1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81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33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1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2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802" r:id="rId13"/>
    <p:sldLayoutId id="2147483773" r:id="rId14"/>
    <p:sldLayoutId id="2147483775" r:id="rId15"/>
    <p:sldLayoutId id="2147483776" r:id="rId16"/>
    <p:sldLayoutId id="2147483777" r:id="rId17"/>
    <p:sldLayoutId id="2147483778" r:id="rId18"/>
    <p:sldLayoutId id="2147483780" r:id="rId19"/>
    <p:sldLayoutId id="2147483781" r:id="rId20"/>
    <p:sldLayoutId id="2147483782" r:id="rId21"/>
    <p:sldLayoutId id="21474837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8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2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1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9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image" Target="../media/image30.gif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slide" Target="slide4.xml"/><Relationship Id="rId1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2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4.png"/><Relationship Id="rId5" Type="http://schemas.microsoft.com/office/2007/relationships/hdphoto" Target="../media/hdphoto11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9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340.png"/><Relationship Id="rId3" Type="http://schemas.microsoft.com/office/2007/relationships/media" Target="../media/media2.mp3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330.png"/><Relationship Id="rId17" Type="http://schemas.openxmlformats.org/officeDocument/2006/relationships/image" Target="../media/image24.jpeg"/><Relationship Id="rId2" Type="http://schemas.openxmlformats.org/officeDocument/2006/relationships/audio" Target="../media/media1.wav"/><Relationship Id="rId16" Type="http://schemas.openxmlformats.org/officeDocument/2006/relationships/image" Target="../media/image23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microsoft.com/office/2007/relationships/hdphoto" Target="../media/hdphoto6.wdp"/><Relationship Id="rId5" Type="http://schemas.microsoft.com/office/2007/relationships/media" Target="../media/media3.mp3"/><Relationship Id="rId15" Type="http://schemas.openxmlformats.org/officeDocument/2006/relationships/image" Target="../media/image36.png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0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43.png"/><Relationship Id="rId18" Type="http://schemas.openxmlformats.org/officeDocument/2006/relationships/image" Target="../media/image24.jpeg"/><Relationship Id="rId3" Type="http://schemas.microsoft.com/office/2007/relationships/media" Target="../media/media2.mp3"/><Relationship Id="rId7" Type="http://schemas.openxmlformats.org/officeDocument/2006/relationships/slideLayout" Target="../slideLayouts/slideLayout59.xml"/><Relationship Id="rId12" Type="http://schemas.microsoft.com/office/2007/relationships/hdphoto" Target="../media/hdphoto6.wdp"/><Relationship Id="rId17" Type="http://schemas.openxmlformats.org/officeDocument/2006/relationships/image" Target="../media/image23.png"/><Relationship Id="rId2" Type="http://schemas.openxmlformats.org/officeDocument/2006/relationships/audio" Target="../media/media1.wav"/><Relationship Id="rId16" Type="http://schemas.openxmlformats.org/officeDocument/2006/relationships/image" Target="../media/image46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5" Type="http://schemas.openxmlformats.org/officeDocument/2006/relationships/image" Target="../media/image45.png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jp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0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2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47.png"/><Relationship Id="rId5" Type="http://schemas.microsoft.com/office/2007/relationships/media" Target="../media/media3.mp3"/><Relationship Id="rId15" Type="http://schemas.openxmlformats.org/officeDocument/2006/relationships/image" Target="../media/image24.jpeg"/><Relationship Id="rId10" Type="http://schemas.microsoft.com/office/2007/relationships/hdphoto" Target="../media/hdphoto6.wdp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0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100C18-FEEF-4132-986F-B710F5197E92}"/>
              </a:ext>
            </a:extLst>
          </p:cNvPr>
          <p:cNvSpPr/>
          <p:nvPr/>
        </p:nvSpPr>
        <p:spPr>
          <a:xfrm>
            <a:off x="647798" y="550660"/>
            <a:ext cx="10567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kern="0" baseline="0" dirty="0" err="1">
                <a:solidFill>
                  <a:srgbClr val="E010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rgbClr val="E010D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29979-499D-4C0F-B619-2CB3C07606C3}"/>
              </a:ext>
            </a:extLst>
          </p:cNvPr>
          <p:cNvSpPr/>
          <p:nvPr/>
        </p:nvSpPr>
        <p:spPr>
          <a:xfrm>
            <a:off x="1394987" y="1930184"/>
            <a:ext cx="9371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HAI SỐ KHI BIẾT TỔNG VÀ TỈ SỐ CỦA HAI SỐ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1BBE-924F-4F81-9A50-CEB45B24B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" y="-219585"/>
            <a:ext cx="2594895" cy="2298808"/>
          </a:xfrm>
          <a:prstGeom prst="rect">
            <a:avLst/>
          </a:prstGeom>
        </p:spPr>
      </p:pic>
      <p:pic>
        <p:nvPicPr>
          <p:cNvPr id="7" name="Picture 10" descr="E:\PPT素材\卡通b07.png">
            <a:extLst>
              <a:ext uri="{FF2B5EF4-FFF2-40B4-BE49-F238E27FC236}">
                <a16:creationId xmlns:a16="http://schemas.microsoft.com/office/drawing/2014/main" id="{82D6E92F-69E6-49C3-B1F0-A5EF1B52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PPT素材\卡通b05.png">
            <a:extLst>
              <a:ext uri="{FF2B5EF4-FFF2-40B4-BE49-F238E27FC236}">
                <a16:creationId xmlns:a16="http://schemas.microsoft.com/office/drawing/2014/main" id="{04D6E07E-9664-49E3-810F-2AC7AC13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E:\PPT素材\卡通b06.png">
            <a:extLst>
              <a:ext uri="{FF2B5EF4-FFF2-40B4-BE49-F238E27FC236}">
                <a16:creationId xmlns:a16="http://schemas.microsoft.com/office/drawing/2014/main" id="{202DB089-F3B2-4AC5-BBB9-68D39900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69189-C81A-4818-A91B-52DB3786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31" y="4765135"/>
            <a:ext cx="3213153" cy="214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269DF-0BA8-4D8C-9973-331DEBD04C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78" y="5706241"/>
            <a:ext cx="1623848" cy="117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5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3831826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69" y="3508039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13" y="2545901"/>
            <a:ext cx="1573288" cy="11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4440"/>
            <a:ext cx="1581027" cy="14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0" y="-320040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34" y="38816"/>
            <a:ext cx="1976065" cy="17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70233" y="4827657"/>
            <a:ext cx="8168262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/>
            <a:r>
              <a:rPr lang="en-US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41898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-0.00417 C -0.14028 -0.02084 -0.13681 -0.03891 -0.13247 -0.05614 C -0.12691 -0.07893 -0.13038 -0.05892 -0.12604 -0.07893 C -0.12431 -0.08727 -0.12327 -0.09394 -0.12084 -0.10172 C -0.11945 -0.11339 -0.1158 -0.13063 -0.11042 -0.13924 C -0.10469 -0.13591 -0.10591 -0.13285 -0.10261 -0.12479 C -0.10018 -0.11228 -0.09844 -0.09894 -0.09479 -0.08727 C -0.09306 -0.06587 -0.08906 -0.04363 -0.08577 -0.02279 C -0.08368 -0.00917 -0.08299 0.0025 -0.07674 0.01251 C -0.07205 0.00528 -0.07153 -0.00167 -0.06754 -0.01028 C -0.0665 -0.01751 -0.06337 -0.03502 -0.06111 -0.04141 C -0.05955 -0.04586 -0.05591 -0.05392 -0.05591 -0.05392 C -0.05122 -0.07865 -0.04636 -0.12062 -0.03247 -0.13507 C -0.02795 -0.13007 -0.02726 -0.12479 -0.02344 -0.1184 C -0.01962 -0.09978 -0.01754 -0.08088 -0.01042 -0.06448 C -0.00834 -0.05364 -0.00695 -0.04224 -0.00521 -0.03113 C -0.00365 -0.02112 -5.55556E-7 -0.01028 -5.55556E-7 -9.44969E-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6" y="2125716"/>
            <a:ext cx="8599133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13800" b="1" i="0" u="none" strike="noStrike" kern="0" cap="none" spc="0" normalizeH="0" noProof="0" dirty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13800" b="1" i="0" u="none" strike="noStrike" kern="0" cap="none" spc="0" normalizeH="0" baseline="0" noProof="0" dirty="0">
              <a:ln/>
              <a:solidFill>
                <a:srgbClr val="E010D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3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Callout 61"/>
          <p:cNvSpPr/>
          <p:nvPr/>
        </p:nvSpPr>
        <p:spPr>
          <a:xfrm>
            <a:off x="6784272" y="3378103"/>
            <a:ext cx="5149110" cy="1328191"/>
          </a:xfrm>
          <a:prstGeom prst="wedgeEllipseCallout">
            <a:avLst>
              <a:gd name="adj1" fmla="val -43102"/>
              <a:gd name="adj2" fmla="val 524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27207" y="3625180"/>
            <a:ext cx="4347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96 : 8 x 3 = 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610" y="243956"/>
            <a:ext cx="1774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6059" y="243956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8568" y="632744"/>
            <a:ext cx="1341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109620" y="988114"/>
            <a:ext cx="3169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738853" y="1498779"/>
            <a:ext cx="16795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931388" y="1683108"/>
            <a:ext cx="2286000" cy="152400"/>
            <a:chOff x="1206" y="1852"/>
            <a:chExt cx="1680" cy="96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733243" y="1958537"/>
            <a:ext cx="22875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930986" y="2137927"/>
            <a:ext cx="3862387" cy="165100"/>
            <a:chOff x="1200" y="2236"/>
            <a:chExt cx="2838" cy="10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AutoShape 37"/>
          <p:cNvSpPr>
            <a:spLocks/>
          </p:cNvSpPr>
          <p:nvPr/>
        </p:nvSpPr>
        <p:spPr bwMode="auto">
          <a:xfrm>
            <a:off x="8878415" y="1523236"/>
            <a:ext cx="210222" cy="851097"/>
          </a:xfrm>
          <a:prstGeom prst="rightBrace">
            <a:avLst>
              <a:gd name="adj1" fmla="val 31368"/>
              <a:gd name="adj2" fmla="val 50000"/>
            </a:avLst>
          </a:prstGeom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9170311" y="1740170"/>
            <a:ext cx="8804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26" name="AutoShape 27"/>
          <p:cNvSpPr>
            <a:spLocks/>
          </p:cNvSpPr>
          <p:nvPr/>
        </p:nvSpPr>
        <p:spPr bwMode="auto">
          <a:xfrm rot="16200000">
            <a:off x="5882825" y="391498"/>
            <a:ext cx="336815" cy="2268738"/>
          </a:xfrm>
          <a:prstGeom prst="rightBrace">
            <a:avLst>
              <a:gd name="adj1" fmla="val 52373"/>
              <a:gd name="adj2" fmla="val 51709"/>
            </a:avLst>
          </a:prstGeom>
          <a:ln w="28575">
            <a:solidFill>
              <a:schemeClr val="bg1"/>
            </a:solidFill>
            <a:prstDash val="dash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5942559" y="970140"/>
            <a:ext cx="3668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 rot="5400000">
            <a:off x="6695589" y="539004"/>
            <a:ext cx="284067" cy="3841521"/>
          </a:xfrm>
          <a:prstGeom prst="rightBrace">
            <a:avLst>
              <a:gd name="adj1" fmla="val 68438"/>
              <a:gd name="adj2" fmla="val 47301"/>
            </a:avLst>
          </a:prstGeom>
          <a:noFill/>
          <a:ln w="28575">
            <a:solidFill>
              <a:schemeClr val="bg1"/>
            </a:solidFill>
            <a:prstDash val="dash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6849845" y="2468382"/>
            <a:ext cx="6715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Hộp_Văn_Bản 46"/>
          <p:cNvSpPr txBox="1">
            <a:spLocks noChangeArrowheads="1"/>
          </p:cNvSpPr>
          <p:nvPr/>
        </p:nvSpPr>
        <p:spPr bwMode="auto">
          <a:xfrm>
            <a:off x="8193393" y="2365648"/>
            <a:ext cx="5417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66" y="243956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3337" y="243956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2608" y="243956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460381" y="243956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5095" y="243956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74507" y="243956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930986" y="1890861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17388" y="1863607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2109620" y="2714604"/>
            <a:ext cx="60360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3" name="Hộp_Văn_Bản 46"/>
          <p:cNvSpPr txBox="1">
            <a:spLocks noChangeArrowheads="1"/>
          </p:cNvSpPr>
          <p:nvPr/>
        </p:nvSpPr>
        <p:spPr bwMode="auto">
          <a:xfrm>
            <a:off x="4128940" y="3174402"/>
            <a:ext cx="2551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3 + 5 =</a:t>
            </a:r>
          </a:p>
        </p:txBody>
      </p:sp>
      <p:sp>
        <p:nvSpPr>
          <p:cNvPr id="54" name="Text Box 84"/>
          <p:cNvSpPr txBox="1">
            <a:spLocks noChangeArrowheads="1"/>
          </p:cNvSpPr>
          <p:nvPr/>
        </p:nvSpPr>
        <p:spPr bwMode="auto">
          <a:xfrm>
            <a:off x="2082510" y="3587529"/>
            <a:ext cx="28484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45726" y="4052962"/>
            <a:ext cx="2382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: 8 =</a:t>
            </a:r>
          </a:p>
        </p:txBody>
      </p:sp>
      <p:sp>
        <p:nvSpPr>
          <p:cNvPr id="56" name="Text Box 92"/>
          <p:cNvSpPr txBox="1">
            <a:spLocks noChangeArrowheads="1"/>
          </p:cNvSpPr>
          <p:nvPr/>
        </p:nvSpPr>
        <p:spPr bwMode="auto">
          <a:xfrm>
            <a:off x="2082510" y="4217703"/>
            <a:ext cx="17784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Hộp_Văn_Bản 49"/>
          <p:cNvSpPr txBox="1">
            <a:spLocks noChangeArrowheads="1"/>
          </p:cNvSpPr>
          <p:nvPr/>
        </p:nvSpPr>
        <p:spPr bwMode="auto">
          <a:xfrm>
            <a:off x="3996543" y="4626347"/>
            <a:ext cx="19125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3 =</a:t>
            </a:r>
          </a:p>
        </p:txBody>
      </p:sp>
      <p:sp>
        <p:nvSpPr>
          <p:cNvPr id="58" name="Text Box 93"/>
          <p:cNvSpPr txBox="1">
            <a:spLocks noChangeArrowheads="1"/>
          </p:cNvSpPr>
          <p:nvPr/>
        </p:nvSpPr>
        <p:spPr bwMode="auto">
          <a:xfrm>
            <a:off x="2065159" y="4975887"/>
            <a:ext cx="18228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12748" y="5316066"/>
            <a:ext cx="2040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– 36 =</a:t>
            </a: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4373773" y="5775415"/>
            <a:ext cx="441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6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36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60 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065159" y="3615690"/>
            <a:ext cx="4362769" cy="145909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44504" y="3157599"/>
            <a:ext cx="1386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8 ( </a:t>
            </a:r>
            <a:r>
              <a:rPr lang="en-US" altLang="en-US" sz="2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37848" y="405296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37848" y="461050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359171" y="533474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2376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9" dur="1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41419 -0.0020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-116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0326 -0.10694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00026 -0.10092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46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0313 -0.09931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977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00117 -0.0870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8" grpId="0"/>
      <p:bldP spid="68" grpId="1"/>
      <p:bldP spid="4" grpId="0"/>
      <p:bldP spid="5" grpId="0"/>
      <p:bldP spid="5" grpId="1"/>
      <p:bldP spid="6" grpId="0"/>
      <p:bldP spid="7" grpId="0"/>
      <p:bldP spid="8" grpId="0"/>
      <p:bldP spid="15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3" grpId="0"/>
      <p:bldP spid="33" grpId="1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9" grpId="0"/>
      <p:bldP spid="52" grpId="0"/>
      <p:bldP spid="53" grpId="0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5" grpId="0"/>
      <p:bldP spid="65" grpId="1"/>
      <p:bldP spid="66" grpId="0"/>
      <p:bldP spid="66" grpId="1"/>
      <p:bldP spid="67" grpId="0"/>
      <p:bldP spid="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3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85" y="442434"/>
            <a:ext cx="652707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3 + 5 = 8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(96 : 8)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= 36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96 – 36 = 60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805957" y="1761804"/>
            <a:ext cx="2286000" cy="152400"/>
            <a:chOff x="1206" y="1852"/>
            <a:chExt cx="1680" cy="9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1805957" y="2361965"/>
            <a:ext cx="3862387" cy="165100"/>
            <a:chOff x="1200" y="2236"/>
            <a:chExt cx="2838" cy="104"/>
          </a:xfrm>
        </p:grpSpPr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AutoShape 27"/>
          <p:cNvSpPr>
            <a:spLocks/>
          </p:cNvSpPr>
          <p:nvPr/>
        </p:nvSpPr>
        <p:spPr bwMode="auto">
          <a:xfrm rot="16200000">
            <a:off x="2779888" y="487041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2" name="AutoShape 28"/>
          <p:cNvSpPr>
            <a:spLocks/>
          </p:cNvSpPr>
          <p:nvPr/>
        </p:nvSpPr>
        <p:spPr bwMode="auto">
          <a:xfrm rot="5400000">
            <a:off x="3512520" y="757241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615707" y="2749052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2786985" y="1041036"/>
            <a:ext cx="671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5" name="AutoShape 37"/>
          <p:cNvSpPr>
            <a:spLocks/>
          </p:cNvSpPr>
          <p:nvPr/>
        </p:nvSpPr>
        <p:spPr bwMode="auto">
          <a:xfrm>
            <a:off x="5848490" y="138215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6242623" y="1687027"/>
            <a:ext cx="1092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86063" y="1636235"/>
            <a:ext cx="358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4823" y="2995114"/>
            <a:ext cx="459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58559" y="4023891"/>
            <a:ext cx="4954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 </a:t>
            </a:r>
          </a:p>
          <a:p>
            <a:r>
              <a:rPr lang="en-US" sz="2800" b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(tổng : tổng số phần) x tỉ số </a:t>
            </a:r>
            <a:endParaRPr lang="en-US" sz="2800" b="1" dirty="0">
              <a:solidFill>
                <a:srgbClr val="73F1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86064" y="4891911"/>
            <a:ext cx="358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</a:t>
            </a:r>
          </a:p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tổng – số bé.</a:t>
            </a:r>
            <a:endParaRPr lang="en-US" sz="2800" b="1" dirty="0">
              <a:solidFill>
                <a:srgbClr val="73F1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6345" y="6098447"/>
            <a:ext cx="602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4921" y="2203489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0799" y="172751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6751832" y="1382153"/>
            <a:ext cx="0" cy="4624509"/>
          </a:xfrm>
          <a:prstGeom prst="line">
            <a:avLst/>
          </a:prstGeom>
          <a:ln w="28575">
            <a:solidFill>
              <a:srgbClr val="152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940437" y="336083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865447" y="1970237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972424" y="515352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69063" y="432537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6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4674" y="556910"/>
            <a:ext cx="652707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3 + 5 = 8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(96 : 8)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5 = 60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96 – 60 = 36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36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058461" y="1884353"/>
            <a:ext cx="2286000" cy="152400"/>
            <a:chOff x="1206" y="1852"/>
            <a:chExt cx="1680" cy="96"/>
          </a:xfrm>
        </p:grpSpPr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058461" y="2484514"/>
            <a:ext cx="3862387" cy="165100"/>
            <a:chOff x="1200" y="2236"/>
            <a:chExt cx="2838" cy="104"/>
          </a:xfrm>
        </p:grpSpPr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>
            <a:spLocks/>
          </p:cNvSpPr>
          <p:nvPr/>
        </p:nvSpPr>
        <p:spPr bwMode="auto">
          <a:xfrm rot="16200000">
            <a:off x="5032392" y="609590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20" name="AutoShape 28"/>
          <p:cNvSpPr>
            <a:spLocks/>
          </p:cNvSpPr>
          <p:nvPr/>
        </p:nvSpPr>
        <p:spPr bwMode="auto">
          <a:xfrm rot="5400000">
            <a:off x="5765024" y="879790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5933181" y="2823652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068394" y="1138110"/>
            <a:ext cx="671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" name="AutoShape 37"/>
          <p:cNvSpPr>
            <a:spLocks/>
          </p:cNvSpPr>
          <p:nvPr/>
        </p:nvSpPr>
        <p:spPr bwMode="auto">
          <a:xfrm>
            <a:off x="8100994" y="1504702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8495127" y="1809576"/>
            <a:ext cx="1092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96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467425" y="2326038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8250" y="46717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94339" y="64467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7146" y="64467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1617" y="64467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60888" y="64467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32584" y="13339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584" y="13339"/>
                <a:ext cx="406650" cy="75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488661" y="64467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03375" y="64467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02787" y="64467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 animBg="1"/>
      <p:bldP spid="24" grpId="0"/>
      <p:bldP spid="34" grpId="0"/>
      <p:bldP spid="34" grpId="1"/>
      <p:bldP spid="35" grpId="0"/>
      <p:bldP spid="35" grpId="1"/>
      <p:bldP spid="36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816643" y="118964"/>
            <a:ext cx="3823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5416" y="118964"/>
            <a:ext cx="2088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106216"/>
            <a:ext cx="4135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21978" y="93468"/>
            <a:ext cx="38030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28887" y="8627"/>
                <a:ext cx="282129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887" y="8627"/>
                <a:ext cx="282129" cy="751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83" y="569109"/>
            <a:ext cx="5974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0942" y="3597364"/>
            <a:ext cx="67956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49184" y="4050186"/>
            <a:ext cx="4312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+ 3 = 5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30942" y="4354501"/>
            <a:ext cx="5642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9184" y="4730757"/>
            <a:ext cx="15761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(25 : 5)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30942" y="5161923"/>
            <a:ext cx="35952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49184" y="5549982"/>
            <a:ext cx="36568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– 10 = 15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62974" y="5965448"/>
            <a:ext cx="4333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Minh: 10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27285" y="1012421"/>
            <a:ext cx="1337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600" b="1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5783" y="1397215"/>
            <a:ext cx="3709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Rectangle 55">
            <a:extLst>
              <a:ext uri="{FF2B5EF4-FFF2-40B4-BE49-F238E27FC236}">
                <a16:creationId xmlns:a16="http://schemas.microsoft.com/office/drawing/2014/main" id="{A8BCA4A1-FE82-456A-A433-6A9D30652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166" y="2048007"/>
            <a:ext cx="1309955" cy="5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60046" y="2327069"/>
            <a:ext cx="1423499" cy="164442"/>
            <a:chOff x="1989728" y="3812826"/>
            <a:chExt cx="1423499" cy="164442"/>
          </a:xfrm>
        </p:grpSpPr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6FA06783-374B-4C74-83C2-E36941AD1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8" y="3904343"/>
              <a:ext cx="140467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2D17444C-A88A-4155-94A2-D30215EF3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9" y="383141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B36A50A8-F5CE-49B4-B88D-F7BEB66AD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381986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4FCADB9B-CAC3-4071-8282-15966B258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227" y="38128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Rectangle 56">
            <a:extLst>
              <a:ext uri="{FF2B5EF4-FFF2-40B4-BE49-F238E27FC236}">
                <a16:creationId xmlns:a16="http://schemas.microsoft.com/office/drawing/2014/main" id="{0D6FE021-3165-4682-8AA3-9075D87A7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167" y="2527740"/>
            <a:ext cx="1155843" cy="5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60046" y="2732023"/>
            <a:ext cx="2086763" cy="154968"/>
            <a:chOff x="1989728" y="4227026"/>
            <a:chExt cx="2086763" cy="154968"/>
          </a:xfrm>
        </p:grpSpPr>
        <p:sp>
          <p:nvSpPr>
            <p:cNvPr id="72" name="Line 52">
              <a:extLst>
                <a:ext uri="{FF2B5EF4-FFF2-40B4-BE49-F238E27FC236}">
                  <a16:creationId xmlns:a16="http://schemas.microsoft.com/office/drawing/2014/main" id="{55C76B92-D906-4C83-97F4-D4CD8A81D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728" y="4299953"/>
              <a:ext cx="2080517" cy="91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F66FE927-2D03-4041-97AD-21FBEB3A7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491" y="422702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Line 61">
              <a:extLst>
                <a:ext uri="{FF2B5EF4-FFF2-40B4-BE49-F238E27FC236}">
                  <a16:creationId xmlns:a16="http://schemas.microsoft.com/office/drawing/2014/main" id="{99E1C83C-BB38-4C2D-953B-1675DE29D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4236142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Line 61">
              <a:extLst>
                <a:ext uri="{FF2B5EF4-FFF2-40B4-BE49-F238E27FC236}">
                  <a16:creationId xmlns:a16="http://schemas.microsoft.com/office/drawing/2014/main" id="{DCFB536E-4ACB-4883-B91D-C6D82475E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779" y="42270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Line 61">
              <a:extLst>
                <a:ext uri="{FF2B5EF4-FFF2-40B4-BE49-F238E27FC236}">
                  <a16:creationId xmlns:a16="http://schemas.microsoft.com/office/drawing/2014/main" id="{FF14E5C6-8178-4EB2-AA2A-22EEB9177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974" y="423614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AutoShape 62">
            <a:extLst>
              <a:ext uri="{FF2B5EF4-FFF2-40B4-BE49-F238E27FC236}">
                <a16:creationId xmlns:a16="http://schemas.microsoft.com/office/drawing/2014/main" id="{84BF7664-CD85-43B5-BBCB-3B58A8476FE5}"/>
              </a:ext>
            </a:extLst>
          </p:cNvPr>
          <p:cNvSpPr>
            <a:spLocks/>
          </p:cNvSpPr>
          <p:nvPr/>
        </p:nvSpPr>
        <p:spPr bwMode="auto">
          <a:xfrm rot="16200000">
            <a:off x="5915470" y="1502151"/>
            <a:ext cx="293821" cy="1404670"/>
          </a:xfrm>
          <a:prstGeom prst="rightBrace">
            <a:avLst>
              <a:gd name="adj1" fmla="val 29444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AutoShape 63">
            <a:extLst>
              <a:ext uri="{FF2B5EF4-FFF2-40B4-BE49-F238E27FC236}">
                <a16:creationId xmlns:a16="http://schemas.microsoft.com/office/drawing/2014/main" id="{0D7378AC-3AF7-4BCC-8209-0661E8EF8E54}"/>
              </a:ext>
            </a:extLst>
          </p:cNvPr>
          <p:cNvSpPr>
            <a:spLocks/>
          </p:cNvSpPr>
          <p:nvPr/>
        </p:nvSpPr>
        <p:spPr bwMode="auto">
          <a:xfrm rot="5400000">
            <a:off x="6260531" y="2040840"/>
            <a:ext cx="279548" cy="2080517"/>
          </a:xfrm>
          <a:prstGeom prst="rightBrace">
            <a:avLst>
              <a:gd name="adj1" fmla="val 46565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46">
            <a:extLst>
              <a:ext uri="{FF2B5EF4-FFF2-40B4-BE49-F238E27FC236}">
                <a16:creationId xmlns:a16="http://schemas.microsoft.com/office/drawing/2014/main" id="{870EEA55-91C2-4B01-949F-E81842F0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285" y="1561124"/>
            <a:ext cx="1464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46">
            <a:extLst>
              <a:ext uri="{FF2B5EF4-FFF2-40B4-BE49-F238E27FC236}">
                <a16:creationId xmlns:a16="http://schemas.microsoft.com/office/drawing/2014/main" id="{C6C7FAC1-8269-44AB-B04A-238285D1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889" y="3178044"/>
            <a:ext cx="1464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AutoShape 65">
            <a:extLst>
              <a:ext uri="{FF2B5EF4-FFF2-40B4-BE49-F238E27FC236}">
                <a16:creationId xmlns:a16="http://schemas.microsoft.com/office/drawing/2014/main" id="{AD3350B3-6981-4510-98DF-6AF1EF9B1656}"/>
              </a:ext>
            </a:extLst>
          </p:cNvPr>
          <p:cNvSpPr>
            <a:spLocks/>
          </p:cNvSpPr>
          <p:nvPr/>
        </p:nvSpPr>
        <p:spPr bwMode="auto">
          <a:xfrm>
            <a:off x="7573206" y="2182551"/>
            <a:ext cx="207980" cy="898208"/>
          </a:xfrm>
          <a:prstGeom prst="rightBrace">
            <a:avLst>
              <a:gd name="adj1" fmla="val 31417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47">
            <a:extLst>
              <a:ext uri="{FF2B5EF4-FFF2-40B4-BE49-F238E27FC236}">
                <a16:creationId xmlns:a16="http://schemas.microsoft.com/office/drawing/2014/main" id="{06F008A5-1EED-44D2-A05E-C6B4A865D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09" y="2363770"/>
            <a:ext cx="15411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760" y="118964"/>
            <a:ext cx="2044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60046" y="2491511"/>
            <a:ext cx="0" cy="36576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78097" y="2442500"/>
            <a:ext cx="0" cy="36576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86963" y="4730756"/>
            <a:ext cx="8723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40209" y="4714309"/>
            <a:ext cx="16369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(</a:t>
            </a:r>
            <a:r>
              <a:rPr lang="en-US" sz="2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3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2"/>
      <p:bldP spid="23" grpId="0"/>
      <p:bldP spid="24" grpId="0"/>
      <p:bldP spid="26" grpId="0"/>
      <p:bldP spid="26" grpId="1"/>
      <p:bldP spid="27" grpId="0"/>
      <p:bldP spid="27" grpId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61" grpId="0"/>
      <p:bldP spid="66" grpId="0"/>
      <p:bldP spid="82" grpId="0" animBg="1"/>
      <p:bldP spid="83" grpId="0" animBg="1"/>
      <p:bldP spid="84" grpId="0"/>
      <p:bldP spid="85" grpId="0"/>
      <p:bldP spid="86" grpId="0" animBg="1"/>
      <p:bldP spid="87" grpId="0"/>
      <p:bldP spid="5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00" y="236863"/>
            <a:ext cx="11482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616" y="2132128"/>
            <a:ext cx="1074655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2070" y="5532306"/>
            <a:ext cx="981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</a:t>
            </a:r>
            <a:r>
              <a:rPr lang="en-US" sz="4400" b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44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4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C6173-7249-4501-A921-ED50E558EA16}"/>
              </a:ext>
            </a:extLst>
          </p:cNvPr>
          <p:cNvSpPr txBox="1"/>
          <p:nvPr/>
        </p:nvSpPr>
        <p:spPr>
          <a:xfrm>
            <a:off x="751616" y="2887136"/>
            <a:ext cx="1074655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1C749-117A-4F1E-AFF4-D8D09FA1B49B}"/>
              </a:ext>
            </a:extLst>
          </p:cNvPr>
          <p:cNvSpPr txBox="1"/>
          <p:nvPr/>
        </p:nvSpPr>
        <p:spPr>
          <a:xfrm>
            <a:off x="751616" y="3562604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= (tổng : tổng số phần) x tỉ số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196B0-5BE4-4ADC-8EDD-683638191797}"/>
              </a:ext>
            </a:extLst>
          </p:cNvPr>
          <p:cNvSpPr txBox="1"/>
          <p:nvPr/>
        </p:nvSpPr>
        <p:spPr>
          <a:xfrm>
            <a:off x="751616" y="4238072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= tổng – số bé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8786" y="3028598"/>
            <a:ext cx="9303572" cy="12003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7200" b="1" i="0" u="none" strike="noStrike" kern="0" cap="none" spc="0" normalizeH="0" noProof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tập- thực hành</a:t>
            </a:r>
            <a:endParaRPr kumimoji="0" lang="en-US" sz="7200" b="1" i="0" u="none" strike="noStrike" kern="0" cap="none" spc="0" normalizeH="0" baseline="0" noProof="0" dirty="0">
              <a:ln/>
              <a:solidFill>
                <a:srgbClr val="E010D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1680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2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46111" y="143550"/>
            <a:ext cx="152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48886" y="143550"/>
            <a:ext cx="95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29427" y="126020"/>
            <a:ext cx="283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61043" y="144019"/>
            <a:ext cx="1597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4629" y="141575"/>
            <a:ext cx="191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52095" y="96037"/>
            <a:ext cx="307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25137" y="124091"/>
            <a:ext cx="414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45176" y="90597"/>
                <a:ext cx="28854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176" y="90597"/>
                <a:ext cx="288541" cy="807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388067" y="591906"/>
            <a:ext cx="1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080808" y="1197965"/>
            <a:ext cx="330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80808" y="3198927"/>
            <a:ext cx="598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23093" y="3812800"/>
            <a:ext cx="448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+ 7 = 9 (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080808" y="4239770"/>
            <a:ext cx="308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725343" y="4598048"/>
            <a:ext cx="268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(333 : 9) 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80808" y="5136815"/>
            <a:ext cx="423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725343" y="5371735"/>
            <a:ext cx="37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– 74 = 259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180946" y="5855231"/>
            <a:ext cx="41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74</a:t>
            </a:r>
          </a:p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259</a:t>
            </a: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3006600" y="1900804"/>
            <a:ext cx="1079208" cy="33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6" name="Rectangle 14"/>
          <p:cNvSpPr>
            <a:spLocks noChangeArrowheads="1"/>
          </p:cNvSpPr>
          <p:nvPr/>
        </p:nvSpPr>
        <p:spPr bwMode="auto">
          <a:xfrm>
            <a:off x="3006600" y="2336213"/>
            <a:ext cx="1079208" cy="35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" name="AutoShape 20"/>
          <p:cNvSpPr>
            <a:spLocks/>
          </p:cNvSpPr>
          <p:nvPr/>
        </p:nvSpPr>
        <p:spPr bwMode="auto">
          <a:xfrm rot="16200000">
            <a:off x="4626515" y="1474037"/>
            <a:ext cx="227907" cy="923322"/>
          </a:xfrm>
          <a:prstGeom prst="rightBrace">
            <a:avLst>
              <a:gd name="adj1" fmla="val 3149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68387" y="2059714"/>
            <a:ext cx="944961" cy="150284"/>
            <a:chOff x="972474" y="2338330"/>
            <a:chExt cx="944961" cy="150284"/>
          </a:xfrm>
        </p:grpSpPr>
        <p:sp>
          <p:nvSpPr>
            <p:cNvPr id="87" name="Line 19"/>
            <p:cNvSpPr>
              <a:spLocks noChangeShapeType="1"/>
            </p:cNvSpPr>
            <p:nvPr/>
          </p:nvSpPr>
          <p:spPr bwMode="auto">
            <a:xfrm>
              <a:off x="980646" y="2422272"/>
              <a:ext cx="92781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1460672" y="2345979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>
              <a:off x="1917435" y="2338330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7" name="Line 16"/>
            <p:cNvSpPr>
              <a:spLocks noChangeShapeType="1"/>
            </p:cNvSpPr>
            <p:nvPr/>
          </p:nvSpPr>
          <p:spPr bwMode="auto">
            <a:xfrm>
              <a:off x="972474" y="2355931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99" name="AutoShape 31"/>
          <p:cNvSpPr>
            <a:spLocks/>
          </p:cNvSpPr>
          <p:nvPr/>
        </p:nvSpPr>
        <p:spPr bwMode="auto">
          <a:xfrm rot="5400000">
            <a:off x="5868013" y="1065824"/>
            <a:ext cx="227233" cy="3426485"/>
          </a:xfrm>
          <a:prstGeom prst="rightBrace">
            <a:avLst>
              <a:gd name="adj1" fmla="val 116159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68387" y="2486910"/>
            <a:ext cx="3442973" cy="204669"/>
            <a:chOff x="4268387" y="2486910"/>
            <a:chExt cx="3442973" cy="204669"/>
          </a:xfrm>
        </p:grpSpPr>
        <p:grpSp>
          <p:nvGrpSpPr>
            <p:cNvPr id="3" name="Group 2"/>
            <p:cNvGrpSpPr/>
            <p:nvPr/>
          </p:nvGrpSpPr>
          <p:grpSpPr>
            <a:xfrm>
              <a:off x="4268387" y="2486910"/>
              <a:ext cx="3442973" cy="204669"/>
              <a:chOff x="972474" y="2765526"/>
              <a:chExt cx="3442973" cy="204669"/>
            </a:xfrm>
          </p:grpSpPr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 flipV="1">
                <a:off x="972474" y="2865585"/>
                <a:ext cx="3442973" cy="9699"/>
              </a:xfrm>
              <a:prstGeom prst="line">
                <a:avLst/>
              </a:prstGeom>
              <a:ln w="28575">
                <a:solidFill>
                  <a:schemeClr val="bg1"/>
                </a:solidFill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Line 30"/>
              <p:cNvSpPr>
                <a:spLocks noChangeShapeType="1"/>
              </p:cNvSpPr>
              <p:nvPr/>
            </p:nvSpPr>
            <p:spPr bwMode="auto">
              <a:xfrm flipV="1">
                <a:off x="4415447" y="2767304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Line 30"/>
              <p:cNvSpPr>
                <a:spLocks noChangeShapeType="1"/>
              </p:cNvSpPr>
              <p:nvPr/>
            </p:nvSpPr>
            <p:spPr bwMode="auto">
              <a:xfrm flipV="1">
                <a:off x="3917950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Line 30"/>
              <p:cNvSpPr>
                <a:spLocks noChangeShapeType="1"/>
              </p:cNvSpPr>
              <p:nvPr/>
            </p:nvSpPr>
            <p:spPr bwMode="auto">
              <a:xfrm flipV="1">
                <a:off x="3463733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Line 30"/>
              <p:cNvSpPr>
                <a:spLocks noChangeShapeType="1"/>
              </p:cNvSpPr>
              <p:nvPr/>
            </p:nvSpPr>
            <p:spPr bwMode="auto">
              <a:xfrm flipV="1">
                <a:off x="2963914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Line 30"/>
              <p:cNvSpPr>
                <a:spLocks noChangeShapeType="1"/>
              </p:cNvSpPr>
              <p:nvPr/>
            </p:nvSpPr>
            <p:spPr bwMode="auto">
              <a:xfrm flipV="1">
                <a:off x="2452396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Line 30"/>
              <p:cNvSpPr>
                <a:spLocks noChangeShapeType="1"/>
              </p:cNvSpPr>
              <p:nvPr/>
            </p:nvSpPr>
            <p:spPr bwMode="auto">
              <a:xfrm flipV="1">
                <a:off x="1930674" y="2770673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Line 30"/>
              <p:cNvSpPr>
                <a:spLocks noChangeShapeType="1"/>
              </p:cNvSpPr>
              <p:nvPr/>
            </p:nvSpPr>
            <p:spPr bwMode="auto">
              <a:xfrm flipV="1">
                <a:off x="1468392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7" name="Line 30"/>
            <p:cNvSpPr>
              <a:spLocks noChangeShapeType="1"/>
            </p:cNvSpPr>
            <p:nvPr/>
          </p:nvSpPr>
          <p:spPr bwMode="auto">
            <a:xfrm flipV="1">
              <a:off x="4276559" y="2486910"/>
              <a:ext cx="0" cy="19952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4546837" y="1600869"/>
            <a:ext cx="431683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9" name="Rectangle 13"/>
          <p:cNvSpPr>
            <a:spLocks noChangeArrowheads="1"/>
          </p:cNvSpPr>
          <p:nvPr/>
        </p:nvSpPr>
        <p:spPr bwMode="auto">
          <a:xfrm>
            <a:off x="5828144" y="2960839"/>
            <a:ext cx="431683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0" name="AutoShape 33"/>
          <p:cNvSpPr>
            <a:spLocks/>
          </p:cNvSpPr>
          <p:nvPr/>
        </p:nvSpPr>
        <p:spPr bwMode="auto">
          <a:xfrm>
            <a:off x="7829334" y="1795630"/>
            <a:ext cx="215842" cy="866672"/>
          </a:xfrm>
          <a:prstGeom prst="rightBrace">
            <a:avLst>
              <a:gd name="adj1" fmla="val 35532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Rectangle 34"/>
          <p:cNvSpPr>
            <a:spLocks noChangeArrowheads="1"/>
          </p:cNvSpPr>
          <p:nvPr/>
        </p:nvSpPr>
        <p:spPr bwMode="auto">
          <a:xfrm>
            <a:off x="8146396" y="2095577"/>
            <a:ext cx="431683" cy="26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2807" y="4613595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=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646763" y="3494942"/>
            <a:ext cx="3326810" cy="1395464"/>
          </a:xfrm>
          <a:prstGeom prst="wedgeEllipseCallout">
            <a:avLst>
              <a:gd name="adj1" fmla="val -50868"/>
              <a:gd name="adj2" fmla="val 48272"/>
            </a:avLst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61274" y="3722147"/>
            <a:ext cx="221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: 9 = 37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x 2 =</a:t>
            </a:r>
          </a:p>
        </p:txBody>
      </p:sp>
      <p:sp>
        <p:nvSpPr>
          <p:cNvPr id="9" name="Rectangle 8"/>
          <p:cNvSpPr/>
          <p:nvPr/>
        </p:nvSpPr>
        <p:spPr>
          <a:xfrm>
            <a:off x="9567453" y="412974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33858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961 0.0738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9" grpId="1"/>
      <p:bldP spid="40" grpId="0"/>
      <p:bldP spid="41" grpId="0"/>
      <p:bldP spid="41" grpId="1"/>
      <p:bldP spid="42" grpId="0"/>
      <p:bldP spid="42" grpId="1"/>
      <p:bldP spid="43" grpId="0"/>
      <p:bldP spid="44" grpId="0"/>
      <p:bldP spid="44" grpId="1"/>
      <p:bldP spid="45" grpId="0"/>
      <p:bldP spid="45" grpId="1"/>
      <p:bldP spid="54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  <p:bldP spid="68" grpId="0"/>
      <p:bldP spid="86" grpId="0"/>
      <p:bldP spid="92" grpId="0" animBg="1"/>
      <p:bldP spid="99" grpId="0" animBg="1"/>
      <p:bldP spid="108" grpId="0"/>
      <p:bldP spid="109" grpId="0"/>
      <p:bldP spid="110" grpId="0" animBg="1"/>
      <p:bldP spid="111" grpId="0"/>
      <p:bldP spid="5" grpId="0"/>
      <p:bldP spid="7" grpId="0" animBg="1"/>
      <p:bldP spid="7" grpId="1" animBg="1"/>
      <p:bldP spid="8" grpId="0" build="allAtOnce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7" y="2125716"/>
            <a:ext cx="8086474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13800" b="1" i="0" u="none" strike="noStrike" kern="0" cap="none" spc="0" normalizeH="0" noProof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13800" b="1" i="0" u="none" strike="noStrike" kern="0" cap="none" spc="0" normalizeH="0" baseline="0" noProof="0" dirty="0">
              <a:ln/>
              <a:solidFill>
                <a:srgbClr val="E010D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557" y="2257872"/>
            <a:ext cx="859913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13800" b="1" i="0" u="none" strike="noStrike" kern="1200" cap="none" spc="0" normalizeH="0" baseline="0" noProof="0" dirty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E010D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3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9" name="图片 32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33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4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9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887" y="1860270"/>
            <a:ext cx="1074655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6885" y="2560649"/>
            <a:ext cx="1074655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6885" y="3261028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= (tổng : tổng số phần) x tỉ số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6885" y="3968914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= tổng – số bé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730" y="4974011"/>
            <a:ext cx="1148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0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0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730" y="413273"/>
            <a:ext cx="10746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50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030470" y="446836"/>
            <a:ext cx="36663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2D8B2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525294" y="1949275"/>
            <a:ext cx="9826856" cy="3218607"/>
            <a:chOff x="1304128" y="1180652"/>
            <a:chExt cx="10228563" cy="2672490"/>
          </a:xfrm>
        </p:grpSpPr>
        <p:sp>
          <p:nvSpPr>
            <p:cNvPr id="20" name="Freeform 19"/>
            <p:cNvSpPr/>
            <p:nvPr/>
          </p:nvSpPr>
          <p:spPr>
            <a:xfrm>
              <a:off x="1304128" y="1180652"/>
              <a:ext cx="9343936" cy="2615608"/>
            </a:xfrm>
            <a:custGeom>
              <a:avLst/>
              <a:gdLst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936750 w 2209800"/>
                <a:gd name="connsiteY4" fmla="*/ 38100 h 1104900"/>
                <a:gd name="connsiteX5" fmla="*/ 1409700 w 2209800"/>
                <a:gd name="connsiteY5" fmla="*/ 107950 h 1104900"/>
                <a:gd name="connsiteX6" fmla="*/ 685800 w 2209800"/>
                <a:gd name="connsiteY6" fmla="*/ 254000 h 1104900"/>
                <a:gd name="connsiteX7" fmla="*/ 0 w 2209800"/>
                <a:gd name="connsiteY7" fmla="*/ 704850 h 1104900"/>
                <a:gd name="connsiteX8" fmla="*/ 260350 w 2209800"/>
                <a:gd name="connsiteY8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09700 w 2209800"/>
                <a:gd name="connsiteY4" fmla="*/ 107950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26369 w 2209800"/>
                <a:gd name="connsiteY4" fmla="*/ 91281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49945 h 1149945"/>
                <a:gd name="connsiteX1" fmla="*/ 1797050 w 2209800"/>
                <a:gd name="connsiteY1" fmla="*/ 1149945 h 1149945"/>
                <a:gd name="connsiteX2" fmla="*/ 2209800 w 2209800"/>
                <a:gd name="connsiteY2" fmla="*/ 635595 h 1149945"/>
                <a:gd name="connsiteX3" fmla="*/ 2012950 w 2209800"/>
                <a:gd name="connsiteY3" fmla="*/ 45045 h 1149945"/>
                <a:gd name="connsiteX4" fmla="*/ 1426369 w 2209800"/>
                <a:gd name="connsiteY4" fmla="*/ 136326 h 1149945"/>
                <a:gd name="connsiteX5" fmla="*/ 685800 w 2209800"/>
                <a:gd name="connsiteY5" fmla="*/ 299045 h 1149945"/>
                <a:gd name="connsiteX6" fmla="*/ 0 w 2209800"/>
                <a:gd name="connsiteY6" fmla="*/ 749895 h 1149945"/>
                <a:gd name="connsiteX7" fmla="*/ 260350 w 2209800"/>
                <a:gd name="connsiteY7" fmla="*/ 1149945 h 1149945"/>
                <a:gd name="connsiteX0" fmla="*/ 260350 w 2209800"/>
                <a:gd name="connsiteY0" fmla="*/ 1151694 h 1151694"/>
                <a:gd name="connsiteX1" fmla="*/ 1797050 w 2209800"/>
                <a:gd name="connsiteY1" fmla="*/ 1151694 h 1151694"/>
                <a:gd name="connsiteX2" fmla="*/ 2209800 w 2209800"/>
                <a:gd name="connsiteY2" fmla="*/ 637344 h 1151694"/>
                <a:gd name="connsiteX3" fmla="*/ 2022475 w 2209800"/>
                <a:gd name="connsiteY3" fmla="*/ 42032 h 1151694"/>
                <a:gd name="connsiteX4" fmla="*/ 1426369 w 2209800"/>
                <a:gd name="connsiteY4" fmla="*/ 138075 h 1151694"/>
                <a:gd name="connsiteX5" fmla="*/ 685800 w 2209800"/>
                <a:gd name="connsiteY5" fmla="*/ 300794 h 1151694"/>
                <a:gd name="connsiteX6" fmla="*/ 0 w 2209800"/>
                <a:gd name="connsiteY6" fmla="*/ 751644 h 1151694"/>
                <a:gd name="connsiteX7" fmla="*/ 260350 w 2209800"/>
                <a:gd name="connsiteY7" fmla="*/ 1151694 h 1151694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16944"/>
                <a:gd name="connsiteY0" fmla="*/ 1205145 h 1205145"/>
                <a:gd name="connsiteX1" fmla="*/ 1797050 w 2216944"/>
                <a:gd name="connsiteY1" fmla="*/ 1205145 h 1205145"/>
                <a:gd name="connsiteX2" fmla="*/ 2216944 w 2216944"/>
                <a:gd name="connsiteY2" fmla="*/ 705083 h 1205145"/>
                <a:gd name="connsiteX3" fmla="*/ 2022475 w 2216944"/>
                <a:gd name="connsiteY3" fmla="*/ 95483 h 1205145"/>
                <a:gd name="connsiteX4" fmla="*/ 1426369 w 2216944"/>
                <a:gd name="connsiteY4" fmla="*/ 191526 h 1205145"/>
                <a:gd name="connsiteX5" fmla="*/ 685800 w 2216944"/>
                <a:gd name="connsiteY5" fmla="*/ 354245 h 1205145"/>
                <a:gd name="connsiteX6" fmla="*/ 0 w 2216944"/>
                <a:gd name="connsiteY6" fmla="*/ 805095 h 1205145"/>
                <a:gd name="connsiteX7" fmla="*/ 260350 w 221694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390126 w 2328995"/>
                <a:gd name="connsiteY0" fmla="*/ 1157520 h 1164664"/>
                <a:gd name="connsiteX1" fmla="*/ 1900632 w 2328995"/>
                <a:gd name="connsiteY1" fmla="*/ 1164664 h 1164664"/>
                <a:gd name="connsiteX2" fmla="*/ 2318145 w 2328995"/>
                <a:gd name="connsiteY2" fmla="*/ 705083 h 1164664"/>
                <a:gd name="connsiteX3" fmla="*/ 2123676 w 2328995"/>
                <a:gd name="connsiteY3" fmla="*/ 95483 h 1164664"/>
                <a:gd name="connsiteX4" fmla="*/ 1527570 w 2328995"/>
                <a:gd name="connsiteY4" fmla="*/ 191526 h 1164664"/>
                <a:gd name="connsiteX5" fmla="*/ 787001 w 2328995"/>
                <a:gd name="connsiteY5" fmla="*/ 354245 h 1164664"/>
                <a:gd name="connsiteX6" fmla="*/ 101201 w 2328995"/>
                <a:gd name="connsiteY6" fmla="*/ 805095 h 1164664"/>
                <a:gd name="connsiteX7" fmla="*/ 390126 w 2328995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397" h="1164664">
                  <a:moveTo>
                    <a:pt x="399528" y="1157520"/>
                  </a:moveTo>
                  <a:lnTo>
                    <a:pt x="1910034" y="1164664"/>
                  </a:lnTo>
                  <a:cubicBezTo>
                    <a:pt x="2016661" y="1128946"/>
                    <a:pt x="2266163" y="1043220"/>
                    <a:pt x="2327547" y="705083"/>
                  </a:cubicBezTo>
                  <a:cubicBezTo>
                    <a:pt x="2336542" y="575703"/>
                    <a:pt x="2390783" y="351070"/>
                    <a:pt x="2133078" y="95483"/>
                  </a:cubicBezTo>
                  <a:cubicBezTo>
                    <a:pt x="2004226" y="-24109"/>
                    <a:pt x="1708686" y="-69882"/>
                    <a:pt x="1536972" y="191526"/>
                  </a:cubicBezTo>
                  <a:cubicBezTo>
                    <a:pt x="1252016" y="79078"/>
                    <a:pt x="983728" y="114267"/>
                    <a:pt x="796403" y="354245"/>
                  </a:cubicBezTo>
                  <a:cubicBezTo>
                    <a:pt x="439215" y="199728"/>
                    <a:pt x="53453" y="485743"/>
                    <a:pt x="110603" y="805095"/>
                  </a:cubicBezTo>
                  <a:cubicBezTo>
                    <a:pt x="-116939" y="979720"/>
                    <a:pt x="19851" y="1149582"/>
                    <a:pt x="399528" y="1157520"/>
                  </a:cubicBezTo>
                  <a:close/>
                </a:path>
              </a:pathLst>
            </a:custGeom>
            <a:solidFill>
              <a:srgbClr val="F0AD00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10373235" y="2130753"/>
              <a:ext cx="1159456" cy="1722389"/>
              <a:chOff x="2057400" y="2332412"/>
              <a:chExt cx="324766" cy="56889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057400" y="2743747"/>
                <a:ext cx="157505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14905" y="2562481"/>
                <a:ext cx="158898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224661" y="2332412"/>
                <a:ext cx="157505" cy="157562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1815113" y="2944767"/>
            <a:ext cx="74057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148 -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4" b="995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70" y="2040372"/>
            <a:ext cx="5524680" cy="49323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02" y="5535977"/>
            <a:ext cx="1122778" cy="127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20" y="4505632"/>
            <a:ext cx="2467126" cy="246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9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21" y="260604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58" y="-521474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3525" y="667049"/>
            <a:ext cx="437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 CON </a:t>
            </a:r>
          </a:p>
          <a:p>
            <a:pPr algn="ctr" defTabSz="1219170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99" y="4768976"/>
            <a:ext cx="5461003" cy="2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" y="-690878"/>
            <a:ext cx="11189730" cy="35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6834" y="845605"/>
            <a:ext cx="102749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6. </a:t>
            </a:r>
          </a:p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blipFill>
                <a:blip r:embed="rId12"/>
                <a:stretch>
                  <a:fillRect l="-19459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blipFill>
                <a:blip r:embed="rId13"/>
                <a:stretch>
                  <a:fillRect l="-19251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blipFill>
                <a:blip r:embed="rId14"/>
                <a:stretch>
                  <a:fillRect l="-13158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blipFill>
                <a:blip r:embed="rId15"/>
                <a:stretch>
                  <a:fillRect l="-1440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38531" y="-698308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0054" y="2641646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5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25187" y="-846429"/>
            <a:ext cx="609600" cy="609600"/>
          </a:xfrm>
          <a:prstGeom prst="rect">
            <a:avLst/>
          </a:prstGeom>
        </p:spPr>
      </p:pic>
      <p:pic>
        <p:nvPicPr>
          <p:cNvPr id="36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41902" y="-846429"/>
            <a:ext cx="609600" cy="609600"/>
          </a:xfrm>
          <a:prstGeom prst="rect">
            <a:avLst/>
          </a:prstGeom>
        </p:spPr>
      </p:pic>
      <p:pic>
        <p:nvPicPr>
          <p:cNvPr id="37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2415245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741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741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741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741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741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741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741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741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741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741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741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741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43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5" y="3698360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3" y="3837289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9583 L -0.07044 -0.40139 C -0.08489 -0.42523 -0.10716 -0.43819 -0.13007 -0.43819 C -0.15586 -0.43819 -0.17708 -0.42523 -0.19179 -0.40139 L -0.26132 -0.2958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8" y="-709663"/>
            <a:ext cx="11238369" cy="33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7864" y="685801"/>
            <a:ext cx="104669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cam. </a:t>
            </a:r>
          </a:p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blipFill>
                <a:blip r:embed="rId13"/>
                <a:stretch>
                  <a:fillRect l="-16064" b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blipFill>
                <a:blip r:embed="rId14"/>
                <a:stretch>
                  <a:fillRect l="-16532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blipFill>
                <a:blip r:embed="rId15"/>
                <a:stretch>
                  <a:fillRect l="-16532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blipFill>
                <a:blip r:embed="rId16"/>
                <a:stretch>
                  <a:fillRect l="-16064" b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8201" y="-449132"/>
            <a:ext cx="487363" cy="48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9463" y="250024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939910" y="-709663"/>
            <a:ext cx="609600" cy="609600"/>
          </a:xfrm>
          <a:prstGeom prst="rect">
            <a:avLst/>
          </a:prstGeom>
        </p:spPr>
      </p:pic>
      <p:pic>
        <p:nvPicPr>
          <p:cNvPr id="33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7257" y="-815051"/>
            <a:ext cx="609600" cy="609600"/>
          </a:xfrm>
          <a:prstGeom prst="rect">
            <a:avLst/>
          </a:prstGeom>
        </p:spPr>
      </p:pic>
      <p:pic>
        <p:nvPicPr>
          <p:cNvPr id="34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1" y="227384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7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741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41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41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41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4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741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41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741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741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741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741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741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431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4" grpId="0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00" y="3993047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6" y="1744530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7037 L 0.08346 -0.27292 C 0.10078 -0.31922 0.12695 -0.34375 0.1543 -0.34375 C 0.18542 -0.34375 0.21042 -0.31922 0.22774 -0.27292 L 0.31159 -0.0703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7" y="-699936"/>
            <a:ext cx="10985450" cy="33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3"/>
              <p:cNvSpPr txBox="1">
                <a:spLocks noChangeArrowheads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3: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này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điều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gì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blipFill>
                <a:blip r:embed="rId11"/>
                <a:stretch>
                  <a:fillRect l="-2476" t="-6154" r="-2415" b="-830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833" y="1800219"/>
            <a:ext cx="13880393" cy="50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0"/>
              <p:cNvSpPr txBox="1">
                <a:spLocks noChangeArrowheads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này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blipFill>
                <a:blip r:embed="rId13"/>
                <a:stretch>
                  <a:fillRect l="-2514" t="-3158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49196" y="-733122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0458" y="221625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3198" y="-705054"/>
            <a:ext cx="609600" cy="609600"/>
          </a:xfrm>
          <a:prstGeom prst="rect">
            <a:avLst/>
          </a:prstGeom>
        </p:spPr>
      </p:pic>
      <p:pic>
        <p:nvPicPr>
          <p:cNvPr id="30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95816" y="-835331"/>
            <a:ext cx="609600" cy="609600"/>
          </a:xfrm>
          <a:prstGeom prst="rect">
            <a:avLst/>
          </a:prstGeom>
        </p:spPr>
      </p:pic>
      <p:pic>
        <p:nvPicPr>
          <p:cNvPr id="31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56" y="198985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7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41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41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741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741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741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741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741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41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41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41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41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4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31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9" grpId="0"/>
      <p:bldP spid="10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32" y="3594665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46" y="3352611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78" y="2414698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74" y="1289172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5509 L -0.06406 -0.25602 C -0.07734 -0.27893 -0.09739 -0.2912 -0.11836 -0.2912 C -0.14231 -0.2912 -0.16146 -0.27893 -0.17474 -0.25602 L -0.23867 -0.15509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0B16ED11-0FA1-40D9-AC4E-68E7AB892DB1}:260"/>
  <p:tag name="GENSWF_ADVANCE_TIME" val="5.384"/>
  <p:tag name="ISPRING_SLIDE_ID_2" val="{82146924-3824-43A4-9178-0C20E48D073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806</Words>
  <Application>Microsoft Office PowerPoint</Application>
  <PresentationFormat>Widescreen</PresentationFormat>
  <Paragraphs>215</Paragraphs>
  <Slides>21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宋体</vt:lpstr>
      <vt:lpstr>Algerian</vt:lpstr>
      <vt:lpstr>Arial</vt:lpstr>
      <vt:lpstr>Calibri</vt:lpstr>
      <vt:lpstr>Calibri Light</vt:lpstr>
      <vt:lpstr>Cambria Math</vt:lpstr>
      <vt:lpstr>等线</vt:lpstr>
      <vt:lpstr>Times New Roman</vt:lpstr>
      <vt:lpstr>Verdana</vt:lpstr>
      <vt:lpstr>Office Theme</vt:lpstr>
      <vt:lpstr>3_Office Theme</vt:lpstr>
      <vt:lpstr>4_Office Theme</vt:lpstr>
      <vt:lpstr>6_Office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</dc:creator>
  <cp:lastModifiedBy>Techsi.vn</cp:lastModifiedBy>
  <cp:revision>290</cp:revision>
  <dcterms:created xsi:type="dcterms:W3CDTF">2020-04-14T15:40:22Z</dcterms:created>
  <dcterms:modified xsi:type="dcterms:W3CDTF">2023-03-28T08:46:35Z</dcterms:modified>
</cp:coreProperties>
</file>