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561" r:id="rId2"/>
    <p:sldId id="562" r:id="rId3"/>
    <p:sldId id="563" r:id="rId4"/>
    <p:sldId id="564" r:id="rId5"/>
    <p:sldId id="542" r:id="rId6"/>
    <p:sldId id="546" r:id="rId7"/>
    <p:sldId id="547" r:id="rId8"/>
    <p:sldId id="548" r:id="rId9"/>
    <p:sldId id="549" r:id="rId10"/>
    <p:sldId id="550" r:id="rId11"/>
    <p:sldId id="551" r:id="rId12"/>
    <p:sldId id="552" r:id="rId13"/>
    <p:sldId id="553" r:id="rId14"/>
    <p:sldId id="554" r:id="rId15"/>
    <p:sldId id="557" r:id="rId16"/>
    <p:sldId id="555" r:id="rId17"/>
    <p:sldId id="556" r:id="rId18"/>
    <p:sldId id="567" r:id="rId19"/>
    <p:sldId id="558" r:id="rId20"/>
    <p:sldId id="568" r:id="rId21"/>
    <p:sldId id="559" r:id="rId22"/>
    <p:sldId id="569" r:id="rId23"/>
    <p:sldId id="560" r:id="rId24"/>
    <p:sldId id="565" r:id="rId25"/>
    <p:sldId id="530" r:id="rId26"/>
    <p:sldId id="531" r:id="rId27"/>
    <p:sldId id="532" r:id="rId28"/>
    <p:sldId id="533" r:id="rId29"/>
    <p:sldId id="534" r:id="rId30"/>
    <p:sldId id="566" r:id="rId31"/>
    <p:sldId id="570" r:id="rId32"/>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33CC"/>
    <a:srgbClr val="00FF99"/>
    <a:srgbClr val="CCFFFF"/>
    <a:srgbClr val="00FFFF"/>
    <a:srgbClr val="D60093"/>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2" autoAdjust="0"/>
    <p:restoredTop sz="94667" autoAdjust="0"/>
  </p:normalViewPr>
  <p:slideViewPr>
    <p:cSldViewPr>
      <p:cViewPr varScale="1">
        <p:scale>
          <a:sx n="84" d="100"/>
          <a:sy n="84" d="100"/>
        </p:scale>
        <p:origin x="864"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p>
        </p:txBody>
      </p:sp>
      <p:sp>
        <p:nvSpPr>
          <p:cNvPr id="317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893675F8-0A6F-4750-84A0-5B4742F3F276}" type="slidenum">
              <a:rPr lang="en-US"/>
              <a:t>‹#›</a:t>
            </a:fld>
            <a:endParaRPr lang="en-US"/>
          </a:p>
        </p:txBody>
      </p:sp>
    </p:spTree>
    <p:extLst>
      <p:ext uri="{BB962C8B-B14F-4D97-AF65-F5344CB8AC3E}">
        <p14:creationId xmlns:p14="http://schemas.microsoft.com/office/powerpoint/2010/main" val="21564885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mời</a:t>
            </a:r>
            <a:r>
              <a:rPr lang="en-US" baseline="0" dirty="0"/>
              <a:t> HS </a:t>
            </a:r>
            <a:r>
              <a:rPr lang="en-US" baseline="0" dirty="0" err="1"/>
              <a:t>đọc</a:t>
            </a:r>
            <a:r>
              <a:rPr lang="en-US" baseline="0" dirty="0"/>
              <a:t> </a:t>
            </a:r>
            <a:r>
              <a:rPr lang="en-US" baseline="0" dirty="0" err="1"/>
              <a:t>ghi</a:t>
            </a:r>
            <a:r>
              <a:rPr lang="en-US" baseline="0" dirty="0"/>
              <a:t> </a:t>
            </a:r>
            <a:r>
              <a:rPr lang="en-US" baseline="0" dirty="0" err="1"/>
              <a:t>nhớ</a:t>
            </a:r>
            <a:endParaRPr lang="en-US" dirty="0"/>
          </a:p>
        </p:txBody>
      </p:sp>
      <p:sp>
        <p:nvSpPr>
          <p:cNvPr id="4" name="Slide Number Placeholder 3"/>
          <p:cNvSpPr>
            <a:spLocks noGrp="1"/>
          </p:cNvSpPr>
          <p:nvPr>
            <p:ph type="sldNum" sz="quarter" idx="10"/>
          </p:nvPr>
        </p:nvSpPr>
        <p:spPr/>
        <p:txBody>
          <a:bodyPr/>
          <a:lstStyle/>
          <a:p>
            <a:fld id="{C2BC2298-632B-4151-A8FA-5A2C42365B18}" type="slidenum">
              <a:rPr lang="en-US" smtClean="0"/>
              <a:t>22</a:t>
            </a:fld>
            <a:endParaRPr lang="en-US"/>
          </a:p>
        </p:txBody>
      </p:sp>
    </p:spTree>
    <p:extLst>
      <p:ext uri="{BB962C8B-B14F-4D97-AF65-F5344CB8AC3E}">
        <p14:creationId xmlns:p14="http://schemas.microsoft.com/office/powerpoint/2010/main" val="31458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BAAF9D-0896-4BF6-8994-1188B6737ADA}"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5D4F72-DF47-4D89-BD7A-663F660D0873}"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227A53-78E7-47C8-A778-D499D1315C10}"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B982C7-56CC-4E9D-BE6F-35AD4798677C}"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1C4D97-CAB3-4DBA-9C04-538C5681D4CC}"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2766FF-2AD0-43B5-962F-2BAADA43DBA7}"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2602CF-F0F8-410B-A8D0-B91CDC7BFEA3}"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BBE5206-1146-419A-AE84-03D7ED36140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0789DD0-CD39-4871-AA2E-122C2A57F9C2}"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FBCEB32-DDC2-42FB-85ED-B9F8C2C49BA2}"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18DCB4-981F-455A-9DD7-228A21CCEA97}"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393267-2A16-492C-BE41-20A5E1E8A375}"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3DF7825B-D62C-4E31-A315-5D59B694531E}"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1600204" y="971550"/>
            <a:ext cx="60968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800" b="1" dirty="0" err="1">
                <a:solidFill>
                  <a:srgbClr val="0000FF"/>
                </a:solidFill>
                <a:latin typeface="HP001 4 hàng" panose="020B0603050302020204" pitchFamily="34" charset="0"/>
              </a:rPr>
              <a:t>Thứ</a:t>
            </a:r>
            <a:r>
              <a:rPr lang="en-US" altLang="en-US" sz="1800" b="1" dirty="0">
                <a:solidFill>
                  <a:srgbClr val="0000FF"/>
                </a:solidFill>
                <a:latin typeface="HP001 4 hàng" panose="020B0603050302020204" pitchFamily="34" charset="0"/>
              </a:rPr>
              <a:t> </a:t>
            </a:r>
            <a:r>
              <a:rPr lang="en-US" altLang="en-US" sz="1800" b="1" dirty="0" err="1" smtClean="0">
                <a:solidFill>
                  <a:srgbClr val="0000FF"/>
                </a:solidFill>
                <a:latin typeface="HP001 4 hàng" panose="020B0603050302020204" pitchFamily="34" charset="0"/>
              </a:rPr>
              <a:t>năm</a:t>
            </a:r>
            <a:r>
              <a:rPr lang="en-US" altLang="en-US" sz="1800" b="1" dirty="0" smtClean="0">
                <a:solidFill>
                  <a:srgbClr val="0000FF"/>
                </a:solidFill>
                <a:latin typeface="HP001 4 hàng" panose="020B0603050302020204" pitchFamily="34" charset="0"/>
              </a:rPr>
              <a:t> </a:t>
            </a:r>
            <a:r>
              <a:rPr lang="en-US" altLang="en-US" sz="1800" b="1" dirty="0" err="1">
                <a:solidFill>
                  <a:srgbClr val="0000FF"/>
                </a:solidFill>
                <a:latin typeface="HP001 4 hàng" panose="020B0603050302020204" pitchFamily="34" charset="0"/>
              </a:rPr>
              <a:t>ngày</a:t>
            </a:r>
            <a:r>
              <a:rPr lang="en-US" altLang="en-US" sz="1800" b="1" dirty="0">
                <a:solidFill>
                  <a:srgbClr val="0000FF"/>
                </a:solidFill>
                <a:latin typeface="HP001 4 hàng" panose="020B0603050302020204" pitchFamily="34" charset="0"/>
              </a:rPr>
              <a:t> </a:t>
            </a:r>
            <a:r>
              <a:rPr lang="en-US" altLang="en-US" sz="1800" b="1" dirty="0" smtClean="0">
                <a:solidFill>
                  <a:srgbClr val="0000FF"/>
                </a:solidFill>
                <a:latin typeface="HP001 4 hàng" panose="020B0603050302020204" pitchFamily="34" charset="0"/>
              </a:rPr>
              <a:t>30 </a:t>
            </a:r>
            <a:r>
              <a:rPr lang="en-US" altLang="en-US" sz="1800" b="1" dirty="0" err="1">
                <a:solidFill>
                  <a:srgbClr val="0000FF"/>
                </a:solidFill>
                <a:latin typeface="HP001 4 hàng" panose="020B0603050302020204" pitchFamily="34" charset="0"/>
              </a:rPr>
              <a:t>tháng</a:t>
            </a:r>
            <a:r>
              <a:rPr lang="en-US" altLang="en-US" sz="1800" b="1" dirty="0">
                <a:solidFill>
                  <a:srgbClr val="0000FF"/>
                </a:solidFill>
                <a:latin typeface="HP001 4 hàng" panose="020B0603050302020204" pitchFamily="34" charset="0"/>
              </a:rPr>
              <a:t> 3 </a:t>
            </a:r>
            <a:r>
              <a:rPr lang="en-US" altLang="en-US" sz="1800" b="1" dirty="0" err="1">
                <a:solidFill>
                  <a:srgbClr val="0000FF"/>
                </a:solidFill>
                <a:latin typeface="HP001 4 hàng" panose="020B0603050302020204" pitchFamily="34" charset="0"/>
              </a:rPr>
              <a:t>năm</a:t>
            </a:r>
            <a:r>
              <a:rPr lang="en-US" altLang="en-US" sz="1800" b="1" dirty="0">
                <a:solidFill>
                  <a:srgbClr val="0000FF"/>
                </a:solidFill>
                <a:latin typeface="HP001 4 hàng" panose="020B0603050302020204" pitchFamily="34" charset="0"/>
              </a:rPr>
              <a:t> 2023</a:t>
            </a:r>
          </a:p>
        </p:txBody>
      </p:sp>
      <p:pic>
        <p:nvPicPr>
          <p:cNvPr id="3076" name="Picture 1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0"/>
            <a:ext cx="1085850" cy="77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085850" cy="77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4308873"/>
            <a:ext cx="1085850" cy="77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3657600"/>
            <a:ext cx="1085850" cy="77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2771800" y="1940553"/>
            <a:ext cx="3747336" cy="1711317"/>
          </a:xfrm>
          <a:prstGeom prst="rect">
            <a:avLst/>
          </a:prstGeom>
        </p:spPr>
        <p:txBody>
          <a:bodyPr wrap="none" fromWordArt="1">
            <a:prstTxWarp prst="textPlain">
              <a:avLst>
                <a:gd name="adj" fmla="val 50000"/>
              </a:avLst>
            </a:prstTxWarp>
          </a:bodyPr>
          <a:lstStyle/>
          <a:p>
            <a:pPr algn="ct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Người</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dân</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và</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hoạt</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động</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sản</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xuất</a:t>
            </a:r>
            <a:endPar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endParaRPr>
          </a:p>
          <a:p>
            <a:pPr algn="ct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ở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đồng</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bằng</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duyên</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hải</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miền</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Trung</a:t>
            </a:r>
            <a:endPar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endParaRPr>
          </a:p>
          <a:p>
            <a:pPr algn="ct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tiết</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2)</a:t>
            </a:r>
            <a:endPar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endParaRPr>
          </a:p>
        </p:txBody>
      </p:sp>
      <p:sp>
        <p:nvSpPr>
          <p:cNvPr id="12" name="Text Box 5"/>
          <p:cNvSpPr txBox="1">
            <a:spLocks noChangeArrowheads="1"/>
          </p:cNvSpPr>
          <p:nvPr/>
        </p:nvSpPr>
        <p:spPr bwMode="auto">
          <a:xfrm>
            <a:off x="1600204" y="1512631"/>
            <a:ext cx="609686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u="sng" dirty="0" err="1" smtClean="0">
                <a:solidFill>
                  <a:srgbClr val="0000FF"/>
                </a:solidFill>
                <a:latin typeface="HP001 4 hàng" panose="020B0603050302020204" pitchFamily="34" charset="0"/>
              </a:rPr>
              <a:t>Địa</a:t>
            </a:r>
            <a:r>
              <a:rPr lang="en-US" altLang="en-US" sz="2100" b="1" u="sng" dirty="0" smtClean="0">
                <a:solidFill>
                  <a:srgbClr val="0000FF"/>
                </a:solidFill>
                <a:latin typeface="HP001 4 hàng" panose="020B0603050302020204" pitchFamily="34" charset="0"/>
              </a:rPr>
              <a:t> </a:t>
            </a:r>
            <a:r>
              <a:rPr lang="en-US" altLang="en-US" sz="2100" b="1" u="sng" dirty="0" err="1" smtClean="0">
                <a:solidFill>
                  <a:srgbClr val="0000FF"/>
                </a:solidFill>
                <a:latin typeface="HP001 4 hàng" panose="020B0603050302020204" pitchFamily="34" charset="0"/>
              </a:rPr>
              <a:t>lí</a:t>
            </a:r>
            <a:endParaRPr lang="en-US" altLang="en-US" sz="2100" b="1" u="sng" dirty="0">
              <a:solidFill>
                <a:srgbClr val="0000FF"/>
              </a:solidFill>
              <a:latin typeface="HP001 4 hàng" panose="020B0603050302020204" pitchFamily="34" charset="0"/>
            </a:endParaRPr>
          </a:p>
        </p:txBody>
      </p:sp>
    </p:spTree>
    <p:extLst>
      <p:ext uri="{BB962C8B-B14F-4D97-AF65-F5344CB8AC3E}">
        <p14:creationId xmlns:p14="http://schemas.microsoft.com/office/powerpoint/2010/main" val="311395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0-#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Bottom)">
                                      <p:cBhvr>
                                        <p:cTn id="16" dur="2000"/>
                                        <p:tgtEl>
                                          <p:spTgt spid="10"/>
                                        </p:tgtEl>
                                      </p:cBhvr>
                                    </p:animEffect>
                                  </p:childTnLst>
                                </p:cTn>
                              </p:par>
                              <p:par>
                                <p:cTn id="17" presetID="26" presetClass="emph" presetSubtype="0" fill="hold" nodeType="withEffect">
                                  <p:stCondLst>
                                    <p:cond delay="0"/>
                                  </p:stCondLst>
                                  <p:childTnLst>
                                    <p:animEffect transition="out" filter="fade">
                                      <p:cBhvr>
                                        <p:cTn id="18" dur="1000" tmFilter="0, 0; .2, .5; .8, .5; 1, 0"/>
                                        <p:tgtEl>
                                          <p:spTgt spid="10"/>
                                        </p:tgtEl>
                                      </p:cBhvr>
                                    </p:animEffect>
                                    <p:animScale>
                                      <p:cBhvr>
                                        <p:cTn id="19" dur="500" autoRev="1" fill="hold"/>
                                        <p:tgtEl>
                                          <p:spTgt spid="10"/>
                                        </p:tgtEl>
                                      </p:cBhvr>
                                      <p:by x="105000" y="105000"/>
                                    </p:animScale>
                                  </p:childTnLst>
                                </p:cTn>
                              </p:par>
                              <p:par>
                                <p:cTn id="20" presetID="23" presetClass="emph" presetSubtype="0" repeatCount="indefinite" fill="hold" nodeType="withEffect">
                                  <p:stCondLst>
                                    <p:cond delay="0"/>
                                  </p:stCondLst>
                                  <p:childTnLst>
                                    <p:animClr clrSpc="hsl" dir="cw">
                                      <p:cBhvr override="childStyle">
                                        <p:cTn id="21" dur="5000" fill="hold"/>
                                        <p:tgtEl>
                                          <p:spTgt spid="10"/>
                                        </p:tgtEl>
                                        <p:attrNameLst>
                                          <p:attrName>style.color</p:attrName>
                                        </p:attrNameLst>
                                      </p:cBhvr>
                                      <p:by>
                                        <p:hsl h="10842353" s="0" l="0"/>
                                      </p:by>
                                    </p:animClr>
                                    <p:animClr clrSpc="hsl" dir="cw">
                                      <p:cBhvr>
                                        <p:cTn id="22" dur="5000" fill="hold"/>
                                        <p:tgtEl>
                                          <p:spTgt spid="10"/>
                                        </p:tgtEl>
                                        <p:attrNameLst>
                                          <p:attrName>fillcolor</p:attrName>
                                        </p:attrNameLst>
                                      </p:cBhvr>
                                      <p:by>
                                        <p:hsl h="10842353" s="0" l="0"/>
                                      </p:by>
                                    </p:animClr>
                                    <p:animClr clrSpc="hsl" dir="cw">
                                      <p:cBhvr>
                                        <p:cTn id="23" dur="5000" fill="hold"/>
                                        <p:tgtEl>
                                          <p:spTgt spid="10"/>
                                        </p:tgtEl>
                                        <p:attrNameLst>
                                          <p:attrName>stroke.color</p:attrName>
                                        </p:attrNameLst>
                                      </p:cBhvr>
                                      <p:by>
                                        <p:hsl h="10842353" s="0" l="0"/>
                                      </p:by>
                                    </p:animClr>
                                    <p:set>
                                      <p:cBhvr>
                                        <p:cTn id="24"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650"/>
            <a:ext cx="39624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15"/>
          <p:cNvSpPr txBox="1">
            <a:spLocks noChangeArrowheads="1"/>
          </p:cNvSpPr>
          <p:nvPr/>
        </p:nvSpPr>
        <p:spPr bwMode="auto">
          <a:xfrm>
            <a:off x="990600" y="4514850"/>
            <a:ext cx="236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0">
                <a:latin typeface="Times New Roman" panose="02020603050405020304" pitchFamily="18" charset="0"/>
              </a:rPr>
              <a:t>Bãi biển Cửa Lò</a:t>
            </a:r>
          </a:p>
        </p:txBody>
      </p:sp>
      <p:sp>
        <p:nvSpPr>
          <p:cNvPr id="8196" name="Text Box 19"/>
          <p:cNvSpPr txBox="1">
            <a:spLocks noChangeArrowheads="1"/>
          </p:cNvSpPr>
          <p:nvPr/>
        </p:nvSpPr>
        <p:spPr bwMode="auto">
          <a:xfrm>
            <a:off x="5029200" y="4514850"/>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0">
                <a:latin typeface="Times New Roman" panose="02020603050405020304" pitchFamily="18" charset="0"/>
              </a:rPr>
              <a:t>Bãi biển Mũi Né</a:t>
            </a:r>
          </a:p>
        </p:txBody>
      </p:sp>
      <p:pic>
        <p:nvPicPr>
          <p:cNvPr id="8197" name="Picture 20" descr="0.Mui_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685800"/>
            <a:ext cx="51054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298540" y="123478"/>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800" b="1" dirty="0">
                <a:solidFill>
                  <a:srgbClr val="FF0000"/>
                </a:solidFill>
                <a:latin typeface="Times New Roman" panose="02020603050405020304" pitchFamily="18" charset="0"/>
              </a:rPr>
              <a:t>3. </a:t>
            </a:r>
            <a:r>
              <a:rPr lang="en-US" altLang="en-US" sz="2800" b="1" dirty="0" err="1">
                <a:solidFill>
                  <a:srgbClr val="FF0000"/>
                </a:solidFill>
                <a:latin typeface="Times New Roman" panose="02020603050405020304" pitchFamily="18" charset="0"/>
              </a:rPr>
              <a:t>Hoạt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du </a:t>
            </a:r>
            <a:r>
              <a:rPr lang="en-US" altLang="en-US" sz="2800" b="1" dirty="0" err="1">
                <a:solidFill>
                  <a:srgbClr val="FF0000"/>
                </a:solidFill>
                <a:latin typeface="Times New Roman" panose="02020603050405020304" pitchFamily="18" charset="0"/>
              </a:rPr>
              <a:t>lịch</a:t>
            </a:r>
            <a:endParaRPr lang="en-US" altLang="en-US" sz="2800" b="1" dirty="0">
              <a:solidFill>
                <a:srgbClr val="FF0000"/>
              </a:solidFill>
              <a:latin typeface="Times New Roman" panose="02020603050405020304" pitchFamily="18" charset="0"/>
            </a:endParaRPr>
          </a:p>
        </p:txBody>
      </p:sp>
    </p:spTree>
  </p:cSld>
  <p:clrMapOvr>
    <a:masterClrMapping/>
  </p:clrMapOvr>
  <p:transition spd="med">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bwMode="auto">
          <a:xfrm>
            <a:off x="0" y="171450"/>
            <a:ext cx="4343400" cy="2676525"/>
            <a:chOff x="1584" y="2077"/>
            <a:chExt cx="2736" cy="2022"/>
          </a:xfrm>
        </p:grpSpPr>
        <p:pic>
          <p:nvPicPr>
            <p:cNvPr id="9229" name="Picture 4" descr="chieu non nuoc"/>
            <p:cNvPicPr>
              <a:picLocks noChangeAspect="1" noChangeArrowheads="1"/>
            </p:cNvPicPr>
            <p:nvPr/>
          </p:nvPicPr>
          <p:blipFill>
            <a:blip r:embed="rId2">
              <a:extLst>
                <a:ext uri="{28A0092B-C50C-407E-A947-70E740481C1C}">
                  <a14:useLocalDpi xmlns:a14="http://schemas.microsoft.com/office/drawing/2010/main" val="0"/>
                </a:ext>
              </a:extLst>
            </a:blip>
            <a:srcRect t="3568"/>
            <a:stretch>
              <a:fillRect/>
            </a:stretch>
          </p:blipFill>
          <p:spPr bwMode="auto">
            <a:xfrm>
              <a:off x="1728" y="2077"/>
              <a:ext cx="2544" cy="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Rectangle 7"/>
            <p:cNvSpPr>
              <a:spLocks noChangeArrowheads="1"/>
            </p:cNvSpPr>
            <p:nvPr/>
          </p:nvSpPr>
          <p:spPr bwMode="auto">
            <a:xfrm>
              <a:off x="1584" y="3600"/>
              <a:ext cx="273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i="1">
                  <a:solidFill>
                    <a:schemeClr val="accent2"/>
                  </a:solidFill>
                  <a:latin typeface="Arial" panose="020B0604020202020204" pitchFamily="34" charset="0"/>
                </a:rPr>
                <a:t>Chiều trên biển Non Nước</a:t>
              </a:r>
              <a:r>
                <a:rPr lang="en-US" altLang="en-US" sz="2000" b="0" i="1">
                  <a:solidFill>
                    <a:schemeClr val="accent2"/>
                  </a:solidFill>
                  <a:latin typeface="Arial" panose="020B0604020202020204" pitchFamily="34" charset="0"/>
                </a:rPr>
                <a:t> </a:t>
              </a:r>
            </a:p>
          </p:txBody>
        </p:sp>
      </p:grpSp>
      <p:grpSp>
        <p:nvGrpSpPr>
          <p:cNvPr id="3" name="Group 9"/>
          <p:cNvGrpSpPr/>
          <p:nvPr/>
        </p:nvGrpSpPr>
        <p:grpSpPr bwMode="auto">
          <a:xfrm>
            <a:off x="4724400" y="148828"/>
            <a:ext cx="4038600" cy="2651522"/>
            <a:chOff x="2064" y="864"/>
            <a:chExt cx="2544" cy="2227"/>
          </a:xfrm>
        </p:grpSpPr>
        <p:pic>
          <p:nvPicPr>
            <p:cNvPr id="9227" name="Picture 10" descr="lang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 y="864"/>
              <a:ext cx="2544" cy="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11"/>
            <p:cNvSpPr>
              <a:spLocks noChangeArrowheads="1"/>
            </p:cNvSpPr>
            <p:nvPr/>
          </p:nvSpPr>
          <p:spPr bwMode="auto">
            <a:xfrm>
              <a:off x="2208" y="2592"/>
              <a:ext cx="2120"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i="1">
                  <a:solidFill>
                    <a:schemeClr val="accent2"/>
                  </a:solidFill>
                  <a:latin typeface="Arial" panose="020B0604020202020204" pitchFamily="34" charset="0"/>
                </a:rPr>
                <a:t>Bãi biển Lăng Cô</a:t>
              </a:r>
              <a:r>
                <a:rPr lang="en-US" altLang="en-US" sz="2400" b="0">
                  <a:solidFill>
                    <a:schemeClr val="accent2"/>
                  </a:solidFill>
                  <a:latin typeface="Arial" panose="020B0604020202020204" pitchFamily="34" charset="0"/>
                </a:rPr>
                <a:t> </a:t>
              </a:r>
            </a:p>
          </p:txBody>
        </p:sp>
      </p:grpSp>
      <p:grpSp>
        <p:nvGrpSpPr>
          <p:cNvPr id="4" name="Group 12"/>
          <p:cNvGrpSpPr/>
          <p:nvPr/>
        </p:nvGrpSpPr>
        <p:grpSpPr bwMode="auto">
          <a:xfrm>
            <a:off x="228600" y="2686050"/>
            <a:ext cx="4114800" cy="2514600"/>
            <a:chOff x="1776" y="336"/>
            <a:chExt cx="2736" cy="2371"/>
          </a:xfrm>
        </p:grpSpPr>
        <p:pic>
          <p:nvPicPr>
            <p:cNvPr id="9225" name="Picture 13" descr="470dadda_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336"/>
              <a:ext cx="2736" cy="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14"/>
            <p:cNvSpPr>
              <a:spLocks noChangeArrowheads="1"/>
            </p:cNvSpPr>
            <p:nvPr/>
          </p:nvSpPr>
          <p:spPr bwMode="auto">
            <a:xfrm>
              <a:off x="2208" y="2208"/>
              <a:ext cx="17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i="1">
                  <a:solidFill>
                    <a:schemeClr val="accent2"/>
                  </a:solidFill>
                  <a:latin typeface="Arial" panose="020B0604020202020204" pitchFamily="34" charset="0"/>
                </a:rPr>
                <a:t>Bãi biển Sầm Sơn</a:t>
              </a:r>
              <a:r>
                <a:rPr lang="en-US" altLang="en-US" sz="2000" b="0" i="1">
                  <a:solidFill>
                    <a:schemeClr val="accent2"/>
                  </a:solidFill>
                  <a:latin typeface="Arial" panose="020B0604020202020204" pitchFamily="34" charset="0"/>
                </a:rPr>
                <a:t> </a:t>
              </a:r>
            </a:p>
          </p:txBody>
        </p:sp>
      </p:grpSp>
      <p:grpSp>
        <p:nvGrpSpPr>
          <p:cNvPr id="5" name="Group 15"/>
          <p:cNvGrpSpPr/>
          <p:nvPr/>
        </p:nvGrpSpPr>
        <p:grpSpPr bwMode="auto">
          <a:xfrm>
            <a:off x="4724400" y="2686050"/>
            <a:ext cx="4114800" cy="2571750"/>
            <a:chOff x="1584" y="1392"/>
            <a:chExt cx="2688" cy="2160"/>
          </a:xfrm>
        </p:grpSpPr>
        <p:pic>
          <p:nvPicPr>
            <p:cNvPr id="9223" name="Picture 16" descr="bien%20thian%20cam"/>
            <p:cNvPicPr>
              <a:picLocks noChangeAspect="1" noChangeArrowheads="1"/>
            </p:cNvPicPr>
            <p:nvPr/>
          </p:nvPicPr>
          <p:blipFill>
            <a:blip r:embed="rId5">
              <a:extLst>
                <a:ext uri="{28A0092B-C50C-407E-A947-70E740481C1C}">
                  <a14:useLocalDpi xmlns:a14="http://schemas.microsoft.com/office/drawing/2010/main" val="0"/>
                </a:ext>
              </a:extLst>
            </a:blip>
            <a:srcRect l="4546" r="4546"/>
            <a:stretch>
              <a:fillRect/>
            </a:stretch>
          </p:blipFill>
          <p:spPr bwMode="auto">
            <a:xfrm>
              <a:off x="1584" y="1392"/>
              <a:ext cx="2688" cy="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17"/>
            <p:cNvSpPr>
              <a:spLocks noChangeArrowheads="1"/>
            </p:cNvSpPr>
            <p:nvPr/>
          </p:nvSpPr>
          <p:spPr bwMode="auto">
            <a:xfrm>
              <a:off x="2016" y="3024"/>
              <a:ext cx="192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i="1">
                  <a:solidFill>
                    <a:schemeClr val="accent2"/>
                  </a:solidFill>
                  <a:latin typeface="Arial" panose="020B0604020202020204" pitchFamily="34" charset="0"/>
                </a:rPr>
                <a:t>Bãi biển Thiên Cầm</a:t>
              </a:r>
            </a:p>
          </p:txBody>
        </p:sp>
      </p:grpSp>
      <p:sp>
        <p:nvSpPr>
          <p:cNvPr id="9222" name="AutoShape 18">
            <a:hlinkClick r:id="rId6" action="ppaction://hlinksldjump" highlightClick="1"/>
          </p:cNvPr>
          <p:cNvSpPr>
            <a:spLocks noChangeArrowheads="1"/>
          </p:cNvSpPr>
          <p:nvPr/>
        </p:nvSpPr>
        <p:spPr bwMode="auto">
          <a:xfrm>
            <a:off x="8636000" y="4876800"/>
            <a:ext cx="381000" cy="1714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4)">
                                      <p:cBhvr>
                                        <p:cTn id="11" dur="500"/>
                                        <p:tgtEl>
                                          <p:spTgt spid="3"/>
                                        </p:tgtEl>
                                      </p:cBhvr>
                                    </p:animEffect>
                                  </p:childTnLst>
                                </p:cTn>
                              </p:par>
                            </p:childTnLst>
                          </p:cTn>
                        </p:par>
                        <p:par>
                          <p:cTn id="12" fill="hold">
                            <p:stCondLst>
                              <p:cond delay="1000"/>
                            </p:stCondLst>
                            <p:childTnLst>
                              <p:par>
                                <p:cTn id="13" presetID="21"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500"/>
                                        <p:tgtEl>
                                          <p:spTgt spid="4"/>
                                        </p:tgtEl>
                                      </p:cBhvr>
                                    </p:animEffect>
                                  </p:childTnLst>
                                </p:cTn>
                              </p:par>
                            </p:childTnLst>
                          </p:cTn>
                        </p:par>
                        <p:par>
                          <p:cTn id="16" fill="hold">
                            <p:stCondLst>
                              <p:cond delay="1500"/>
                            </p:stCondLst>
                            <p:childTnLst>
                              <p:par>
                                <p:cTn id="17" presetID="21"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4)">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5"/>
          <p:cNvGrpSpPr/>
          <p:nvPr/>
        </p:nvGrpSpPr>
        <p:grpSpPr bwMode="auto">
          <a:xfrm>
            <a:off x="0" y="0"/>
            <a:ext cx="4572000" cy="2000250"/>
            <a:chOff x="384" y="336"/>
            <a:chExt cx="2352" cy="2083"/>
          </a:xfrm>
        </p:grpSpPr>
        <p:pic>
          <p:nvPicPr>
            <p:cNvPr id="10252" name="Picture 16" descr="Hoi%20an%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336"/>
              <a:ext cx="2352" cy="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Rectangle 17"/>
            <p:cNvSpPr>
              <a:spLocks noChangeArrowheads="1"/>
            </p:cNvSpPr>
            <p:nvPr/>
          </p:nvSpPr>
          <p:spPr bwMode="auto">
            <a:xfrm>
              <a:off x="576" y="1968"/>
              <a:ext cx="1976"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i="1">
                  <a:latin typeface="Times New Roman" panose="02020603050405020304" pitchFamily="18" charset="0"/>
                </a:rPr>
                <a:t>Góc phố Hội An</a:t>
              </a:r>
              <a:r>
                <a:rPr lang="en-US" altLang="en-US" sz="1800" b="0" i="1">
                  <a:solidFill>
                    <a:schemeClr val="accent2"/>
                  </a:solidFill>
                  <a:latin typeface="Arial" panose="020B0604020202020204" pitchFamily="34" charset="0"/>
                </a:rPr>
                <a:t> </a:t>
              </a:r>
            </a:p>
          </p:txBody>
        </p:sp>
      </p:grpSp>
      <p:grpSp>
        <p:nvGrpSpPr>
          <p:cNvPr id="3" name="Group 18"/>
          <p:cNvGrpSpPr/>
          <p:nvPr/>
        </p:nvGrpSpPr>
        <p:grpSpPr bwMode="auto">
          <a:xfrm>
            <a:off x="4572000" y="0"/>
            <a:ext cx="4572000" cy="2057400"/>
            <a:chOff x="1392" y="1440"/>
            <a:chExt cx="2544" cy="2179"/>
          </a:xfrm>
        </p:grpSpPr>
        <p:pic>
          <p:nvPicPr>
            <p:cNvPr id="10250" name="Picture 19" descr="h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1440"/>
              <a:ext cx="2544" cy="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20"/>
            <p:cNvSpPr>
              <a:spLocks noChangeArrowheads="1"/>
            </p:cNvSpPr>
            <p:nvPr/>
          </p:nvSpPr>
          <p:spPr bwMode="auto">
            <a:xfrm>
              <a:off x="1680" y="3120"/>
              <a:ext cx="19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i="1">
                  <a:latin typeface="Times New Roman" panose="02020603050405020304" pitchFamily="18" charset="0"/>
                </a:rPr>
                <a:t>Kinh thành Huế</a:t>
              </a:r>
              <a:r>
                <a:rPr lang="en-US" altLang="en-US" sz="1800" b="0" i="1">
                  <a:solidFill>
                    <a:schemeClr val="accent2"/>
                  </a:solidFill>
                  <a:latin typeface="Arial" panose="020B0604020202020204" pitchFamily="34" charset="0"/>
                </a:rPr>
                <a:t> </a:t>
              </a:r>
            </a:p>
          </p:txBody>
        </p:sp>
      </p:grpSp>
      <p:grpSp>
        <p:nvGrpSpPr>
          <p:cNvPr id="4" name="Group 21"/>
          <p:cNvGrpSpPr/>
          <p:nvPr/>
        </p:nvGrpSpPr>
        <p:grpSpPr bwMode="auto">
          <a:xfrm>
            <a:off x="990600" y="2114550"/>
            <a:ext cx="3886200" cy="3200400"/>
            <a:chOff x="1968" y="1447"/>
            <a:chExt cx="2688" cy="2076"/>
          </a:xfrm>
        </p:grpSpPr>
        <p:pic>
          <p:nvPicPr>
            <p:cNvPr id="10248" name="Picture 22" descr="Thanh dia My 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1447"/>
              <a:ext cx="2688" cy="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23"/>
            <p:cNvSpPr>
              <a:spLocks noChangeArrowheads="1"/>
            </p:cNvSpPr>
            <p:nvPr/>
          </p:nvSpPr>
          <p:spPr bwMode="auto">
            <a:xfrm>
              <a:off x="2352" y="3024"/>
              <a:ext cx="19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i="1">
                  <a:latin typeface="Arial" panose="020B0604020202020204" pitchFamily="34" charset="0"/>
                </a:rPr>
                <a:t>Thánh địa Mĩ Sơn</a:t>
              </a:r>
              <a:r>
                <a:rPr lang="en-US" altLang="en-US" sz="1800" b="0" i="1">
                  <a:solidFill>
                    <a:schemeClr val="accent2"/>
                  </a:solidFill>
                  <a:latin typeface="Arial" panose="020B0604020202020204" pitchFamily="34" charset="0"/>
                </a:rPr>
                <a:t> </a:t>
              </a:r>
            </a:p>
          </p:txBody>
        </p:sp>
      </p:grpSp>
      <p:pic>
        <p:nvPicPr>
          <p:cNvPr id="33816"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114550"/>
            <a:ext cx="4114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7" name="Text Box 25"/>
          <p:cNvSpPr txBox="1">
            <a:spLocks noChangeArrowheads="1"/>
          </p:cNvSpPr>
          <p:nvPr/>
        </p:nvSpPr>
        <p:spPr bwMode="auto">
          <a:xfrm>
            <a:off x="5490038" y="4787384"/>
            <a:ext cx="2378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Làng Sen quê Bác</a:t>
            </a:r>
          </a:p>
        </p:txBody>
      </p:sp>
      <p:sp>
        <p:nvSpPr>
          <p:cNvPr id="33820" name="AutoShape 28"/>
          <p:cNvSpPr>
            <a:spLocks noChangeArrowheads="1"/>
          </p:cNvSpPr>
          <p:nvPr/>
        </p:nvSpPr>
        <p:spPr bwMode="auto">
          <a:xfrm>
            <a:off x="0" y="1851670"/>
            <a:ext cx="838200" cy="3120380"/>
          </a:xfrm>
          <a:prstGeom prst="horizontalScroll">
            <a:avLst>
              <a:gd name="adj" fmla="val 12500"/>
            </a:avLst>
          </a:prstGeom>
          <a:gradFill rotWithShape="1">
            <a:gsLst>
              <a:gs pos="0">
                <a:schemeClr val="bg1"/>
              </a:gs>
              <a:gs pos="50000">
                <a:srgbClr val="FFFF99"/>
              </a:gs>
              <a:gs pos="100000">
                <a:schemeClr val="bg1"/>
              </a:gs>
            </a:gsLst>
            <a:lin ang="5400000" scaled="1"/>
          </a:gradFill>
          <a:ln w="9525">
            <a:solidFill>
              <a:schemeClr val="tx1"/>
            </a:solidFill>
            <a:round/>
          </a:ln>
          <a:effectLst/>
        </p:spPr>
        <p:txBody>
          <a:bodyPr wrap="none" anchor="ctr"/>
          <a:lstStyle/>
          <a:p>
            <a:pPr algn="ctr" eaLnBrk="1" hangingPunct="1">
              <a:defRPr/>
            </a:pPr>
            <a:r>
              <a:rPr lang="en-US" dirty="0">
                <a:solidFill>
                  <a:srgbClr val="FF0066"/>
                </a:solidFill>
                <a:latin typeface="Arial" panose="020B0604020202020204" pitchFamily="34" charset="0"/>
              </a:rPr>
              <a:t>DI </a:t>
            </a:r>
          </a:p>
          <a:p>
            <a:pPr algn="ctr" eaLnBrk="1" hangingPunct="1">
              <a:defRPr/>
            </a:pPr>
            <a:endParaRPr lang="en-US" dirty="0">
              <a:solidFill>
                <a:srgbClr val="FF0066"/>
              </a:solidFill>
              <a:latin typeface="Arial" panose="020B0604020202020204" pitchFamily="34" charset="0"/>
            </a:endParaRPr>
          </a:p>
          <a:p>
            <a:pPr algn="ctr" eaLnBrk="1" hangingPunct="1">
              <a:defRPr/>
            </a:pPr>
            <a:r>
              <a:rPr lang="en-US" dirty="0" err="1">
                <a:solidFill>
                  <a:srgbClr val="FF0066"/>
                </a:solidFill>
                <a:latin typeface="Arial" panose="020B0604020202020204" pitchFamily="34" charset="0"/>
              </a:rPr>
              <a:t>SẢN</a:t>
            </a:r>
            <a:endParaRPr lang="en-US" dirty="0">
              <a:solidFill>
                <a:srgbClr val="FF0066"/>
              </a:solidFill>
              <a:latin typeface="Arial" panose="020B0604020202020204" pitchFamily="34" charset="0"/>
            </a:endParaRPr>
          </a:p>
          <a:p>
            <a:pPr algn="ctr" eaLnBrk="1" hangingPunct="1">
              <a:defRPr/>
            </a:pPr>
            <a:endParaRPr lang="en-US" dirty="0">
              <a:solidFill>
                <a:srgbClr val="FF0066"/>
              </a:solidFill>
              <a:latin typeface="Arial" panose="020B0604020202020204" pitchFamily="34" charset="0"/>
            </a:endParaRPr>
          </a:p>
          <a:p>
            <a:pPr algn="ctr" eaLnBrk="1" hangingPunct="1">
              <a:defRPr/>
            </a:pPr>
            <a:r>
              <a:rPr lang="en-US" dirty="0" err="1">
                <a:solidFill>
                  <a:srgbClr val="FF0066"/>
                </a:solidFill>
                <a:latin typeface="Arial" panose="020B0604020202020204" pitchFamily="34" charset="0"/>
              </a:rPr>
              <a:t>VĂN</a:t>
            </a:r>
            <a:endParaRPr lang="en-US" dirty="0">
              <a:solidFill>
                <a:srgbClr val="FF0066"/>
              </a:solidFill>
              <a:latin typeface="Arial" panose="020B0604020202020204" pitchFamily="34" charset="0"/>
            </a:endParaRPr>
          </a:p>
          <a:p>
            <a:pPr algn="ctr" eaLnBrk="1" hangingPunct="1">
              <a:defRPr/>
            </a:pPr>
            <a:r>
              <a:rPr lang="en-US" dirty="0">
                <a:solidFill>
                  <a:srgbClr val="FF0066"/>
                </a:solidFill>
                <a:latin typeface="Arial" panose="020B0604020202020204" pitchFamily="34" charset="0"/>
              </a:rPr>
              <a:t> </a:t>
            </a:r>
          </a:p>
          <a:p>
            <a:pPr algn="ctr" eaLnBrk="1" hangingPunct="1">
              <a:defRPr/>
            </a:pPr>
            <a:r>
              <a:rPr lang="en-US" dirty="0" err="1">
                <a:solidFill>
                  <a:srgbClr val="FF0066"/>
                </a:solidFill>
                <a:latin typeface="Arial" panose="020B0604020202020204" pitchFamily="34" charset="0"/>
              </a:rPr>
              <a:t>HÓA</a:t>
            </a:r>
            <a:endParaRPr lang="en-US" dirty="0">
              <a:solidFill>
                <a:srgbClr val="FF0066"/>
              </a:solidFill>
              <a:latin typeface="Arial" panose="020B0604020202020204" pitchFamily="34"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33816"/>
                                        </p:tgtEl>
                                        <p:attrNameLst>
                                          <p:attrName>style.visibility</p:attrName>
                                        </p:attrNameLst>
                                      </p:cBhvr>
                                      <p:to>
                                        <p:strVal val="visible"/>
                                      </p:to>
                                    </p:set>
                                    <p:animEffect transition="in" filter="fade">
                                      <p:cBhvr>
                                        <p:cTn id="25" dur="500"/>
                                        <p:tgtEl>
                                          <p:spTgt spid="33816"/>
                                        </p:tgtEl>
                                      </p:cBhvr>
                                    </p:animEffect>
                                    <p:anim calcmode="lin" valueType="num">
                                      <p:cBhvr>
                                        <p:cTn id="26" dur="500" fill="hold"/>
                                        <p:tgtEl>
                                          <p:spTgt spid="33816"/>
                                        </p:tgtEl>
                                        <p:attrNameLst>
                                          <p:attrName>ppt_x</p:attrName>
                                        </p:attrNameLst>
                                      </p:cBhvr>
                                      <p:tavLst>
                                        <p:tav tm="0">
                                          <p:val>
                                            <p:strVal val="#ppt_x"/>
                                          </p:val>
                                        </p:tav>
                                        <p:tav tm="100000">
                                          <p:val>
                                            <p:strVal val="#ppt_x"/>
                                          </p:val>
                                        </p:tav>
                                      </p:tavLst>
                                    </p:anim>
                                    <p:anim calcmode="lin" valueType="num">
                                      <p:cBhvr>
                                        <p:cTn id="27" dur="450" decel="100000" fill="hold"/>
                                        <p:tgtEl>
                                          <p:spTgt spid="33816"/>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33816"/>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3817"/>
                                        </p:tgtEl>
                                        <p:attrNameLst>
                                          <p:attrName>style.visibility</p:attrName>
                                        </p:attrNameLst>
                                      </p:cBhvr>
                                      <p:to>
                                        <p:strVal val="visible"/>
                                      </p:to>
                                    </p:set>
                                    <p:animEffect transition="in" filter="fade">
                                      <p:cBhvr>
                                        <p:cTn id="31" dur="1000"/>
                                        <p:tgtEl>
                                          <p:spTgt spid="33817"/>
                                        </p:tgtEl>
                                      </p:cBhvr>
                                    </p:animEffect>
                                    <p:anim calcmode="lin" valueType="num">
                                      <p:cBhvr>
                                        <p:cTn id="32" dur="1000" fill="hold"/>
                                        <p:tgtEl>
                                          <p:spTgt spid="33817"/>
                                        </p:tgtEl>
                                        <p:attrNameLst>
                                          <p:attrName>ppt_x</p:attrName>
                                        </p:attrNameLst>
                                      </p:cBhvr>
                                      <p:tavLst>
                                        <p:tav tm="0">
                                          <p:val>
                                            <p:strVal val="#ppt_x"/>
                                          </p:val>
                                        </p:tav>
                                        <p:tav tm="100000">
                                          <p:val>
                                            <p:strVal val="#ppt_x"/>
                                          </p:val>
                                        </p:tav>
                                      </p:tavLst>
                                    </p:anim>
                                    <p:anim calcmode="lin" valueType="num">
                                      <p:cBhvr>
                                        <p:cTn id="33" dur="900" decel="100000" fill="hold"/>
                                        <p:tgtEl>
                                          <p:spTgt spid="3381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38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bwMode="auto">
          <a:xfrm>
            <a:off x="3720276" y="172024"/>
            <a:ext cx="5257800" cy="4742876"/>
            <a:chOff x="1797" y="1248"/>
            <a:chExt cx="2430" cy="2131"/>
          </a:xfrm>
        </p:grpSpPr>
        <p:pic>
          <p:nvPicPr>
            <p:cNvPr id="11271" name="Picture 12" descr="phongnh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 y="1248"/>
              <a:ext cx="2430" cy="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13"/>
            <p:cNvSpPr>
              <a:spLocks noChangeArrowheads="1"/>
            </p:cNvSpPr>
            <p:nvPr/>
          </p:nvSpPr>
          <p:spPr bwMode="auto">
            <a:xfrm>
              <a:off x="2016" y="3156"/>
              <a:ext cx="197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0" i="1" dirty="0" err="1">
                  <a:solidFill>
                    <a:schemeClr val="accent2"/>
                  </a:solidFill>
                  <a:latin typeface="Arial" panose="020B0604020202020204" pitchFamily="34" charset="0"/>
                </a:rPr>
                <a:t>Động</a:t>
              </a:r>
              <a:r>
                <a:rPr lang="en-US" altLang="en-US" sz="1800" b="0" i="1" dirty="0">
                  <a:solidFill>
                    <a:schemeClr val="accent2"/>
                  </a:solidFill>
                  <a:latin typeface="Arial" panose="020B0604020202020204" pitchFamily="34" charset="0"/>
                </a:rPr>
                <a:t> </a:t>
              </a:r>
              <a:r>
                <a:rPr lang="en-US" altLang="en-US" sz="1800" b="0" i="1" dirty="0" err="1">
                  <a:solidFill>
                    <a:schemeClr val="accent2"/>
                  </a:solidFill>
                  <a:latin typeface="Arial" panose="020B0604020202020204" pitchFamily="34" charset="0"/>
                </a:rPr>
                <a:t>Phong</a:t>
              </a:r>
              <a:r>
                <a:rPr lang="en-US" altLang="en-US" sz="1800" b="0" i="1" dirty="0">
                  <a:solidFill>
                    <a:schemeClr val="accent2"/>
                  </a:solidFill>
                  <a:latin typeface="Arial" panose="020B0604020202020204" pitchFamily="34" charset="0"/>
                </a:rPr>
                <a:t> </a:t>
              </a:r>
              <a:r>
                <a:rPr lang="en-US" altLang="en-US" sz="1800" b="0" i="1" dirty="0" err="1">
                  <a:solidFill>
                    <a:schemeClr val="accent2"/>
                  </a:solidFill>
                  <a:latin typeface="Arial" panose="020B0604020202020204" pitchFamily="34" charset="0"/>
                </a:rPr>
                <a:t>Nha</a:t>
              </a:r>
              <a:r>
                <a:rPr lang="en-US" altLang="en-US" sz="1800" b="0" i="1" dirty="0">
                  <a:solidFill>
                    <a:schemeClr val="accent2"/>
                  </a:solidFill>
                  <a:latin typeface="Arial" panose="020B0604020202020204" pitchFamily="34" charset="0"/>
                </a:rPr>
                <a:t> </a:t>
              </a:r>
            </a:p>
          </p:txBody>
        </p:sp>
      </p:grpSp>
      <p:sp>
        <p:nvSpPr>
          <p:cNvPr id="55313" name="AutoShape 17"/>
          <p:cNvSpPr>
            <a:spLocks noChangeArrowheads="1"/>
          </p:cNvSpPr>
          <p:nvPr/>
        </p:nvSpPr>
        <p:spPr bwMode="auto">
          <a:xfrm>
            <a:off x="228600" y="2067694"/>
            <a:ext cx="762000" cy="2904356"/>
          </a:xfrm>
          <a:prstGeom prst="horizontalScroll">
            <a:avLst>
              <a:gd name="adj" fmla="val 12500"/>
            </a:avLst>
          </a:prstGeom>
          <a:gradFill rotWithShape="1">
            <a:gsLst>
              <a:gs pos="0">
                <a:schemeClr val="bg1"/>
              </a:gs>
              <a:gs pos="50000">
                <a:srgbClr val="FFFF99"/>
              </a:gs>
              <a:gs pos="100000">
                <a:schemeClr val="bg1"/>
              </a:gs>
            </a:gsLst>
            <a:lin ang="5400000" scaled="1"/>
          </a:gradFill>
          <a:ln w="9525">
            <a:solidFill>
              <a:schemeClr val="tx1"/>
            </a:solidFill>
            <a:round/>
          </a:ln>
          <a:effectLst/>
        </p:spPr>
        <p:txBody>
          <a:bodyPr wrap="none" anchor="ctr"/>
          <a:lstStyle/>
          <a:p>
            <a:pPr algn="ctr" eaLnBrk="1" hangingPunct="1">
              <a:defRPr/>
            </a:pPr>
            <a:r>
              <a:rPr lang="en-US" dirty="0">
                <a:solidFill>
                  <a:srgbClr val="FF0066"/>
                </a:solidFill>
                <a:latin typeface="Arial" panose="020B0604020202020204" pitchFamily="34" charset="0"/>
              </a:rPr>
              <a:t>DI </a:t>
            </a:r>
          </a:p>
          <a:p>
            <a:pPr algn="ctr" eaLnBrk="1" hangingPunct="1">
              <a:defRPr/>
            </a:pPr>
            <a:endParaRPr lang="en-US" dirty="0">
              <a:solidFill>
                <a:srgbClr val="FF0066"/>
              </a:solidFill>
              <a:latin typeface="Arial" panose="020B0604020202020204" pitchFamily="34" charset="0"/>
            </a:endParaRPr>
          </a:p>
          <a:p>
            <a:pPr algn="ctr" eaLnBrk="1" hangingPunct="1">
              <a:defRPr/>
            </a:pPr>
            <a:r>
              <a:rPr lang="en-US" dirty="0">
                <a:solidFill>
                  <a:srgbClr val="FF0066"/>
                </a:solidFill>
                <a:latin typeface="Arial" panose="020B0604020202020204" pitchFamily="34" charset="0"/>
              </a:rPr>
              <a:t>SẢN</a:t>
            </a:r>
          </a:p>
          <a:p>
            <a:pPr algn="ctr" eaLnBrk="1" hangingPunct="1">
              <a:defRPr/>
            </a:pPr>
            <a:endParaRPr lang="en-US" dirty="0">
              <a:solidFill>
                <a:srgbClr val="FF0066"/>
              </a:solidFill>
              <a:latin typeface="Arial" panose="020B0604020202020204" pitchFamily="34" charset="0"/>
            </a:endParaRPr>
          </a:p>
          <a:p>
            <a:pPr algn="ctr" eaLnBrk="1" hangingPunct="1">
              <a:defRPr/>
            </a:pPr>
            <a:r>
              <a:rPr lang="en-US" dirty="0">
                <a:solidFill>
                  <a:srgbClr val="FF0066"/>
                </a:solidFill>
                <a:latin typeface="Arial" panose="020B0604020202020204" pitchFamily="34" charset="0"/>
              </a:rPr>
              <a:t>VĂN</a:t>
            </a:r>
          </a:p>
          <a:p>
            <a:pPr algn="ctr" eaLnBrk="1" hangingPunct="1">
              <a:defRPr/>
            </a:pPr>
            <a:r>
              <a:rPr lang="en-US" dirty="0">
                <a:solidFill>
                  <a:srgbClr val="FF0066"/>
                </a:solidFill>
                <a:latin typeface="Arial" panose="020B0604020202020204" pitchFamily="34" charset="0"/>
              </a:rPr>
              <a:t> </a:t>
            </a:r>
          </a:p>
          <a:p>
            <a:pPr algn="ctr" eaLnBrk="1" hangingPunct="1">
              <a:defRPr/>
            </a:pPr>
            <a:r>
              <a:rPr lang="en-US" dirty="0">
                <a:solidFill>
                  <a:srgbClr val="FF0066"/>
                </a:solidFill>
                <a:latin typeface="Arial" panose="020B0604020202020204" pitchFamily="34" charset="0"/>
              </a:rPr>
              <a:t>HÓA</a:t>
            </a:r>
          </a:p>
        </p:txBody>
      </p:sp>
      <p:pic>
        <p:nvPicPr>
          <p:cNvPr id="55314" name="Picture 18" descr="DUONGVAODONGPHONGNHAQUANGBIN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88" y="172024"/>
            <a:ext cx="2971800" cy="181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5" name="Picture 19" descr="Cua_Dong_PNh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57450"/>
            <a:ext cx="2362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6" name="Text Box 20"/>
          <p:cNvSpPr txBox="1">
            <a:spLocks noChangeArrowheads="1"/>
          </p:cNvSpPr>
          <p:nvPr/>
        </p:nvSpPr>
        <p:spPr bwMode="auto">
          <a:xfrm>
            <a:off x="1066800" y="4914900"/>
            <a:ext cx="2590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b="0">
                <a:solidFill>
                  <a:srgbClr val="FF3300"/>
                </a:solidFill>
                <a:latin typeface="VNI-Times" pitchFamily="2" charset="0"/>
              </a:rPr>
              <a:t>Ñoäng Phong Nha Quaûng Bình</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5314"/>
                                        </p:tgtEl>
                                        <p:attrNameLst>
                                          <p:attrName>style.visibility</p:attrName>
                                        </p:attrNameLst>
                                      </p:cBhvr>
                                      <p:to>
                                        <p:strVal val="visible"/>
                                      </p:to>
                                    </p:set>
                                    <p:animEffect transition="in" filter="fade">
                                      <p:cBhvr>
                                        <p:cTn id="11" dur="2000"/>
                                        <p:tgtEl>
                                          <p:spTgt spid="55314"/>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55315"/>
                                        </p:tgtEl>
                                        <p:attrNameLst>
                                          <p:attrName>style.visibility</p:attrName>
                                        </p:attrNameLst>
                                      </p:cBhvr>
                                      <p:to>
                                        <p:strVal val="visible"/>
                                      </p:to>
                                    </p:set>
                                    <p:animEffect transition="in" filter="fade">
                                      <p:cBhvr>
                                        <p:cTn id="15" dur="2000"/>
                                        <p:tgtEl>
                                          <p:spTgt spid="55315"/>
                                        </p:tgtEl>
                                      </p:cBhvr>
                                    </p:animEffect>
                                  </p:childTnLst>
                                </p:cTn>
                              </p:par>
                            </p:childTnLst>
                          </p:cTn>
                        </p:par>
                        <p:par>
                          <p:cTn id="16" fill="hold">
                            <p:stCondLst>
                              <p:cond delay="45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55316">
                                            <p:txEl>
                                              <p:pRg st="0" end="0"/>
                                            </p:txEl>
                                          </p:spTgt>
                                        </p:tgtEl>
                                        <p:attrNameLst>
                                          <p:attrName>style.visibility</p:attrName>
                                        </p:attrNameLst>
                                      </p:cBhvr>
                                      <p:to>
                                        <p:strVal val="visible"/>
                                      </p:to>
                                    </p:set>
                                    <p:anim calcmode="discrete" valueType="clr">
                                      <p:cBhvr override="childStyle">
                                        <p:cTn id="19" dur="80"/>
                                        <p:tgtEl>
                                          <p:spTgt spid="553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5316">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5531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371600" y="1647825"/>
            <a:ext cx="6400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b="0">
              <a:latin typeface="Arial" panose="020B0604020202020204" pitchFamily="34" charset="0"/>
            </a:endParaRPr>
          </a:p>
        </p:txBody>
      </p:sp>
      <p:sp>
        <p:nvSpPr>
          <p:cNvPr id="12291" name="AutoShape 8">
            <a:hlinkClick r:id="rId2" action="ppaction://hlinksldjump" highlightClick="1"/>
          </p:cNvPr>
          <p:cNvSpPr>
            <a:spLocks noChangeArrowheads="1"/>
          </p:cNvSpPr>
          <p:nvPr/>
        </p:nvSpPr>
        <p:spPr bwMode="auto">
          <a:xfrm>
            <a:off x="8610600" y="4800600"/>
            <a:ext cx="381000" cy="1714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6393" name="Rectangle 9"/>
          <p:cNvSpPr>
            <a:spLocks noChangeArrowheads="1"/>
          </p:cNvSpPr>
          <p:nvPr/>
        </p:nvSpPr>
        <p:spPr bwMode="auto">
          <a:xfrm>
            <a:off x="228600" y="1085850"/>
            <a:ext cx="8305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r>
              <a:rPr lang="en-US" altLang="en-US" sz="4000" b="0">
                <a:solidFill>
                  <a:srgbClr val="000066"/>
                </a:solidFill>
                <a:latin typeface="Arial" panose="020B0604020202020204" pitchFamily="34" charset="0"/>
              </a:rPr>
              <a:t>  </a:t>
            </a:r>
            <a:r>
              <a:rPr lang="en-US" altLang="en-US" sz="4000" b="0">
                <a:solidFill>
                  <a:srgbClr val="000066"/>
                </a:solidFill>
                <a:latin typeface="Times New Roman" panose="02020603050405020304" pitchFamily="18" charset="0"/>
              </a:rPr>
              <a:t>- Đồng bằng duyên hải miền Trung có nhiều bãi biển đẹp, bằng phẳng, phủ cát trắng, nước biển trong xanh và nhiều di sản văn hóa, di tích lịch sử thuận lợi cho du lịch phát triển.</a:t>
            </a:r>
          </a:p>
        </p:txBody>
      </p:sp>
      <p:sp>
        <p:nvSpPr>
          <p:cNvPr id="6" name="Rectangle 5"/>
          <p:cNvSpPr>
            <a:spLocks noChangeArrowheads="1"/>
          </p:cNvSpPr>
          <p:nvPr/>
        </p:nvSpPr>
        <p:spPr bwMode="auto">
          <a:xfrm>
            <a:off x="298540" y="123478"/>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800" b="1" dirty="0">
                <a:solidFill>
                  <a:srgbClr val="FF0000"/>
                </a:solidFill>
                <a:latin typeface="Times New Roman" panose="02020603050405020304" pitchFamily="18" charset="0"/>
              </a:rPr>
              <a:t>3. </a:t>
            </a:r>
            <a:r>
              <a:rPr lang="en-US" altLang="en-US" sz="2800" b="1" dirty="0" err="1">
                <a:solidFill>
                  <a:srgbClr val="FF0000"/>
                </a:solidFill>
                <a:latin typeface="Times New Roman" panose="02020603050405020304" pitchFamily="18" charset="0"/>
              </a:rPr>
              <a:t>Hoạt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du </a:t>
            </a:r>
            <a:r>
              <a:rPr lang="en-US" altLang="en-US" sz="2800" b="1" dirty="0" err="1">
                <a:solidFill>
                  <a:srgbClr val="FF0000"/>
                </a:solidFill>
                <a:latin typeface="Times New Roman" panose="02020603050405020304" pitchFamily="18" charset="0"/>
              </a:rPr>
              <a:t>lịch</a:t>
            </a:r>
            <a:endParaRPr lang="en-US" altLang="en-US" sz="2800" b="1" dirty="0">
              <a:solidFill>
                <a:srgbClr val="FF0000"/>
              </a:solidFill>
              <a:latin typeface="Times New Roman" panose="02020603050405020304" pitchFamily="18"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diamond(in)">
                                      <p:cBhvr>
                                        <p:cTn id="7" dur="20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icture 1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83518"/>
            <a:ext cx="3810000" cy="453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Rectangle 9"/>
          <p:cNvSpPr>
            <a:spLocks noChangeArrowheads="1"/>
          </p:cNvSpPr>
          <p:nvPr/>
        </p:nvSpPr>
        <p:spPr bwMode="auto">
          <a:xfrm>
            <a:off x="251520" y="688898"/>
            <a:ext cx="46085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0" dirty="0">
                <a:latin typeface="VNI-Times" pitchFamily="2" charset="0"/>
              </a:rPr>
              <a:t>+ </a:t>
            </a:r>
            <a:r>
              <a:rPr lang="vi-VN" altLang="en-US" b="0" dirty="0" smtClean="0">
                <a:latin typeface="Times New Roman" panose="02020603050405020304" pitchFamily="18" charset="0"/>
                <a:cs typeface="Times New Roman" panose="02020603050405020304" pitchFamily="18" charset="0"/>
              </a:rPr>
              <a:t>Với vị trí ven biển, đồng bằng duyên hải miền Trung phát triển loại giao thông nào?</a:t>
            </a:r>
            <a:endParaRPr lang="en-US" altLang="en-US" b="0" dirty="0">
              <a:latin typeface="Times New Roman" panose="02020603050405020304" pitchFamily="18" charset="0"/>
              <a:cs typeface="Times New Roman" panose="02020603050405020304" pitchFamily="18" charset="0"/>
            </a:endParaRPr>
          </a:p>
        </p:txBody>
      </p:sp>
      <p:sp>
        <p:nvSpPr>
          <p:cNvPr id="35852" name="Rectangle 12"/>
          <p:cNvSpPr>
            <a:spLocks noChangeArrowheads="1"/>
          </p:cNvSpPr>
          <p:nvPr/>
        </p:nvSpPr>
        <p:spPr bwMode="auto">
          <a:xfrm>
            <a:off x="251520" y="2956382"/>
            <a:ext cx="463143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0" dirty="0">
                <a:latin typeface="VNI-Times" pitchFamily="2" charset="0"/>
              </a:rPr>
              <a:t>+ </a:t>
            </a:r>
            <a:r>
              <a:rPr lang="vi-VN" altLang="en-US" b="0" dirty="0" smtClean="0">
                <a:latin typeface="Times New Roman" panose="02020603050405020304" pitchFamily="18" charset="0"/>
                <a:cs typeface="Times New Roman" panose="02020603050405020304" pitchFamily="18" charset="0"/>
              </a:rPr>
              <a:t>Việc đi lại bằng tàu, thuyền là điều kiện để phát triển ngành công nghiệp gì?</a:t>
            </a:r>
            <a:endParaRPr lang="en-US" altLang="en-US" b="0" dirty="0">
              <a:latin typeface="Times New Roman" panose="02020603050405020304" pitchFamily="18" charset="0"/>
              <a:cs typeface="Times New Roman" panose="02020603050405020304" pitchFamily="18" charset="0"/>
            </a:endParaRPr>
          </a:p>
        </p:txBody>
      </p:sp>
      <p:sp>
        <p:nvSpPr>
          <p:cNvPr id="6" name="Rectangle 11"/>
          <p:cNvSpPr>
            <a:spLocks noChangeArrowheads="1"/>
          </p:cNvSpPr>
          <p:nvPr/>
        </p:nvSpPr>
        <p:spPr bwMode="auto">
          <a:xfrm>
            <a:off x="251520" y="51470"/>
            <a:ext cx="58674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800" b="1" dirty="0">
                <a:solidFill>
                  <a:srgbClr val="FF0000"/>
                </a:solidFill>
                <a:latin typeface="Times New Roman" panose="02020603050405020304" pitchFamily="18" charset="0"/>
              </a:rPr>
              <a:t>4. </a:t>
            </a:r>
            <a:r>
              <a:rPr lang="en-US" altLang="en-US" sz="2800" b="1" dirty="0" err="1">
                <a:solidFill>
                  <a:srgbClr val="FF0000"/>
                </a:solidFill>
                <a:latin typeface="Times New Roman" panose="02020603050405020304" pitchFamily="18" charset="0"/>
              </a:rPr>
              <a:t>Phát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triển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công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nghiệp</a:t>
            </a:r>
            <a:endParaRPr lang="en-US" altLang="en-US" sz="2800" b="1" dirty="0">
              <a:solidFill>
                <a:srgbClr val="FF0000"/>
              </a:solidFill>
              <a:latin typeface="Times New Roman" panose="02020603050405020304" pitchFamily="18"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849"/>
                                        </p:tgtEl>
                                        <p:attrNameLst>
                                          <p:attrName>style.visibility</p:attrName>
                                        </p:attrNameLst>
                                      </p:cBhvr>
                                      <p:to>
                                        <p:strVal val="visible"/>
                                      </p:to>
                                    </p:set>
                                    <p:animEffect transition="in" filter="diamond(in)">
                                      <p:cBhvr>
                                        <p:cTn id="12" dur="2000"/>
                                        <p:tgtEl>
                                          <p:spTgt spid="35849"/>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5852"/>
                                        </p:tgtEl>
                                        <p:attrNameLst>
                                          <p:attrName>style.visibility</p:attrName>
                                        </p:attrNameLst>
                                      </p:cBhvr>
                                      <p:to>
                                        <p:strVal val="visible"/>
                                      </p:to>
                                    </p:set>
                                    <p:anim to="" calcmode="lin" valueType="num">
                                      <p:cBhvr>
                                        <p:cTn id="17" dur="1" fill="hold"/>
                                        <p:tgtEl>
                                          <p:spTgt spid="35852"/>
                                        </p:tgtEl>
                                      </p:cBhvr>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35842"/>
                                        </p:tgtEl>
                                        <p:attrNameLst>
                                          <p:attrName>style.visibility</p:attrName>
                                        </p:attrNameLst>
                                      </p:cBhvr>
                                      <p:to>
                                        <p:strVal val="visible"/>
                                      </p:to>
                                    </p:set>
                                    <p:anim calcmode="lin" valueType="num">
                                      <p:cBhvr>
                                        <p:cTn id="22" dur="500" fill="hold"/>
                                        <p:tgtEl>
                                          <p:spTgt spid="35842"/>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5842"/>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5842"/>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P spid="358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Picture 183"/>
          <p:cNvPicPr>
            <a:picLocks noChangeAspect="1" noChangeArrowheads="1"/>
          </p:cNvPicPr>
          <p:nvPr/>
        </p:nvPicPr>
        <p:blipFill>
          <a:blip r:embed="rId2">
            <a:extLst>
              <a:ext uri="{28A0092B-C50C-407E-A947-70E740481C1C}">
                <a14:useLocalDpi xmlns:a14="http://schemas.microsoft.com/office/drawing/2010/main" val="0"/>
              </a:ext>
            </a:extLst>
          </a:blip>
          <a:srcRect l="5356" t="2654" r="5356" b="4756"/>
          <a:stretch>
            <a:fillRect/>
          </a:stretch>
        </p:blipFill>
        <p:spPr bwMode="auto">
          <a:xfrm>
            <a:off x="4038600" y="555526"/>
            <a:ext cx="4724400" cy="41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5">
            <a:hlinkClick r:id="rId3" action="ppaction://hlinksldjump" highlightClick="1"/>
          </p:cNvPr>
          <p:cNvSpPr>
            <a:spLocks noChangeArrowheads="1"/>
          </p:cNvSpPr>
          <p:nvPr/>
        </p:nvSpPr>
        <p:spPr bwMode="auto">
          <a:xfrm>
            <a:off x="8636000" y="4848225"/>
            <a:ext cx="381000" cy="1714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9464" name="Text Box 8"/>
          <p:cNvSpPr txBox="1">
            <a:spLocks noChangeArrowheads="1"/>
          </p:cNvSpPr>
          <p:nvPr/>
        </p:nvSpPr>
        <p:spPr bwMode="auto">
          <a:xfrm>
            <a:off x="190872" y="738516"/>
            <a:ext cx="35890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Dựa</a:t>
            </a: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vào</a:t>
            </a: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hình</a:t>
            </a:r>
            <a:r>
              <a:rPr lang="en-US" altLang="en-US" sz="2400" b="0" dirty="0">
                <a:latin typeface="Times New Roman" panose="02020603050405020304" pitchFamily="18" charset="0"/>
              </a:rPr>
              <a:t> 11, </a:t>
            </a:r>
            <a:r>
              <a:rPr lang="en-US" altLang="en-US" sz="2400" b="0" dirty="0" err="1">
                <a:latin typeface="Times New Roman" panose="02020603050405020304" pitchFamily="18" charset="0"/>
              </a:rPr>
              <a:t>em</a:t>
            </a: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hãy</a:t>
            </a: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kể</a:t>
            </a: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thứ</a:t>
            </a: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tự</a:t>
            </a: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công</a:t>
            </a: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việc</a:t>
            </a: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để</a:t>
            </a: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sản</a:t>
            </a: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xuất</a:t>
            </a: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đường</a:t>
            </a: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từ</a:t>
            </a: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cây</a:t>
            </a:r>
            <a:r>
              <a:rPr lang="en-US" altLang="en-US" sz="2400" b="0" dirty="0">
                <a:latin typeface="Times New Roman" panose="02020603050405020304" pitchFamily="18" charset="0"/>
              </a:rPr>
              <a:t> </a:t>
            </a:r>
            <a:r>
              <a:rPr lang="en-US" altLang="en-US" sz="2400" b="0" dirty="0" err="1">
                <a:latin typeface="Times New Roman" panose="02020603050405020304" pitchFamily="18" charset="0"/>
              </a:rPr>
              <a:t>mía</a:t>
            </a:r>
            <a:r>
              <a:rPr lang="en-US" altLang="en-US" sz="2400" b="0" dirty="0">
                <a:latin typeface="Times New Roman" panose="02020603050405020304" pitchFamily="18" charset="0"/>
              </a:rPr>
              <a:t>?</a:t>
            </a:r>
          </a:p>
        </p:txBody>
      </p:sp>
      <p:sp>
        <p:nvSpPr>
          <p:cNvPr id="19466" name="Text Box 10"/>
          <p:cNvSpPr txBox="1">
            <a:spLocks noChangeArrowheads="1"/>
          </p:cNvSpPr>
          <p:nvPr/>
        </p:nvSpPr>
        <p:spPr bwMode="auto">
          <a:xfrm>
            <a:off x="394380" y="2135416"/>
            <a:ext cx="274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0" dirty="0">
                <a:solidFill>
                  <a:srgbClr val="FF0066"/>
                </a:solidFill>
                <a:latin typeface="Times New Roman" panose="02020603050405020304" pitchFamily="18" charset="0"/>
              </a:rPr>
              <a:t>- Thu </a:t>
            </a:r>
            <a:r>
              <a:rPr lang="en-US" altLang="en-US" sz="2400" b="0" dirty="0" err="1">
                <a:solidFill>
                  <a:srgbClr val="FF0066"/>
                </a:solidFill>
                <a:latin typeface="Times New Roman" panose="02020603050405020304" pitchFamily="18" charset="0"/>
              </a:rPr>
              <a:t>hoạch</a:t>
            </a: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mía</a:t>
            </a:r>
            <a:endParaRPr lang="en-US" altLang="en-US" sz="2400" b="0" dirty="0">
              <a:solidFill>
                <a:srgbClr val="FF0066"/>
              </a:solidFill>
              <a:latin typeface="Times New Roman" panose="02020603050405020304" pitchFamily="18" charset="0"/>
            </a:endParaRPr>
          </a:p>
        </p:txBody>
      </p:sp>
      <p:sp>
        <p:nvSpPr>
          <p:cNvPr id="19467" name="Text Box 11"/>
          <p:cNvSpPr txBox="1">
            <a:spLocks noChangeArrowheads="1"/>
          </p:cNvSpPr>
          <p:nvPr/>
        </p:nvSpPr>
        <p:spPr bwMode="auto">
          <a:xfrm>
            <a:off x="394380" y="2681586"/>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Vận</a:t>
            </a: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chuyển</a:t>
            </a: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mía</a:t>
            </a:r>
            <a:endParaRPr lang="en-US" altLang="en-US" sz="2400" b="0" dirty="0">
              <a:solidFill>
                <a:srgbClr val="FF0066"/>
              </a:solidFill>
              <a:latin typeface="Times New Roman" panose="02020603050405020304" pitchFamily="18" charset="0"/>
            </a:endParaRPr>
          </a:p>
        </p:txBody>
      </p:sp>
      <p:sp>
        <p:nvSpPr>
          <p:cNvPr id="19468" name="Text Box 12"/>
          <p:cNvSpPr txBox="1">
            <a:spLocks noChangeArrowheads="1"/>
          </p:cNvSpPr>
          <p:nvPr/>
        </p:nvSpPr>
        <p:spPr bwMode="auto">
          <a:xfrm>
            <a:off x="394380" y="3255318"/>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Sản</a:t>
            </a: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xuất</a:t>
            </a: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đường</a:t>
            </a: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thô</a:t>
            </a:r>
            <a:endParaRPr lang="en-US" altLang="en-US" sz="2400" b="0" dirty="0">
              <a:solidFill>
                <a:srgbClr val="FF0066"/>
              </a:solidFill>
              <a:latin typeface="Times New Roman" panose="02020603050405020304" pitchFamily="18" charset="0"/>
            </a:endParaRPr>
          </a:p>
        </p:txBody>
      </p:sp>
      <p:sp>
        <p:nvSpPr>
          <p:cNvPr id="19469" name="Text Box 13"/>
          <p:cNvSpPr txBox="1">
            <a:spLocks noChangeArrowheads="1"/>
          </p:cNvSpPr>
          <p:nvPr/>
        </p:nvSpPr>
        <p:spPr bwMode="auto">
          <a:xfrm>
            <a:off x="280080" y="3829050"/>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0" dirty="0">
                <a:latin typeface="Times New Roman" panose="02020603050405020304" pitchFamily="18" charset="0"/>
              </a:rPr>
              <a:t> </a:t>
            </a: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Sản</a:t>
            </a: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xuất</a:t>
            </a: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đường</a:t>
            </a: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kết</a:t>
            </a: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tinh</a:t>
            </a:r>
            <a:endParaRPr lang="en-US" altLang="en-US" sz="2400" b="0" dirty="0">
              <a:solidFill>
                <a:srgbClr val="FF0066"/>
              </a:solidFill>
              <a:latin typeface="Times New Roman" panose="02020603050405020304" pitchFamily="18" charset="0"/>
            </a:endParaRPr>
          </a:p>
        </p:txBody>
      </p:sp>
      <p:sp>
        <p:nvSpPr>
          <p:cNvPr id="19470" name="Text Box 14"/>
          <p:cNvSpPr txBox="1">
            <a:spLocks noChangeArrowheads="1"/>
          </p:cNvSpPr>
          <p:nvPr/>
        </p:nvSpPr>
        <p:spPr bwMode="auto">
          <a:xfrm>
            <a:off x="362040" y="4472285"/>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Đóng</a:t>
            </a: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gói</a:t>
            </a: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sản</a:t>
            </a:r>
            <a:r>
              <a:rPr lang="en-US" altLang="en-US" sz="2400" b="0" dirty="0">
                <a:solidFill>
                  <a:srgbClr val="FF0066"/>
                </a:solidFill>
                <a:latin typeface="Times New Roman" panose="02020603050405020304" pitchFamily="18" charset="0"/>
              </a:rPr>
              <a:t> </a:t>
            </a:r>
            <a:r>
              <a:rPr lang="en-US" altLang="en-US" sz="2400" b="0" dirty="0" err="1">
                <a:solidFill>
                  <a:srgbClr val="FF0066"/>
                </a:solidFill>
                <a:latin typeface="Times New Roman" panose="02020603050405020304" pitchFamily="18" charset="0"/>
              </a:rPr>
              <a:t>phẩm</a:t>
            </a:r>
            <a:endParaRPr lang="en-US" altLang="en-US" sz="2400" b="0" dirty="0">
              <a:solidFill>
                <a:srgbClr val="FF0066"/>
              </a:solidFill>
              <a:latin typeface="Times New Roman" panose="02020603050405020304" pitchFamily="18" charset="0"/>
            </a:endParaRPr>
          </a:p>
        </p:txBody>
      </p:sp>
      <p:sp>
        <p:nvSpPr>
          <p:cNvPr id="19474" name="Text Box 18"/>
          <p:cNvSpPr txBox="1">
            <a:spLocks noChangeArrowheads="1"/>
          </p:cNvSpPr>
          <p:nvPr/>
        </p:nvSpPr>
        <p:spPr bwMode="auto">
          <a:xfrm>
            <a:off x="6934200" y="4686300"/>
            <a:ext cx="1905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900">
                <a:latin typeface="Arial" panose="020B0604020202020204" pitchFamily="34" charset="0"/>
              </a:rPr>
              <a:t>đ) đóng gói sản phẩm</a:t>
            </a:r>
          </a:p>
        </p:txBody>
      </p:sp>
      <p:sp>
        <p:nvSpPr>
          <p:cNvPr id="19475" name="Text Box 19"/>
          <p:cNvSpPr txBox="1">
            <a:spLocks noChangeArrowheads="1"/>
          </p:cNvSpPr>
          <p:nvPr/>
        </p:nvSpPr>
        <p:spPr bwMode="auto">
          <a:xfrm>
            <a:off x="4648200" y="4743450"/>
            <a:ext cx="1905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900">
                <a:latin typeface="Arial" panose="020B0604020202020204" pitchFamily="34" charset="0"/>
              </a:rPr>
              <a:t>d) Sản xuất đường kết tinh</a:t>
            </a:r>
          </a:p>
        </p:txBody>
      </p:sp>
      <p:sp>
        <p:nvSpPr>
          <p:cNvPr id="13" name="Rectangle 11"/>
          <p:cNvSpPr>
            <a:spLocks noChangeArrowheads="1"/>
          </p:cNvSpPr>
          <p:nvPr/>
        </p:nvSpPr>
        <p:spPr bwMode="auto">
          <a:xfrm>
            <a:off x="251520" y="51470"/>
            <a:ext cx="58674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800" b="1" dirty="0">
                <a:solidFill>
                  <a:srgbClr val="FF0000"/>
                </a:solidFill>
                <a:latin typeface="Times New Roman" panose="02020603050405020304" pitchFamily="18" charset="0"/>
              </a:rPr>
              <a:t>4. </a:t>
            </a:r>
            <a:r>
              <a:rPr lang="en-US" altLang="en-US" sz="2800" b="1" dirty="0" err="1">
                <a:solidFill>
                  <a:srgbClr val="FF0000"/>
                </a:solidFill>
                <a:latin typeface="Times New Roman" panose="02020603050405020304" pitchFamily="18" charset="0"/>
              </a:rPr>
              <a:t>Phát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triển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công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nghiệp</a:t>
            </a:r>
            <a:endParaRPr lang="en-US" altLang="en-US" sz="2800" b="1" dirty="0">
              <a:solidFill>
                <a:srgbClr val="FF0000"/>
              </a:solidFill>
              <a:latin typeface="Times New Roman" panose="02020603050405020304" pitchFamily="18"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Effect transition="in" filter="checkerboard(across)">
                                      <p:cBhvr>
                                        <p:cTn id="7" dur="500"/>
                                        <p:tgtEl>
                                          <p:spTgt spid="194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 calcmode="lin" valueType="num">
                                      <p:cBhvr additive="base">
                                        <p:cTn id="12" dur="500" fill="hold"/>
                                        <p:tgtEl>
                                          <p:spTgt spid="19460"/>
                                        </p:tgtEl>
                                        <p:attrNameLst>
                                          <p:attrName>ppt_x</p:attrName>
                                        </p:attrNameLst>
                                      </p:cBhvr>
                                      <p:tavLst>
                                        <p:tav tm="0">
                                          <p:val>
                                            <p:strVal val="#ppt_x"/>
                                          </p:val>
                                        </p:tav>
                                        <p:tav tm="100000">
                                          <p:val>
                                            <p:strVal val="#ppt_x"/>
                                          </p:val>
                                        </p:tav>
                                      </p:tavLst>
                                    </p:anim>
                                    <p:anim calcmode="lin" valueType="num">
                                      <p:cBhvr additive="base">
                                        <p:cTn id="13" dur="500" fill="hold"/>
                                        <p:tgtEl>
                                          <p:spTgt spid="19460"/>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19474"/>
                                        </p:tgtEl>
                                        <p:attrNameLst>
                                          <p:attrName>style.visibility</p:attrName>
                                        </p:attrNameLst>
                                      </p:cBhvr>
                                      <p:to>
                                        <p:strVal val="visible"/>
                                      </p:to>
                                    </p:set>
                                    <p:animEffect transition="in" filter="blinds(horizontal)">
                                      <p:cBhvr>
                                        <p:cTn id="17" dur="500"/>
                                        <p:tgtEl>
                                          <p:spTgt spid="19474"/>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19475"/>
                                        </p:tgtEl>
                                        <p:attrNameLst>
                                          <p:attrName>style.visibility</p:attrName>
                                        </p:attrNameLst>
                                      </p:cBhvr>
                                      <p:to>
                                        <p:strVal val="visible"/>
                                      </p:to>
                                    </p:set>
                                    <p:animEffect transition="in" filter="blinds(horizontal)">
                                      <p:cBhvr>
                                        <p:cTn id="21" dur="500"/>
                                        <p:tgtEl>
                                          <p:spTgt spid="1947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9466">
                                            <p:txEl>
                                              <p:pRg st="0" end="0"/>
                                            </p:txEl>
                                          </p:spTgt>
                                        </p:tgtEl>
                                        <p:attrNameLst>
                                          <p:attrName>style.visibility</p:attrName>
                                        </p:attrNameLst>
                                      </p:cBhvr>
                                      <p:to>
                                        <p:strVal val="visible"/>
                                      </p:to>
                                    </p:set>
                                    <p:animEffect transition="in" filter="box(in)">
                                      <p:cBhvr>
                                        <p:cTn id="26" dur="1000"/>
                                        <p:tgtEl>
                                          <p:spTgt spid="19466">
                                            <p:txEl>
                                              <p:pRg st="0" end="0"/>
                                            </p:txEl>
                                          </p:spTgt>
                                        </p:tgtEl>
                                      </p:cBhvr>
                                    </p:animEffect>
                                  </p:childTnLst>
                                </p:cTn>
                              </p:par>
                            </p:childTnLst>
                          </p:cTn>
                        </p:par>
                        <p:par>
                          <p:cTn id="27" fill="hold">
                            <p:stCondLst>
                              <p:cond delay="1000"/>
                            </p:stCondLst>
                            <p:childTnLst>
                              <p:par>
                                <p:cTn id="28" presetID="5" presetClass="entr" presetSubtype="10" fill="hold" nodeType="afterEffect">
                                  <p:stCondLst>
                                    <p:cond delay="0"/>
                                  </p:stCondLst>
                                  <p:childTnLst>
                                    <p:set>
                                      <p:cBhvr>
                                        <p:cTn id="29" dur="1" fill="hold">
                                          <p:stCondLst>
                                            <p:cond delay="0"/>
                                          </p:stCondLst>
                                        </p:cTn>
                                        <p:tgtEl>
                                          <p:spTgt spid="19467">
                                            <p:txEl>
                                              <p:pRg st="0" end="0"/>
                                            </p:txEl>
                                          </p:spTgt>
                                        </p:tgtEl>
                                        <p:attrNameLst>
                                          <p:attrName>style.visibility</p:attrName>
                                        </p:attrNameLst>
                                      </p:cBhvr>
                                      <p:to>
                                        <p:strVal val="visible"/>
                                      </p:to>
                                    </p:set>
                                    <p:animEffect transition="in" filter="checkerboard(across)">
                                      <p:cBhvr>
                                        <p:cTn id="30" dur="2000"/>
                                        <p:tgtEl>
                                          <p:spTgt spid="19467">
                                            <p:txEl>
                                              <p:pRg st="0" end="0"/>
                                            </p:txEl>
                                          </p:spTgt>
                                        </p:tgtEl>
                                      </p:cBhvr>
                                    </p:animEffect>
                                  </p:childTnLst>
                                </p:cTn>
                              </p:par>
                            </p:childTnLst>
                          </p:cTn>
                        </p:par>
                        <p:par>
                          <p:cTn id="31" fill="hold">
                            <p:stCondLst>
                              <p:cond delay="3000"/>
                            </p:stCondLst>
                            <p:childTnLst>
                              <p:par>
                                <p:cTn id="32" presetID="5" presetClass="entr" presetSubtype="10" fill="hold" nodeType="afterEffect">
                                  <p:stCondLst>
                                    <p:cond delay="0"/>
                                  </p:stCondLst>
                                  <p:childTnLst>
                                    <p:set>
                                      <p:cBhvr>
                                        <p:cTn id="33" dur="1" fill="hold">
                                          <p:stCondLst>
                                            <p:cond delay="0"/>
                                          </p:stCondLst>
                                        </p:cTn>
                                        <p:tgtEl>
                                          <p:spTgt spid="19468">
                                            <p:txEl>
                                              <p:pRg st="0" end="0"/>
                                            </p:txEl>
                                          </p:spTgt>
                                        </p:tgtEl>
                                        <p:attrNameLst>
                                          <p:attrName>style.visibility</p:attrName>
                                        </p:attrNameLst>
                                      </p:cBhvr>
                                      <p:to>
                                        <p:strVal val="visible"/>
                                      </p:to>
                                    </p:set>
                                    <p:animEffect transition="in" filter="checkerboard(across)">
                                      <p:cBhvr>
                                        <p:cTn id="34" dur="1000"/>
                                        <p:tgtEl>
                                          <p:spTgt spid="19468">
                                            <p:txEl>
                                              <p:pRg st="0" end="0"/>
                                            </p:txEl>
                                          </p:spTgt>
                                        </p:tgtEl>
                                      </p:cBhvr>
                                    </p:animEffect>
                                  </p:childTnLst>
                                </p:cTn>
                              </p:par>
                            </p:childTnLst>
                          </p:cTn>
                        </p:par>
                        <p:par>
                          <p:cTn id="35" fill="hold">
                            <p:stCondLst>
                              <p:cond delay="4000"/>
                            </p:stCondLst>
                            <p:childTnLst>
                              <p:par>
                                <p:cTn id="36" presetID="4" presetClass="entr" presetSubtype="16" fill="hold" nodeType="afterEffect">
                                  <p:stCondLst>
                                    <p:cond delay="0"/>
                                  </p:stCondLst>
                                  <p:childTnLst>
                                    <p:set>
                                      <p:cBhvr>
                                        <p:cTn id="37" dur="1" fill="hold">
                                          <p:stCondLst>
                                            <p:cond delay="0"/>
                                          </p:stCondLst>
                                        </p:cTn>
                                        <p:tgtEl>
                                          <p:spTgt spid="19469">
                                            <p:txEl>
                                              <p:pRg st="0" end="0"/>
                                            </p:txEl>
                                          </p:spTgt>
                                        </p:tgtEl>
                                        <p:attrNameLst>
                                          <p:attrName>style.visibility</p:attrName>
                                        </p:attrNameLst>
                                      </p:cBhvr>
                                      <p:to>
                                        <p:strVal val="visible"/>
                                      </p:to>
                                    </p:set>
                                    <p:animEffect transition="in" filter="box(in)">
                                      <p:cBhvr>
                                        <p:cTn id="38" dur="1000"/>
                                        <p:tgtEl>
                                          <p:spTgt spid="19469">
                                            <p:txEl>
                                              <p:pRg st="0" end="0"/>
                                            </p:txEl>
                                          </p:spTgt>
                                        </p:tgtEl>
                                      </p:cBhvr>
                                    </p:animEffect>
                                  </p:childTnLst>
                                </p:cTn>
                              </p:par>
                            </p:childTnLst>
                          </p:cTn>
                        </p:par>
                        <p:par>
                          <p:cTn id="39" fill="hold">
                            <p:stCondLst>
                              <p:cond delay="5000"/>
                            </p:stCondLst>
                            <p:childTnLst>
                              <p:par>
                                <p:cTn id="40" presetID="4" presetClass="entr" presetSubtype="16" fill="hold" nodeType="afterEffect">
                                  <p:stCondLst>
                                    <p:cond delay="0"/>
                                  </p:stCondLst>
                                  <p:childTnLst>
                                    <p:set>
                                      <p:cBhvr>
                                        <p:cTn id="41" dur="1" fill="hold">
                                          <p:stCondLst>
                                            <p:cond delay="0"/>
                                          </p:stCondLst>
                                        </p:cTn>
                                        <p:tgtEl>
                                          <p:spTgt spid="19470">
                                            <p:txEl>
                                              <p:pRg st="0" end="0"/>
                                            </p:txEl>
                                          </p:spTgt>
                                        </p:tgtEl>
                                        <p:attrNameLst>
                                          <p:attrName>style.visibility</p:attrName>
                                        </p:attrNameLst>
                                      </p:cBhvr>
                                      <p:to>
                                        <p:strVal val="visible"/>
                                      </p:to>
                                    </p:set>
                                    <p:animEffect transition="in" filter="box(in)">
                                      <p:cBhvr>
                                        <p:cTn id="42" dur="1000"/>
                                        <p:tgtEl>
                                          <p:spTgt spid="194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p:bldP spid="194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Picture 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5486"/>
            <a:ext cx="3886200" cy="271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p:nvPr/>
        </p:nvGrpSpPr>
        <p:grpSpPr bwMode="auto">
          <a:xfrm>
            <a:off x="4343400" y="342900"/>
            <a:ext cx="4724400" cy="4972050"/>
            <a:chOff x="2733" y="336"/>
            <a:chExt cx="2909" cy="3280"/>
          </a:xfrm>
        </p:grpSpPr>
        <p:pic>
          <p:nvPicPr>
            <p:cNvPr id="15369" name="Picture 4" descr="dungquat%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 y="336"/>
              <a:ext cx="2909"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6"/>
            <p:cNvSpPr>
              <a:spLocks noChangeArrowheads="1"/>
            </p:cNvSpPr>
            <p:nvPr/>
          </p:nvSpPr>
          <p:spPr bwMode="auto">
            <a:xfrm>
              <a:off x="3136" y="3280"/>
              <a:ext cx="206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800" b="0" i="1">
                  <a:solidFill>
                    <a:srgbClr val="000066"/>
                  </a:solidFill>
                  <a:latin typeface="Arial" panose="020B0604020202020204" pitchFamily="34" charset="0"/>
                </a:rPr>
                <a:t> Khu công nghiệp Dung Quất</a:t>
              </a:r>
            </a:p>
          </p:txBody>
        </p:sp>
      </p:grpSp>
      <p:grpSp>
        <p:nvGrpSpPr>
          <p:cNvPr id="3" name="Group 8"/>
          <p:cNvGrpSpPr/>
          <p:nvPr/>
        </p:nvGrpSpPr>
        <p:grpSpPr bwMode="auto">
          <a:xfrm>
            <a:off x="304800" y="2971800"/>
            <a:ext cx="3886200" cy="2286000"/>
            <a:chOff x="1680" y="1404"/>
            <a:chExt cx="2256" cy="2004"/>
          </a:xfrm>
        </p:grpSpPr>
        <p:pic>
          <p:nvPicPr>
            <p:cNvPr id="15367" name="Picture 9" descr="cong trinh nha may loc d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1404"/>
              <a:ext cx="2256" cy="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10"/>
            <p:cNvSpPr>
              <a:spLocks noChangeArrowheads="1"/>
            </p:cNvSpPr>
            <p:nvPr/>
          </p:nvSpPr>
          <p:spPr bwMode="auto">
            <a:xfrm>
              <a:off x="1824" y="3072"/>
              <a:ext cx="196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800" b="0" i="1">
                  <a:solidFill>
                    <a:srgbClr val="000066"/>
                  </a:solidFill>
                  <a:latin typeface="Arial" panose="020B0604020202020204" pitchFamily="34" charset="0"/>
                </a:rPr>
                <a:t>Nhà máy lọc dầu Dung Quất</a:t>
              </a:r>
            </a:p>
          </p:txBody>
        </p:sp>
      </p:grpSp>
      <p:sp>
        <p:nvSpPr>
          <p:cNvPr id="21516" name="Text Box 12"/>
          <p:cNvSpPr txBox="1">
            <a:spLocks noChangeArrowheads="1"/>
          </p:cNvSpPr>
          <p:nvPr/>
        </p:nvSpPr>
        <p:spPr bwMode="auto">
          <a:xfrm>
            <a:off x="228600" y="2628900"/>
            <a:ext cx="4038600" cy="3077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solidFill>
                  <a:schemeClr val="accent1"/>
                </a:solidFill>
                <a:latin typeface="Arial" panose="020B0604020202020204" pitchFamily="34" charset="0"/>
              </a:rPr>
              <a:t>Hình 12. Đê chắn sóng ở khu cảng Dung Quất</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1509"/>
                                        </p:tgtEl>
                                        <p:attrNameLst>
                                          <p:attrName>style.visibility</p:attrName>
                                        </p:attrNameLst>
                                      </p:cBhvr>
                                      <p:to>
                                        <p:strVal val="visible"/>
                                      </p:to>
                                    </p:set>
                                    <p:anim calcmode="lin" valueType="num">
                                      <p:cBhvr>
                                        <p:cTn id="7" dur="1000" fill="hold"/>
                                        <p:tgtEl>
                                          <p:spTgt spid="21509"/>
                                        </p:tgtEl>
                                        <p:attrNameLst>
                                          <p:attrName>ppt_w</p:attrName>
                                        </p:attrNameLst>
                                      </p:cBhvr>
                                      <p:tavLst>
                                        <p:tav tm="0">
                                          <p:val>
                                            <p:fltVal val="0"/>
                                          </p:val>
                                        </p:tav>
                                        <p:tav tm="100000">
                                          <p:val>
                                            <p:strVal val="#ppt_w"/>
                                          </p:val>
                                        </p:tav>
                                      </p:tavLst>
                                    </p:anim>
                                    <p:anim calcmode="lin" valueType="num">
                                      <p:cBhvr>
                                        <p:cTn id="8" dur="1000" fill="hold"/>
                                        <p:tgtEl>
                                          <p:spTgt spid="21509"/>
                                        </p:tgtEl>
                                        <p:attrNameLst>
                                          <p:attrName>ppt_h</p:attrName>
                                        </p:attrNameLst>
                                      </p:cBhvr>
                                      <p:tavLst>
                                        <p:tav tm="0">
                                          <p:val>
                                            <p:fltVal val="0"/>
                                          </p:val>
                                        </p:tav>
                                        <p:tav tm="100000">
                                          <p:val>
                                            <p:strVal val="#ppt_h"/>
                                          </p:val>
                                        </p:tav>
                                      </p:tavLst>
                                    </p:anim>
                                    <p:anim calcmode="lin" valueType="num">
                                      <p:cBhvr>
                                        <p:cTn id="9" dur="1000" fill="hold"/>
                                        <p:tgtEl>
                                          <p:spTgt spid="21509"/>
                                        </p:tgtEl>
                                        <p:attrNameLst>
                                          <p:attrName>style.rotation</p:attrName>
                                        </p:attrNameLst>
                                      </p:cBhvr>
                                      <p:tavLst>
                                        <p:tav tm="0">
                                          <p:val>
                                            <p:fltVal val="90"/>
                                          </p:val>
                                        </p:tav>
                                        <p:tav tm="100000">
                                          <p:val>
                                            <p:fltVal val="0"/>
                                          </p:val>
                                        </p:tav>
                                      </p:tavLst>
                                    </p:anim>
                                    <p:animEffect transition="in" filter="fade">
                                      <p:cBhvr>
                                        <p:cTn id="10" dur="1000"/>
                                        <p:tgtEl>
                                          <p:spTgt spid="21509"/>
                                        </p:tgtEl>
                                      </p:cBhvr>
                                    </p:animEffect>
                                  </p:childTnLst>
                                </p:cTn>
                              </p:par>
                            </p:childTnLst>
                          </p:cTn>
                        </p:par>
                        <p:par>
                          <p:cTn id="11" fill="hold">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21516"/>
                                        </p:tgtEl>
                                        <p:attrNameLst>
                                          <p:attrName>style.visibility</p:attrName>
                                        </p:attrNameLst>
                                      </p:cBhvr>
                                      <p:to>
                                        <p:strVal val="visible"/>
                                      </p:to>
                                    </p:set>
                                    <p:animEffect transition="in" filter="blinds(horizontal)">
                                      <p:cBhvr>
                                        <p:cTn id="14" dur="500"/>
                                        <p:tgtEl>
                                          <p:spTgt spid="2151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iterate type="lt">
                                    <p:tmPct val="0"/>
                                  </p:iterate>
                                  <p:childTnLst>
                                    <p:set>
                                      <p:cBhvr>
                                        <p:cTn id="34" dur="1" fill="hold">
                                          <p:stCondLst>
                                            <p:cond delay="0"/>
                                          </p:stCondLst>
                                        </p:cTn>
                                        <p:tgtEl>
                                          <p:spTgt spid="2"/>
                                        </p:tgtEl>
                                        <p:attrNameLst>
                                          <p:attrName>style.visibility</p:attrName>
                                        </p:attrNameLst>
                                      </p:cBhvr>
                                      <p:to>
                                        <p:strVal val="visible"/>
                                      </p:to>
                                    </p:set>
                                    <p:animEffect transition="in" filter="strips(downLeft)">
                                      <p:cBhvr>
                                        <p:cTn id="35" dur="500"/>
                                        <p:tgtEl>
                                          <p:spTgt spid="2"/>
                                        </p:tgtEl>
                                      </p:cBhvr>
                                    </p:animEffect>
                                  </p:childTnLst>
                                </p:cTn>
                              </p:par>
                              <p:par>
                                <p:cTn id="36" presetID="18" presetClass="entr" presetSubtype="12" fill="hold" nodeType="withEffect">
                                  <p:stCondLst>
                                    <p:cond delay="0"/>
                                  </p:stCondLst>
                                  <p:iterate type="lt">
                                    <p:tmPct val="0"/>
                                  </p:iterate>
                                  <p:childTnLst>
                                    <p:set>
                                      <p:cBhvr>
                                        <p:cTn id="37" dur="1" fill="hold">
                                          <p:stCondLst>
                                            <p:cond delay="0"/>
                                          </p:stCondLst>
                                        </p:cTn>
                                        <p:tgtEl>
                                          <p:spTgt spid="3"/>
                                        </p:tgtEl>
                                        <p:attrNameLst>
                                          <p:attrName>style.visibility</p:attrName>
                                        </p:attrNameLst>
                                      </p:cBhvr>
                                      <p:to>
                                        <p:strVal val="visible"/>
                                      </p:to>
                                    </p:set>
                                    <p:animEffect transition="in" filter="strips(downLeft)">
                                      <p:cBhvr>
                                        <p:cTn id="38" dur="500"/>
                                        <p:tgtEl>
                                          <p:spTgt spid="3"/>
                                        </p:tgtEl>
                                      </p:cBhvr>
                                    </p:animEffect>
                                  </p:childTnLst>
                                </p:cTn>
                              </p:par>
                              <p:par>
                                <p:cTn id="39" presetID="18" presetClass="entr" presetSubtype="12" fill="hold" nodeType="withEffect">
                                  <p:stCondLst>
                                    <p:cond delay="0"/>
                                  </p:stCondLst>
                                  <p:iterate type="lt">
                                    <p:tmPct val="0"/>
                                  </p:iterate>
                                  <p:childTnLst>
                                    <p:set>
                                      <p:cBhvr>
                                        <p:cTn id="40" dur="1" fill="hold">
                                          <p:stCondLst>
                                            <p:cond delay="0"/>
                                          </p:stCondLst>
                                        </p:cTn>
                                        <p:tgtEl>
                                          <p:spTgt spid="21509"/>
                                        </p:tgtEl>
                                        <p:attrNameLst>
                                          <p:attrName>style.visibility</p:attrName>
                                        </p:attrNameLst>
                                      </p:cBhvr>
                                      <p:to>
                                        <p:strVal val="visible"/>
                                      </p:to>
                                    </p:set>
                                    <p:animEffect transition="in" filter="strips(downLeft)">
                                      <p:cBhvr>
                                        <p:cTn id="41"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251520" y="51470"/>
            <a:ext cx="58674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800" b="1" dirty="0" smtClean="0">
                <a:solidFill>
                  <a:srgbClr val="FF0000"/>
                </a:solidFill>
                <a:latin typeface="Times New Roman" panose="02020603050405020304" pitchFamily="18" charset="0"/>
              </a:rPr>
              <a:t>5. </a:t>
            </a:r>
            <a:r>
              <a:rPr lang="en-US" altLang="en-US" sz="2800" b="1" dirty="0" err="1" smtClean="0">
                <a:solidFill>
                  <a:srgbClr val="FF0000"/>
                </a:solidFill>
                <a:latin typeface="Times New Roman" panose="02020603050405020304" pitchFamily="18" charset="0"/>
              </a:rPr>
              <a:t>Lễ</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hội</a:t>
            </a:r>
            <a:endParaRPr lang="en-US" altLang="en-US" sz="2800" b="1" dirty="0">
              <a:solidFill>
                <a:srgbClr val="FF0000"/>
              </a:solidFill>
              <a:latin typeface="Times New Roman" panose="02020603050405020304" pitchFamily="18" charset="0"/>
            </a:endParaRPr>
          </a:p>
        </p:txBody>
      </p:sp>
      <p:sp>
        <p:nvSpPr>
          <p:cNvPr id="7" name="Text Box 9"/>
          <p:cNvSpPr txBox="1">
            <a:spLocks noChangeArrowheads="1"/>
          </p:cNvSpPr>
          <p:nvPr/>
        </p:nvSpPr>
        <p:spPr bwMode="auto">
          <a:xfrm>
            <a:off x="246976" y="483518"/>
            <a:ext cx="85734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smtClean="0">
                <a:solidFill>
                  <a:srgbClr val="CC3399"/>
                </a:solidFill>
              </a:rPr>
              <a:t>	</a:t>
            </a:r>
            <a:r>
              <a:rPr lang="en-US" altLang="en-US" sz="2400" b="1" dirty="0" smtClean="0"/>
              <a:t>- </a:t>
            </a:r>
            <a:r>
              <a:rPr lang="en-US" altLang="en-US" sz="2400" b="1" dirty="0" err="1" smtClean="0"/>
              <a:t>Kể</a:t>
            </a:r>
            <a:r>
              <a:rPr lang="en-US" altLang="en-US" sz="2400" b="1" dirty="0" smtClean="0"/>
              <a:t> </a:t>
            </a:r>
            <a:r>
              <a:rPr lang="en-US" altLang="en-US" sz="2400" b="1" dirty="0"/>
              <a:t>tên một số lễ hội ở đồng bằng duyên hải miền Trung mà em biết?</a:t>
            </a:r>
          </a:p>
        </p:txBody>
      </p:sp>
      <p:pic>
        <p:nvPicPr>
          <p:cNvPr id="8" name="Picture 5" descr="nghinh 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83618"/>
            <a:ext cx="4114800" cy="290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nghinh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83618"/>
            <a:ext cx="4343400" cy="290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a:hlinkClick r:id="rId4" action="ppaction://hlinksldjump"/>
          </p:cNvPr>
          <p:cNvSpPr txBox="1">
            <a:spLocks noChangeArrowheads="1"/>
          </p:cNvSpPr>
          <p:nvPr/>
        </p:nvSpPr>
        <p:spPr bwMode="auto">
          <a:xfrm>
            <a:off x="3363908" y="4659982"/>
            <a:ext cx="27432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err="1">
                <a:latin typeface="Times New Roman" panose="02020603050405020304" pitchFamily="18" charset="0"/>
              </a:rPr>
              <a:t>Lễ</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rước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Ông</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32312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le h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470"/>
            <a:ext cx="8712968"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Text Box 13"/>
          <p:cNvSpPr txBox="1">
            <a:spLocks noChangeArrowheads="1"/>
          </p:cNvSpPr>
          <p:nvPr/>
        </p:nvSpPr>
        <p:spPr bwMode="auto">
          <a:xfrm>
            <a:off x="2339752" y="4659982"/>
            <a:ext cx="41148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dirty="0" err="1">
                <a:latin typeface="Times New Roman" panose="02020603050405020304" pitchFamily="18" charset="0"/>
              </a:rPr>
              <a:t>Lễ</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mừng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năm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mới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của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người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Chăm</a:t>
            </a:r>
            <a:endParaRPr lang="en-US" altLang="en-US" sz="2000" dirty="0">
              <a:latin typeface="Times New Roman" panose="02020603050405020304" pitchFamily="18"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box(in)">
                                      <p:cBhvr>
                                        <p:cTn id="7" dur="500"/>
                                        <p:tgtEl>
                                          <p:spTgt spid="2458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589"/>
                                        </p:tgtEl>
                                        <p:attrNameLst>
                                          <p:attrName>style.visibility</p:attrName>
                                        </p:attrNameLst>
                                      </p:cBhvr>
                                      <p:to>
                                        <p:strVal val="visible"/>
                                      </p:to>
                                    </p:set>
                                    <p:animEffect transition="in" filter="box(in)">
                                      <p:cBhvr>
                                        <p:cTn id="12"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31751"/>
            <a:ext cx="9115425"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71451" y="114301"/>
            <a:ext cx="8736013"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295401" y="1209508"/>
            <a:ext cx="6553200" cy="76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635" tIns="33817" rIns="67635" bIns="338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500" b="1" dirty="0" err="1">
                <a:solidFill>
                  <a:srgbClr val="FF0000"/>
                </a:solidFill>
                <a:latin typeface="Times New Roman" panose="02020603050405020304" pitchFamily="18" charset="0"/>
                <a:cs typeface="Times New Roman" panose="02020603050405020304" pitchFamily="18" charset="0"/>
              </a:rPr>
              <a:t>Khởi</a:t>
            </a:r>
            <a:r>
              <a:rPr lang="en-US" altLang="en-US" sz="4500" b="1" dirty="0">
                <a:solidFill>
                  <a:srgbClr val="FF0000"/>
                </a:solidFill>
                <a:latin typeface="Times New Roman" panose="02020603050405020304" pitchFamily="18" charset="0"/>
                <a:cs typeface="Times New Roman" panose="02020603050405020304" pitchFamily="18" charset="0"/>
              </a:rPr>
              <a:t> </a:t>
            </a:r>
            <a:r>
              <a:rPr lang="en-US" altLang="en-US" sz="4500" b="1" dirty="0" err="1">
                <a:solidFill>
                  <a:srgbClr val="FF0000"/>
                </a:solidFill>
                <a:latin typeface="Times New Roman" panose="02020603050405020304" pitchFamily="18" charset="0"/>
                <a:cs typeface="Times New Roman" panose="02020603050405020304" pitchFamily="18" charset="0"/>
              </a:rPr>
              <a:t>động</a:t>
            </a:r>
            <a:endParaRPr lang="en-US" altLang="en-US" sz="4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589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7" name="Picture 11" descr="le hoi thap 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470"/>
            <a:ext cx="8784976" cy="468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Text Box 14"/>
          <p:cNvSpPr txBox="1">
            <a:spLocks noChangeArrowheads="1"/>
          </p:cNvSpPr>
          <p:nvPr/>
        </p:nvSpPr>
        <p:spPr bwMode="auto">
          <a:xfrm>
            <a:off x="2771800" y="4732312"/>
            <a:ext cx="37338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dirty="0" err="1">
                <a:latin typeface="Times New Roman" panose="02020603050405020304" pitchFamily="18" charset="0"/>
              </a:rPr>
              <a:t>Lễ</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hội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Tháp</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Bà</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Trang</a:t>
            </a:r>
            <a:r>
              <a:rPr lang="en-US" altLang="en-US" sz="2000" dirty="0">
                <a:latin typeface="Times New Roman" panose="02020603050405020304" pitchFamily="18" charset="0"/>
              </a:rPr>
              <a:t>)</a:t>
            </a:r>
          </a:p>
        </p:txBody>
      </p:sp>
    </p:spTree>
    <p:extLst>
      <p:ext uri="{BB962C8B-B14F-4D97-AF65-F5344CB8AC3E}">
        <p14:creationId xmlns:p14="http://schemas.microsoft.com/office/powerpoint/2010/main" val="3341770794"/>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box(in)">
                                      <p:cBhvr>
                                        <p:cTn id="7" dur="500"/>
                                        <p:tgtEl>
                                          <p:spTgt spid="2458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4590"/>
                                        </p:tgtEl>
                                        <p:attrNameLst>
                                          <p:attrName>style.visibility</p:attrName>
                                        </p:attrNameLst>
                                      </p:cBhvr>
                                      <p:to>
                                        <p:strVal val="visible"/>
                                      </p:to>
                                    </p:set>
                                    <p:animEffect transition="in" filter="slide(fromBottom)">
                                      <p:cBhvr>
                                        <p:cTn id="12" dur="500"/>
                                        <p:tgtEl>
                                          <p:spTgt spid="2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altLang="en-US" smtClean="0"/>
          </a:p>
        </p:txBody>
      </p:sp>
      <p:sp>
        <p:nvSpPr>
          <p:cNvPr id="17411" name="Rectangle 3"/>
          <p:cNvSpPr>
            <a:spLocks noGrp="1" noChangeArrowheads="1"/>
          </p:cNvSpPr>
          <p:nvPr>
            <p:ph idx="1"/>
          </p:nvPr>
        </p:nvSpPr>
        <p:spPr/>
        <p:txBody>
          <a:bodyPr/>
          <a:lstStyle/>
          <a:p>
            <a:pPr eaLnBrk="1" hangingPunct="1"/>
            <a:endParaRPr lang="en-US" altLang="en-US" smtClean="0"/>
          </a:p>
        </p:txBody>
      </p:sp>
      <p:pic>
        <p:nvPicPr>
          <p:cNvPr id="17412" name="Picture 4" descr="P10506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88" y="0"/>
            <a:ext cx="9540552" cy="505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Hoa 2">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572000"/>
            <a:ext cx="83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9"/>
          <p:cNvGrpSpPr>
            <a:grpSpLocks/>
          </p:cNvGrpSpPr>
          <p:nvPr/>
        </p:nvGrpSpPr>
        <p:grpSpPr bwMode="auto">
          <a:xfrm>
            <a:off x="3897893" y="1270654"/>
            <a:ext cx="1608621" cy="575056"/>
            <a:chOff x="1454" y="1528"/>
            <a:chExt cx="866" cy="432"/>
          </a:xfrm>
        </p:grpSpPr>
        <p:sp>
          <p:nvSpPr>
            <p:cNvPr id="5" name="Freeform 6"/>
            <p:cNvSpPr>
              <a:spLocks noChangeArrowheads="1"/>
            </p:cNvSpPr>
            <p:nvPr/>
          </p:nvSpPr>
          <p:spPr bwMode="auto">
            <a:xfrm rot="18999723">
              <a:off x="1454" y="1757"/>
              <a:ext cx="866" cy="203"/>
            </a:xfrm>
            <a:custGeom>
              <a:avLst/>
              <a:gdLst>
                <a:gd name="T0" fmla="*/ 0 w 1982"/>
                <a:gd name="T1" fmla="*/ 356 h 365"/>
                <a:gd name="T2" fmla="*/ 0 w 1982"/>
                <a:gd name="T3" fmla="*/ 356 h 365"/>
                <a:gd name="T4" fmla="*/ 13 w 1982"/>
                <a:gd name="T5" fmla="*/ 331 h 365"/>
                <a:gd name="T6" fmla="*/ 56 w 1982"/>
                <a:gd name="T7" fmla="*/ 296 h 365"/>
                <a:gd name="T8" fmla="*/ 124 w 1982"/>
                <a:gd name="T9" fmla="*/ 254 h 365"/>
                <a:gd name="T10" fmla="*/ 215 w 1982"/>
                <a:gd name="T11" fmla="*/ 209 h 365"/>
                <a:gd name="T12" fmla="*/ 326 w 1982"/>
                <a:gd name="T13" fmla="*/ 161 h 365"/>
                <a:gd name="T14" fmla="*/ 453 w 1982"/>
                <a:gd name="T15" fmla="*/ 115 h 365"/>
                <a:gd name="T16" fmla="*/ 594 w 1982"/>
                <a:gd name="T17" fmla="*/ 73 h 365"/>
                <a:gd name="T18" fmla="*/ 745 w 1982"/>
                <a:gd name="T19" fmla="*/ 37 h 365"/>
                <a:gd name="T20" fmla="*/ 905 w 1982"/>
                <a:gd name="T21" fmla="*/ 12 h 365"/>
                <a:gd name="T22" fmla="*/ 1068 w 1982"/>
                <a:gd name="T23" fmla="*/ 0 h 365"/>
                <a:gd name="T24" fmla="*/ 1234 w 1982"/>
                <a:gd name="T25" fmla="*/ 4 h 365"/>
                <a:gd name="T26" fmla="*/ 1398 w 1982"/>
                <a:gd name="T27" fmla="*/ 26 h 365"/>
                <a:gd name="T28" fmla="*/ 1558 w 1982"/>
                <a:gd name="T29" fmla="*/ 69 h 365"/>
                <a:gd name="T30" fmla="*/ 1711 w 1982"/>
                <a:gd name="T31" fmla="*/ 137 h 365"/>
                <a:gd name="T32" fmla="*/ 1853 w 1982"/>
                <a:gd name="T33" fmla="*/ 231 h 365"/>
                <a:gd name="T34" fmla="*/ 1982 w 1982"/>
                <a:gd name="T35" fmla="*/ 356 h 365"/>
                <a:gd name="T36" fmla="*/ 1982 w 1982"/>
                <a:gd name="T37" fmla="*/ 356 h 365"/>
                <a:gd name="T38" fmla="*/ 1919 w 1982"/>
                <a:gd name="T39" fmla="*/ 290 h 365"/>
                <a:gd name="T40" fmla="*/ 1784 w 1982"/>
                <a:gd name="T41" fmla="*/ 186 h 365"/>
                <a:gd name="T42" fmla="*/ 1636 w 1982"/>
                <a:gd name="T43" fmla="*/ 113 h 365"/>
                <a:gd name="T44" fmla="*/ 1480 w 1982"/>
                <a:gd name="T45" fmla="*/ 68 h 365"/>
                <a:gd name="T46" fmla="*/ 1319 w 1982"/>
                <a:gd name="T47" fmla="*/ 48 h 365"/>
                <a:gd name="T48" fmla="*/ 1154 w 1982"/>
                <a:gd name="T49" fmla="*/ 49 h 365"/>
                <a:gd name="T50" fmla="*/ 990 w 1982"/>
                <a:gd name="T51" fmla="*/ 66 h 365"/>
                <a:gd name="T52" fmla="*/ 829 w 1982"/>
                <a:gd name="T53" fmla="*/ 97 h 365"/>
                <a:gd name="T54" fmla="*/ 674 w 1982"/>
                <a:gd name="T55" fmla="*/ 137 h 365"/>
                <a:gd name="T56" fmla="*/ 527 w 1982"/>
                <a:gd name="T57" fmla="*/ 183 h 365"/>
                <a:gd name="T58" fmla="*/ 393 w 1982"/>
                <a:gd name="T59" fmla="*/ 230 h 365"/>
                <a:gd name="T60" fmla="*/ 274 w 1982"/>
                <a:gd name="T61" fmla="*/ 275 h 365"/>
                <a:gd name="T62" fmla="*/ 172 w 1982"/>
                <a:gd name="T63" fmla="*/ 315 h 365"/>
                <a:gd name="T64" fmla="*/ 91 w 1982"/>
                <a:gd name="T65" fmla="*/ 346 h 365"/>
                <a:gd name="T66" fmla="*/ 34 w 1982"/>
                <a:gd name="T67" fmla="*/ 363 h 365"/>
                <a:gd name="T68" fmla="*/ 4 w 1982"/>
                <a:gd name="T69" fmla="*/ 363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82"/>
                <a:gd name="T106" fmla="*/ 0 h 365"/>
                <a:gd name="T107" fmla="*/ 1982 w 1982"/>
                <a:gd name="T108" fmla="*/ 365 h 3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82" h="365">
                  <a:moveTo>
                    <a:pt x="0" y="356"/>
                  </a:moveTo>
                  <a:lnTo>
                    <a:pt x="0" y="356"/>
                  </a:lnTo>
                  <a:lnTo>
                    <a:pt x="3" y="345"/>
                  </a:lnTo>
                  <a:lnTo>
                    <a:pt x="13" y="331"/>
                  </a:lnTo>
                  <a:lnTo>
                    <a:pt x="31" y="315"/>
                  </a:lnTo>
                  <a:lnTo>
                    <a:pt x="56" y="296"/>
                  </a:lnTo>
                  <a:lnTo>
                    <a:pt x="87" y="276"/>
                  </a:lnTo>
                  <a:lnTo>
                    <a:pt x="124" y="254"/>
                  </a:lnTo>
                  <a:lnTo>
                    <a:pt x="167" y="231"/>
                  </a:lnTo>
                  <a:lnTo>
                    <a:pt x="215" y="209"/>
                  </a:lnTo>
                  <a:lnTo>
                    <a:pt x="268" y="185"/>
                  </a:lnTo>
                  <a:lnTo>
                    <a:pt x="326" y="161"/>
                  </a:lnTo>
                  <a:lnTo>
                    <a:pt x="388" y="137"/>
                  </a:lnTo>
                  <a:lnTo>
                    <a:pt x="453" y="115"/>
                  </a:lnTo>
                  <a:lnTo>
                    <a:pt x="522" y="93"/>
                  </a:lnTo>
                  <a:lnTo>
                    <a:pt x="594" y="73"/>
                  </a:lnTo>
                  <a:lnTo>
                    <a:pt x="668" y="54"/>
                  </a:lnTo>
                  <a:lnTo>
                    <a:pt x="745" y="37"/>
                  </a:lnTo>
                  <a:lnTo>
                    <a:pt x="824" y="24"/>
                  </a:lnTo>
                  <a:lnTo>
                    <a:pt x="905" y="12"/>
                  </a:lnTo>
                  <a:lnTo>
                    <a:pt x="986" y="5"/>
                  </a:lnTo>
                  <a:lnTo>
                    <a:pt x="1068" y="0"/>
                  </a:lnTo>
                  <a:lnTo>
                    <a:pt x="1151" y="0"/>
                  </a:lnTo>
                  <a:lnTo>
                    <a:pt x="1234" y="4"/>
                  </a:lnTo>
                  <a:lnTo>
                    <a:pt x="1316" y="12"/>
                  </a:lnTo>
                  <a:lnTo>
                    <a:pt x="1398" y="26"/>
                  </a:lnTo>
                  <a:lnTo>
                    <a:pt x="1479" y="45"/>
                  </a:lnTo>
                  <a:lnTo>
                    <a:pt x="1558" y="69"/>
                  </a:lnTo>
                  <a:lnTo>
                    <a:pt x="1635" y="100"/>
                  </a:lnTo>
                  <a:lnTo>
                    <a:pt x="1711" y="137"/>
                  </a:lnTo>
                  <a:lnTo>
                    <a:pt x="1783" y="181"/>
                  </a:lnTo>
                  <a:lnTo>
                    <a:pt x="1853" y="231"/>
                  </a:lnTo>
                  <a:lnTo>
                    <a:pt x="1919" y="289"/>
                  </a:lnTo>
                  <a:lnTo>
                    <a:pt x="1982" y="356"/>
                  </a:lnTo>
                  <a:lnTo>
                    <a:pt x="1919" y="290"/>
                  </a:lnTo>
                  <a:lnTo>
                    <a:pt x="1853" y="233"/>
                  </a:lnTo>
                  <a:lnTo>
                    <a:pt x="1784" y="186"/>
                  </a:lnTo>
                  <a:lnTo>
                    <a:pt x="1711" y="145"/>
                  </a:lnTo>
                  <a:lnTo>
                    <a:pt x="1636" y="113"/>
                  </a:lnTo>
                  <a:lnTo>
                    <a:pt x="1559" y="87"/>
                  </a:lnTo>
                  <a:lnTo>
                    <a:pt x="1480" y="68"/>
                  </a:lnTo>
                  <a:lnTo>
                    <a:pt x="1400" y="55"/>
                  </a:lnTo>
                  <a:lnTo>
                    <a:pt x="1319" y="48"/>
                  </a:lnTo>
                  <a:lnTo>
                    <a:pt x="1237" y="46"/>
                  </a:lnTo>
                  <a:lnTo>
                    <a:pt x="1154" y="49"/>
                  </a:lnTo>
                  <a:lnTo>
                    <a:pt x="1072" y="56"/>
                  </a:lnTo>
                  <a:lnTo>
                    <a:pt x="990" y="66"/>
                  </a:lnTo>
                  <a:lnTo>
                    <a:pt x="909" y="80"/>
                  </a:lnTo>
                  <a:lnTo>
                    <a:pt x="829" y="97"/>
                  </a:lnTo>
                  <a:lnTo>
                    <a:pt x="750" y="116"/>
                  </a:lnTo>
                  <a:lnTo>
                    <a:pt x="674" y="137"/>
                  </a:lnTo>
                  <a:lnTo>
                    <a:pt x="599" y="160"/>
                  </a:lnTo>
                  <a:lnTo>
                    <a:pt x="527" y="183"/>
                  </a:lnTo>
                  <a:lnTo>
                    <a:pt x="459" y="207"/>
                  </a:lnTo>
                  <a:lnTo>
                    <a:pt x="393" y="230"/>
                  </a:lnTo>
                  <a:lnTo>
                    <a:pt x="331" y="253"/>
                  </a:lnTo>
                  <a:lnTo>
                    <a:pt x="274" y="275"/>
                  </a:lnTo>
                  <a:lnTo>
                    <a:pt x="221" y="296"/>
                  </a:lnTo>
                  <a:lnTo>
                    <a:pt x="172" y="315"/>
                  </a:lnTo>
                  <a:lnTo>
                    <a:pt x="129" y="332"/>
                  </a:lnTo>
                  <a:lnTo>
                    <a:pt x="91" y="346"/>
                  </a:lnTo>
                  <a:lnTo>
                    <a:pt x="60" y="356"/>
                  </a:lnTo>
                  <a:lnTo>
                    <a:pt x="34" y="363"/>
                  </a:lnTo>
                  <a:lnTo>
                    <a:pt x="16" y="365"/>
                  </a:lnTo>
                  <a:lnTo>
                    <a:pt x="4" y="363"/>
                  </a:lnTo>
                  <a:lnTo>
                    <a:pt x="0" y="356"/>
                  </a:lnTo>
                </a:path>
              </a:pathLst>
            </a:custGeom>
            <a:solidFill>
              <a:srgbClr val="008000"/>
            </a:solidFill>
            <a:ln w="9525">
              <a:solidFill>
                <a:srgbClr val="006F00"/>
              </a:solidFill>
              <a:round/>
              <a:headEnd/>
              <a:tailEnd/>
            </a:ln>
          </p:spPr>
          <p:txBody>
            <a:bodyPr anchor="ctr"/>
            <a:lstStyle/>
            <a:p>
              <a:endParaRPr lang="en-US" sz="2475">
                <a:latin typeface="Times New Roman" pitchFamily="18" charset="0"/>
                <a:cs typeface="Times New Roman" pitchFamily="18" charset="0"/>
              </a:endParaRPr>
            </a:p>
          </p:txBody>
        </p:sp>
        <p:sp>
          <p:nvSpPr>
            <p:cNvPr id="6" name="WordArt 38"/>
            <p:cNvSpPr>
              <a:spLocks noChangeArrowheads="1" noChangeShapeType="1" noTextEdit="1"/>
            </p:cNvSpPr>
            <p:nvPr/>
          </p:nvSpPr>
          <p:spPr bwMode="auto">
            <a:xfrm rot="19562490">
              <a:off x="1458" y="1528"/>
              <a:ext cx="727" cy="259"/>
            </a:xfrm>
            <a:prstGeom prst="rect">
              <a:avLst/>
            </a:prstGeom>
          </p:spPr>
          <p:txBody>
            <a:bodyPr wrap="none" fromWordArt="1">
              <a:prstTxWarp prst="textDeflate">
                <a:avLst>
                  <a:gd name="adj" fmla="val 26227"/>
                </a:avLst>
              </a:prstTxWarp>
            </a:bodyPr>
            <a:lstStyle/>
            <a:p>
              <a:pPr algn="ctr"/>
              <a:r>
                <a:rPr lang="en-US" sz="2700" kern="10" dirty="0" err="1">
                  <a:ln w="9525">
                    <a:solidFill>
                      <a:srgbClr val="0000FF"/>
                    </a:solidFill>
                    <a:round/>
                    <a:headEnd/>
                    <a:tailEnd/>
                  </a:ln>
                  <a:latin typeface="Arial"/>
                  <a:cs typeface="Arial"/>
                </a:rPr>
                <a:t>Hoạt</a:t>
              </a:r>
              <a:r>
                <a:rPr lang="en-US" sz="2700" kern="10" dirty="0">
                  <a:ln w="9525">
                    <a:solidFill>
                      <a:srgbClr val="0000FF"/>
                    </a:solidFill>
                    <a:round/>
                    <a:headEnd/>
                    <a:tailEnd/>
                  </a:ln>
                  <a:latin typeface="Arial"/>
                  <a:cs typeface="Arial"/>
                </a:rPr>
                <a:t> </a:t>
              </a:r>
              <a:r>
                <a:rPr lang="en-US" sz="2700" kern="10" dirty="0" err="1">
                  <a:ln w="9525">
                    <a:solidFill>
                      <a:srgbClr val="0000FF"/>
                    </a:solidFill>
                    <a:round/>
                    <a:headEnd/>
                    <a:tailEnd/>
                  </a:ln>
                  <a:latin typeface="Arial"/>
                  <a:cs typeface="Arial"/>
                </a:rPr>
                <a:t>động</a:t>
              </a:r>
              <a:r>
                <a:rPr lang="en-US" sz="2700" kern="10" dirty="0">
                  <a:ln w="9525">
                    <a:solidFill>
                      <a:srgbClr val="0000FF"/>
                    </a:solidFill>
                    <a:round/>
                    <a:headEnd/>
                    <a:tailEnd/>
                  </a:ln>
                  <a:latin typeface="Arial"/>
                  <a:cs typeface="Arial"/>
                </a:rPr>
                <a:t> du </a:t>
              </a:r>
              <a:r>
                <a:rPr lang="en-US" sz="2700" kern="10" dirty="0" err="1">
                  <a:ln w="9525">
                    <a:solidFill>
                      <a:srgbClr val="0000FF"/>
                    </a:solidFill>
                    <a:round/>
                    <a:headEnd/>
                    <a:tailEnd/>
                  </a:ln>
                  <a:latin typeface="Arial"/>
                  <a:cs typeface="Arial"/>
                </a:rPr>
                <a:t>lịch</a:t>
              </a:r>
              <a:r>
                <a:rPr lang="en-US" sz="2700" kern="10" dirty="0">
                  <a:ln w="9525">
                    <a:solidFill>
                      <a:srgbClr val="0000FF"/>
                    </a:solidFill>
                    <a:round/>
                    <a:headEnd/>
                    <a:tailEnd/>
                  </a:ln>
                  <a:latin typeface="Arial"/>
                  <a:cs typeface="Arial"/>
                </a:rPr>
                <a:t> </a:t>
              </a:r>
            </a:p>
          </p:txBody>
        </p:sp>
      </p:grpSp>
      <p:grpSp>
        <p:nvGrpSpPr>
          <p:cNvPr id="7" name="Group 6"/>
          <p:cNvGrpSpPr/>
          <p:nvPr/>
        </p:nvGrpSpPr>
        <p:grpSpPr>
          <a:xfrm>
            <a:off x="5332313" y="377444"/>
            <a:ext cx="1769953" cy="751029"/>
            <a:chOff x="6923295" y="596370"/>
            <a:chExt cx="3609958" cy="1738017"/>
          </a:xfrm>
        </p:grpSpPr>
        <p:sp>
          <p:nvSpPr>
            <p:cNvPr id="8" name="Freeform 55"/>
            <p:cNvSpPr>
              <a:spLocks/>
            </p:cNvSpPr>
            <p:nvPr/>
          </p:nvSpPr>
          <p:spPr bwMode="auto">
            <a:xfrm rot="21123253">
              <a:off x="6923295" y="1093359"/>
              <a:ext cx="3609958" cy="1241028"/>
            </a:xfrm>
            <a:custGeom>
              <a:avLst/>
              <a:gdLst/>
              <a:ahLst/>
              <a:cxnLst>
                <a:cxn ang="0">
                  <a:pos x="0" y="488"/>
                </a:cxn>
                <a:cxn ang="0">
                  <a:pos x="201" y="234"/>
                </a:cxn>
                <a:cxn ang="0">
                  <a:pos x="611" y="206"/>
                </a:cxn>
                <a:cxn ang="0">
                  <a:pos x="1089" y="0"/>
                </a:cxn>
              </a:cxnLst>
              <a:rect l="0" t="0" r="r" b="b"/>
              <a:pathLst>
                <a:path w="1089" h="488">
                  <a:moveTo>
                    <a:pt x="0" y="488"/>
                  </a:moveTo>
                  <a:cubicBezTo>
                    <a:pt x="33" y="446"/>
                    <a:pt x="99" y="281"/>
                    <a:pt x="201" y="234"/>
                  </a:cubicBezTo>
                  <a:cubicBezTo>
                    <a:pt x="303" y="187"/>
                    <a:pt x="463" y="245"/>
                    <a:pt x="611" y="206"/>
                  </a:cubicBezTo>
                  <a:cubicBezTo>
                    <a:pt x="759" y="167"/>
                    <a:pt x="990" y="43"/>
                    <a:pt x="1089" y="0"/>
                  </a:cubicBezTo>
                </a:path>
              </a:pathLst>
            </a:custGeom>
            <a:noFill/>
            <a:ln w="9525" cmpd="sng">
              <a:solidFill>
                <a:srgbClr val="02AE16"/>
              </a:solidFill>
              <a:round/>
              <a:headEnd/>
              <a:tailEnd/>
            </a:ln>
            <a:effectLst/>
          </p:spPr>
          <p:txBody>
            <a:bodyPr/>
            <a:lstStyle/>
            <a:p>
              <a:endParaRPr lang="en-US" sz="2475"/>
            </a:p>
          </p:txBody>
        </p:sp>
        <p:sp>
          <p:nvSpPr>
            <p:cNvPr id="9" name="WordArt 56"/>
            <p:cNvSpPr>
              <a:spLocks noChangeArrowheads="1" noChangeShapeType="1" noTextEdit="1"/>
            </p:cNvSpPr>
            <p:nvPr/>
          </p:nvSpPr>
          <p:spPr bwMode="auto">
            <a:xfrm rot="20521121">
              <a:off x="7559587" y="596370"/>
              <a:ext cx="1877407" cy="885023"/>
            </a:xfrm>
            <a:prstGeom prst="rect">
              <a:avLst/>
            </a:prstGeom>
          </p:spPr>
          <p:txBody>
            <a:bodyPr wrap="none" fromWordArt="1">
              <a:prstTxWarp prst="textDoubleWave1">
                <a:avLst/>
              </a:prstTxWarp>
            </a:bodyPr>
            <a:lstStyle/>
            <a:p>
              <a:pPr algn="ctr"/>
              <a:r>
                <a:rPr lang="en-US" sz="225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Bãi</a:t>
              </a:r>
              <a:r>
                <a:rPr lang="en-US" sz="225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225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biển</a:t>
              </a:r>
              <a:r>
                <a:rPr lang="en-US" sz="225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225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đẹp</a:t>
              </a:r>
              <a:endParaRPr lang="en-US" sz="2250" kern="10" dirty="0">
                <a:ln w="9525">
                  <a:solidFill>
                    <a:srgbClr val="0000FF"/>
                  </a:solidFill>
                  <a:round/>
                  <a:headEnd/>
                  <a:tailEnd/>
                </a:ln>
                <a:solidFill>
                  <a:srgbClr val="0000FF"/>
                </a:solidFill>
                <a:effectLst>
                  <a:outerShdw dist="53882" dir="2700000" algn="ctr" rotWithShape="0">
                    <a:srgbClr val="C0C0C0">
                      <a:alpha val="80000"/>
                    </a:srgbClr>
                  </a:outerShdw>
                </a:effectLst>
              </a:endParaRPr>
            </a:p>
          </p:txBody>
        </p:sp>
      </p:grpSp>
      <p:grpSp>
        <p:nvGrpSpPr>
          <p:cNvPr id="10" name="Group 9"/>
          <p:cNvGrpSpPr/>
          <p:nvPr/>
        </p:nvGrpSpPr>
        <p:grpSpPr>
          <a:xfrm rot="21201623">
            <a:off x="5395213" y="1037388"/>
            <a:ext cx="2588156" cy="484355"/>
            <a:chOff x="7100827" y="2679141"/>
            <a:chExt cx="3719366" cy="453068"/>
          </a:xfrm>
        </p:grpSpPr>
        <p:sp>
          <p:nvSpPr>
            <p:cNvPr id="11" name="Freeform 51"/>
            <p:cNvSpPr>
              <a:spLocks/>
            </p:cNvSpPr>
            <p:nvPr/>
          </p:nvSpPr>
          <p:spPr bwMode="auto">
            <a:xfrm>
              <a:off x="7100827" y="2743007"/>
              <a:ext cx="3097868" cy="389202"/>
            </a:xfrm>
            <a:custGeom>
              <a:avLst/>
              <a:gdLst/>
              <a:ahLst/>
              <a:cxnLst>
                <a:cxn ang="0">
                  <a:pos x="0" y="0"/>
                </a:cxn>
                <a:cxn ang="0">
                  <a:pos x="207" y="191"/>
                </a:cxn>
                <a:cxn ang="0">
                  <a:pos x="529" y="172"/>
                </a:cxn>
                <a:cxn ang="0">
                  <a:pos x="822" y="250"/>
                </a:cxn>
                <a:cxn ang="0">
                  <a:pos x="1212" y="211"/>
                </a:cxn>
              </a:cxnLst>
              <a:rect l="0" t="0" r="r" b="b"/>
              <a:pathLst>
                <a:path w="1212" h="256">
                  <a:moveTo>
                    <a:pt x="0" y="0"/>
                  </a:moveTo>
                  <a:cubicBezTo>
                    <a:pt x="35" y="32"/>
                    <a:pt x="119" y="162"/>
                    <a:pt x="207" y="191"/>
                  </a:cubicBezTo>
                  <a:cubicBezTo>
                    <a:pt x="295" y="220"/>
                    <a:pt x="427" y="162"/>
                    <a:pt x="529" y="172"/>
                  </a:cubicBezTo>
                  <a:cubicBezTo>
                    <a:pt x="631" y="182"/>
                    <a:pt x="708" y="244"/>
                    <a:pt x="822" y="250"/>
                  </a:cubicBezTo>
                  <a:cubicBezTo>
                    <a:pt x="936" y="256"/>
                    <a:pt x="1131" y="219"/>
                    <a:pt x="1212" y="211"/>
                  </a:cubicBezTo>
                </a:path>
              </a:pathLst>
            </a:custGeom>
            <a:noFill/>
            <a:ln w="9525" cmpd="sng">
              <a:solidFill>
                <a:srgbClr val="006600"/>
              </a:solidFill>
              <a:round/>
              <a:headEnd/>
              <a:tailEnd/>
            </a:ln>
            <a:effectLst/>
          </p:spPr>
          <p:txBody>
            <a:bodyPr/>
            <a:lstStyle/>
            <a:p>
              <a:endParaRPr lang="en-US" sz="2475"/>
            </a:p>
          </p:txBody>
        </p:sp>
        <p:sp>
          <p:nvSpPr>
            <p:cNvPr id="12" name="WordArt 52"/>
            <p:cNvSpPr>
              <a:spLocks noChangeArrowheads="1" noChangeShapeType="1" noTextEdit="1"/>
            </p:cNvSpPr>
            <p:nvPr/>
          </p:nvSpPr>
          <p:spPr bwMode="auto">
            <a:xfrm>
              <a:off x="7342576" y="2679141"/>
              <a:ext cx="3477617" cy="336833"/>
            </a:xfrm>
            <a:prstGeom prst="rect">
              <a:avLst/>
            </a:prstGeom>
          </p:spPr>
          <p:txBody>
            <a:bodyPr wrap="none" fromWordArt="1">
              <a:prstTxWarp prst="textWave1">
                <a:avLst>
                  <a:gd name="adj1" fmla="val 13005"/>
                  <a:gd name="adj2" fmla="val 0"/>
                </a:avLst>
              </a:prstTxWarp>
            </a:bodyPr>
            <a:lstStyle/>
            <a:p>
              <a:pPr algn="ctr"/>
              <a:r>
                <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rPr>
                <a:t>Di </a:t>
              </a:r>
              <a:r>
                <a:rPr lang="en-US" sz="27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sản</a:t>
              </a:r>
              <a:r>
                <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27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thiên</a:t>
              </a:r>
              <a:r>
                <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27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nhiên</a:t>
              </a:r>
              <a:r>
                <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rPr>
                <a:t>, di </a:t>
              </a:r>
              <a:r>
                <a:rPr lang="en-US" sz="27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sản</a:t>
              </a:r>
              <a:r>
                <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27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văn</a:t>
              </a:r>
              <a:r>
                <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27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hóa</a:t>
              </a:r>
              <a:r>
                <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27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thế</a:t>
              </a:r>
              <a:r>
                <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27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giới</a:t>
              </a:r>
              <a:endPar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endParaRPr>
            </a:p>
          </p:txBody>
        </p:sp>
      </p:grpSp>
      <p:grpSp>
        <p:nvGrpSpPr>
          <p:cNvPr id="16" name="Group 15"/>
          <p:cNvGrpSpPr/>
          <p:nvPr/>
        </p:nvGrpSpPr>
        <p:grpSpPr>
          <a:xfrm rot="297075">
            <a:off x="5311812" y="1366599"/>
            <a:ext cx="2546003" cy="1223908"/>
            <a:chOff x="7316239" y="1948453"/>
            <a:chExt cx="3644387" cy="2647173"/>
          </a:xfrm>
        </p:grpSpPr>
        <p:sp>
          <p:nvSpPr>
            <p:cNvPr id="17" name="Freeform 51"/>
            <p:cNvSpPr>
              <a:spLocks/>
            </p:cNvSpPr>
            <p:nvPr/>
          </p:nvSpPr>
          <p:spPr bwMode="auto">
            <a:xfrm>
              <a:off x="7316239" y="1948453"/>
              <a:ext cx="3644387" cy="2647173"/>
            </a:xfrm>
            <a:custGeom>
              <a:avLst/>
              <a:gdLst/>
              <a:ahLst/>
              <a:cxnLst>
                <a:cxn ang="0">
                  <a:pos x="0" y="0"/>
                </a:cxn>
                <a:cxn ang="0">
                  <a:pos x="207" y="191"/>
                </a:cxn>
                <a:cxn ang="0">
                  <a:pos x="529" y="172"/>
                </a:cxn>
                <a:cxn ang="0">
                  <a:pos x="822" y="250"/>
                </a:cxn>
                <a:cxn ang="0">
                  <a:pos x="1212" y="211"/>
                </a:cxn>
              </a:cxnLst>
              <a:rect l="0" t="0" r="r" b="b"/>
              <a:pathLst>
                <a:path w="1212" h="256">
                  <a:moveTo>
                    <a:pt x="0" y="0"/>
                  </a:moveTo>
                  <a:cubicBezTo>
                    <a:pt x="35" y="32"/>
                    <a:pt x="119" y="162"/>
                    <a:pt x="207" y="191"/>
                  </a:cubicBezTo>
                  <a:cubicBezTo>
                    <a:pt x="295" y="220"/>
                    <a:pt x="427" y="162"/>
                    <a:pt x="529" y="172"/>
                  </a:cubicBezTo>
                  <a:cubicBezTo>
                    <a:pt x="631" y="182"/>
                    <a:pt x="708" y="244"/>
                    <a:pt x="822" y="250"/>
                  </a:cubicBezTo>
                  <a:cubicBezTo>
                    <a:pt x="936" y="256"/>
                    <a:pt x="1131" y="219"/>
                    <a:pt x="1212" y="211"/>
                  </a:cubicBezTo>
                </a:path>
              </a:pathLst>
            </a:custGeom>
            <a:noFill/>
            <a:ln w="9525" cmpd="sng">
              <a:solidFill>
                <a:srgbClr val="006600"/>
              </a:solidFill>
              <a:round/>
              <a:headEnd/>
              <a:tailEnd/>
            </a:ln>
            <a:effectLst/>
          </p:spPr>
          <p:txBody>
            <a:bodyPr/>
            <a:lstStyle/>
            <a:p>
              <a:endParaRPr lang="en-US" sz="2475"/>
            </a:p>
          </p:txBody>
        </p:sp>
        <p:sp>
          <p:nvSpPr>
            <p:cNvPr id="18" name="WordArt 52"/>
            <p:cNvSpPr>
              <a:spLocks noChangeArrowheads="1" noChangeShapeType="1" noTextEdit="1"/>
            </p:cNvSpPr>
            <p:nvPr/>
          </p:nvSpPr>
          <p:spPr bwMode="auto">
            <a:xfrm rot="426011">
              <a:off x="7792158" y="3341565"/>
              <a:ext cx="3022234" cy="649886"/>
            </a:xfrm>
            <a:prstGeom prst="rect">
              <a:avLst/>
            </a:prstGeom>
          </p:spPr>
          <p:txBody>
            <a:bodyPr wrap="none" fromWordArt="1">
              <a:prstTxWarp prst="textWave4">
                <a:avLst/>
              </a:prstTxWarp>
            </a:bodyPr>
            <a:lstStyle/>
            <a:p>
              <a:pPr algn="ctr"/>
              <a:r>
                <a:rPr lang="en-US" sz="27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Dịch</a:t>
              </a:r>
              <a:r>
                <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27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vụ</a:t>
              </a:r>
              <a:r>
                <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27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vui</a:t>
              </a:r>
              <a:r>
                <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27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chơi</a:t>
              </a:r>
              <a:r>
                <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27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hoạt</a:t>
              </a:r>
              <a:r>
                <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27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động</a:t>
              </a:r>
              <a:r>
                <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27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khác</a:t>
              </a:r>
              <a:endParaRPr lang="en-US" sz="2700" kern="10" dirty="0">
                <a:ln w="9525">
                  <a:solidFill>
                    <a:srgbClr val="0000FF"/>
                  </a:solidFill>
                  <a:round/>
                  <a:headEnd/>
                  <a:tailEnd/>
                </a:ln>
                <a:solidFill>
                  <a:srgbClr val="0000FF"/>
                </a:solidFill>
                <a:effectLst>
                  <a:outerShdw dist="53882" dir="2700000" algn="ctr" rotWithShape="0">
                    <a:srgbClr val="C0C0C0">
                      <a:alpha val="80000"/>
                    </a:srgbClr>
                  </a:outerShdw>
                </a:effectLst>
              </a:endParaRPr>
            </a:p>
          </p:txBody>
        </p:sp>
      </p:grpSp>
      <p:grpSp>
        <p:nvGrpSpPr>
          <p:cNvPr id="19" name="Group 42"/>
          <p:cNvGrpSpPr>
            <a:grpSpLocks/>
          </p:cNvGrpSpPr>
          <p:nvPr/>
        </p:nvGrpSpPr>
        <p:grpSpPr bwMode="auto">
          <a:xfrm rot="-636147">
            <a:off x="4090322" y="3777650"/>
            <a:ext cx="2336906" cy="606027"/>
            <a:chOff x="1338" y="2704"/>
            <a:chExt cx="1497" cy="539"/>
          </a:xfrm>
        </p:grpSpPr>
        <p:sp>
          <p:nvSpPr>
            <p:cNvPr id="20" name="Freeform 7"/>
            <p:cNvSpPr>
              <a:spLocks noChangeArrowheads="1"/>
            </p:cNvSpPr>
            <p:nvPr/>
          </p:nvSpPr>
          <p:spPr bwMode="auto">
            <a:xfrm rot="2178985">
              <a:off x="1338" y="2704"/>
              <a:ext cx="1497" cy="363"/>
            </a:xfrm>
            <a:custGeom>
              <a:avLst/>
              <a:gdLst>
                <a:gd name="T0" fmla="*/ 0 w 1887"/>
                <a:gd name="T1" fmla="*/ 144 h 288"/>
                <a:gd name="T2" fmla="*/ 0 w 1887"/>
                <a:gd name="T3" fmla="*/ 144 h 288"/>
                <a:gd name="T4" fmla="*/ 12 w 1887"/>
                <a:gd name="T5" fmla="*/ 134 h 288"/>
                <a:gd name="T6" fmla="*/ 52 w 1887"/>
                <a:gd name="T7" fmla="*/ 143 h 288"/>
                <a:gd name="T8" fmla="*/ 115 w 1887"/>
                <a:gd name="T9" fmla="*/ 164 h 288"/>
                <a:gd name="T10" fmla="*/ 199 w 1887"/>
                <a:gd name="T11" fmla="*/ 196 h 288"/>
                <a:gd name="T12" fmla="*/ 301 w 1887"/>
                <a:gd name="T13" fmla="*/ 235 h 288"/>
                <a:gd name="T14" fmla="*/ 420 w 1887"/>
                <a:gd name="T15" fmla="*/ 278 h 288"/>
                <a:gd name="T16" fmla="*/ 551 w 1887"/>
                <a:gd name="T17" fmla="*/ 320 h 288"/>
                <a:gd name="T18" fmla="*/ 693 w 1887"/>
                <a:gd name="T19" fmla="*/ 359 h 288"/>
                <a:gd name="T20" fmla="*/ 843 w 1887"/>
                <a:gd name="T21" fmla="*/ 392 h 288"/>
                <a:gd name="T22" fmla="*/ 998 w 1887"/>
                <a:gd name="T23" fmla="*/ 414 h 288"/>
                <a:gd name="T24" fmla="*/ 1155 w 1887"/>
                <a:gd name="T25" fmla="*/ 423 h 288"/>
                <a:gd name="T26" fmla="*/ 1313 w 1887"/>
                <a:gd name="T27" fmla="*/ 414 h 288"/>
                <a:gd name="T28" fmla="*/ 1467 w 1887"/>
                <a:gd name="T29" fmla="*/ 386 h 288"/>
                <a:gd name="T30" fmla="*/ 1616 w 1887"/>
                <a:gd name="T31" fmla="*/ 333 h 288"/>
                <a:gd name="T32" fmla="*/ 1757 w 1887"/>
                <a:gd name="T33" fmla="*/ 254 h 288"/>
                <a:gd name="T34" fmla="*/ 1887 w 1887"/>
                <a:gd name="T35" fmla="*/ 144 h 288"/>
                <a:gd name="T36" fmla="*/ 1887 w 1887"/>
                <a:gd name="T37" fmla="*/ 144 h 288"/>
                <a:gd name="T38" fmla="*/ 1823 w 1887"/>
                <a:gd name="T39" fmla="*/ 203 h 288"/>
                <a:gd name="T40" fmla="*/ 1688 w 1887"/>
                <a:gd name="T41" fmla="*/ 302 h 288"/>
                <a:gd name="T42" fmla="*/ 1543 w 1887"/>
                <a:gd name="T43" fmla="*/ 376 h 288"/>
                <a:gd name="T44" fmla="*/ 1392 w 1887"/>
                <a:gd name="T45" fmla="*/ 426 h 288"/>
                <a:gd name="T46" fmla="*/ 1236 w 1887"/>
                <a:gd name="T47" fmla="*/ 457 h 288"/>
                <a:gd name="T48" fmla="*/ 1079 w 1887"/>
                <a:gd name="T49" fmla="*/ 469 h 288"/>
                <a:gd name="T50" fmla="*/ 924 w 1887"/>
                <a:gd name="T51" fmla="*/ 466 h 288"/>
                <a:gd name="T52" fmla="*/ 772 w 1887"/>
                <a:gd name="T53" fmla="*/ 450 h 288"/>
                <a:gd name="T54" fmla="*/ 626 w 1887"/>
                <a:gd name="T55" fmla="*/ 424 h 288"/>
                <a:gd name="T56" fmla="*/ 489 w 1887"/>
                <a:gd name="T57" fmla="*/ 389 h 288"/>
                <a:gd name="T58" fmla="*/ 364 w 1887"/>
                <a:gd name="T59" fmla="*/ 349 h 288"/>
                <a:gd name="T60" fmla="*/ 253 w 1887"/>
                <a:gd name="T61" fmla="*/ 307 h 288"/>
                <a:gd name="T62" fmla="*/ 159 w 1887"/>
                <a:gd name="T63" fmla="*/ 263 h 288"/>
                <a:gd name="T64" fmla="*/ 84 w 1887"/>
                <a:gd name="T65" fmla="*/ 222 h 288"/>
                <a:gd name="T66" fmla="*/ 32 w 1887"/>
                <a:gd name="T67" fmla="*/ 185 h 288"/>
                <a:gd name="T68" fmla="*/ 4 w 1887"/>
                <a:gd name="T69" fmla="*/ 155 h 2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87"/>
                <a:gd name="T106" fmla="*/ 0 h 288"/>
                <a:gd name="T107" fmla="*/ 1887 w 1887"/>
                <a:gd name="T108" fmla="*/ 288 h 2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87" h="288">
                  <a:moveTo>
                    <a:pt x="0" y="144"/>
                  </a:moveTo>
                  <a:lnTo>
                    <a:pt x="0" y="144"/>
                  </a:lnTo>
                  <a:lnTo>
                    <a:pt x="2" y="137"/>
                  </a:lnTo>
                  <a:lnTo>
                    <a:pt x="12" y="134"/>
                  </a:lnTo>
                  <a:lnTo>
                    <a:pt x="29" y="137"/>
                  </a:lnTo>
                  <a:lnTo>
                    <a:pt x="52" y="143"/>
                  </a:lnTo>
                  <a:lnTo>
                    <a:pt x="80" y="152"/>
                  </a:lnTo>
                  <a:lnTo>
                    <a:pt x="115" y="164"/>
                  </a:lnTo>
                  <a:lnTo>
                    <a:pt x="154" y="179"/>
                  </a:lnTo>
                  <a:lnTo>
                    <a:pt x="199" y="196"/>
                  </a:lnTo>
                  <a:lnTo>
                    <a:pt x="248" y="215"/>
                  </a:lnTo>
                  <a:lnTo>
                    <a:pt x="301" y="235"/>
                  </a:lnTo>
                  <a:lnTo>
                    <a:pt x="359" y="256"/>
                  </a:lnTo>
                  <a:lnTo>
                    <a:pt x="420" y="278"/>
                  </a:lnTo>
                  <a:lnTo>
                    <a:pt x="484" y="299"/>
                  </a:lnTo>
                  <a:lnTo>
                    <a:pt x="551" y="320"/>
                  </a:lnTo>
                  <a:lnTo>
                    <a:pt x="621" y="340"/>
                  </a:lnTo>
                  <a:lnTo>
                    <a:pt x="693" y="359"/>
                  </a:lnTo>
                  <a:lnTo>
                    <a:pt x="767" y="376"/>
                  </a:lnTo>
                  <a:lnTo>
                    <a:pt x="843" y="392"/>
                  </a:lnTo>
                  <a:lnTo>
                    <a:pt x="920" y="404"/>
                  </a:lnTo>
                  <a:lnTo>
                    <a:pt x="998" y="414"/>
                  </a:lnTo>
                  <a:lnTo>
                    <a:pt x="1077" y="420"/>
                  </a:lnTo>
                  <a:lnTo>
                    <a:pt x="1155" y="423"/>
                  </a:lnTo>
                  <a:lnTo>
                    <a:pt x="1234" y="421"/>
                  </a:lnTo>
                  <a:lnTo>
                    <a:pt x="1313" y="414"/>
                  </a:lnTo>
                  <a:lnTo>
                    <a:pt x="1390" y="403"/>
                  </a:lnTo>
                  <a:lnTo>
                    <a:pt x="1467" y="386"/>
                  </a:lnTo>
                  <a:lnTo>
                    <a:pt x="1542" y="363"/>
                  </a:lnTo>
                  <a:lnTo>
                    <a:pt x="1616" y="333"/>
                  </a:lnTo>
                  <a:lnTo>
                    <a:pt x="1688" y="297"/>
                  </a:lnTo>
                  <a:lnTo>
                    <a:pt x="1757" y="254"/>
                  </a:lnTo>
                  <a:lnTo>
                    <a:pt x="1823" y="203"/>
                  </a:lnTo>
                  <a:lnTo>
                    <a:pt x="1887" y="144"/>
                  </a:lnTo>
                  <a:lnTo>
                    <a:pt x="1823" y="203"/>
                  </a:lnTo>
                  <a:lnTo>
                    <a:pt x="1757" y="256"/>
                  </a:lnTo>
                  <a:lnTo>
                    <a:pt x="1688" y="302"/>
                  </a:lnTo>
                  <a:lnTo>
                    <a:pt x="1616" y="342"/>
                  </a:lnTo>
                  <a:lnTo>
                    <a:pt x="1543" y="376"/>
                  </a:lnTo>
                  <a:lnTo>
                    <a:pt x="1468" y="404"/>
                  </a:lnTo>
                  <a:lnTo>
                    <a:pt x="1392" y="426"/>
                  </a:lnTo>
                  <a:lnTo>
                    <a:pt x="1314" y="444"/>
                  </a:lnTo>
                  <a:lnTo>
                    <a:pt x="1236" y="457"/>
                  </a:lnTo>
                  <a:lnTo>
                    <a:pt x="1158" y="465"/>
                  </a:lnTo>
                  <a:lnTo>
                    <a:pt x="1079" y="469"/>
                  </a:lnTo>
                  <a:lnTo>
                    <a:pt x="1001" y="469"/>
                  </a:lnTo>
                  <a:lnTo>
                    <a:pt x="924" y="466"/>
                  </a:lnTo>
                  <a:lnTo>
                    <a:pt x="847" y="459"/>
                  </a:lnTo>
                  <a:lnTo>
                    <a:pt x="772" y="450"/>
                  </a:lnTo>
                  <a:lnTo>
                    <a:pt x="698" y="438"/>
                  </a:lnTo>
                  <a:lnTo>
                    <a:pt x="626" y="424"/>
                  </a:lnTo>
                  <a:lnTo>
                    <a:pt x="556" y="407"/>
                  </a:lnTo>
                  <a:lnTo>
                    <a:pt x="489" y="389"/>
                  </a:lnTo>
                  <a:lnTo>
                    <a:pt x="425" y="370"/>
                  </a:lnTo>
                  <a:lnTo>
                    <a:pt x="364" y="349"/>
                  </a:lnTo>
                  <a:lnTo>
                    <a:pt x="307" y="328"/>
                  </a:lnTo>
                  <a:lnTo>
                    <a:pt x="253" y="307"/>
                  </a:lnTo>
                  <a:lnTo>
                    <a:pt x="204" y="285"/>
                  </a:lnTo>
                  <a:lnTo>
                    <a:pt x="159" y="263"/>
                  </a:lnTo>
                  <a:lnTo>
                    <a:pt x="119" y="242"/>
                  </a:lnTo>
                  <a:lnTo>
                    <a:pt x="84" y="222"/>
                  </a:lnTo>
                  <a:lnTo>
                    <a:pt x="55" y="203"/>
                  </a:lnTo>
                  <a:lnTo>
                    <a:pt x="32" y="185"/>
                  </a:lnTo>
                  <a:lnTo>
                    <a:pt x="14" y="169"/>
                  </a:lnTo>
                  <a:lnTo>
                    <a:pt x="4" y="155"/>
                  </a:lnTo>
                  <a:lnTo>
                    <a:pt x="0" y="144"/>
                  </a:lnTo>
                </a:path>
              </a:pathLst>
            </a:custGeom>
            <a:solidFill>
              <a:srgbClr val="990000"/>
            </a:solidFill>
            <a:ln w="9525">
              <a:solidFill>
                <a:srgbClr val="7F0050"/>
              </a:solidFill>
              <a:round/>
              <a:headEnd/>
              <a:tailEnd/>
            </a:ln>
          </p:spPr>
          <p:txBody>
            <a:bodyPr anchor="ctr"/>
            <a:lstStyle/>
            <a:p>
              <a:endParaRPr lang="en-US" sz="1013">
                <a:latin typeface="Times New Roman" pitchFamily="18" charset="0"/>
                <a:cs typeface="Times New Roman" pitchFamily="18" charset="0"/>
              </a:endParaRPr>
            </a:p>
          </p:txBody>
        </p:sp>
        <p:sp>
          <p:nvSpPr>
            <p:cNvPr id="21" name="WordArt 41"/>
            <p:cNvSpPr>
              <a:spLocks noChangeArrowheads="1" noChangeShapeType="1" noTextEdit="1"/>
            </p:cNvSpPr>
            <p:nvPr/>
          </p:nvSpPr>
          <p:spPr bwMode="auto">
            <a:xfrm rot="1936218">
              <a:off x="1684" y="2786"/>
              <a:ext cx="964" cy="457"/>
            </a:xfrm>
            <a:prstGeom prst="rect">
              <a:avLst/>
            </a:prstGeom>
          </p:spPr>
          <p:txBody>
            <a:bodyPr wrap="none" fromWordArt="1">
              <a:prstTxWarp prst="textCanDown">
                <a:avLst>
                  <a:gd name="adj" fmla="val 33333"/>
                </a:avLst>
              </a:prstTxWarp>
            </a:bodyPr>
            <a:lstStyle/>
            <a:p>
              <a:pPr algn="ctr"/>
              <a:r>
                <a:rPr lang="en-US" sz="1125" kern="10" dirty="0" err="1">
                  <a:ln w="9525">
                    <a:solidFill>
                      <a:srgbClr val="0000FF"/>
                    </a:solidFill>
                    <a:round/>
                    <a:headEnd/>
                    <a:tailEnd/>
                  </a:ln>
                  <a:latin typeface="Arial"/>
                  <a:cs typeface="Arial"/>
                </a:rPr>
                <a:t>Hoạt</a:t>
              </a:r>
              <a:r>
                <a:rPr lang="en-US" sz="1125" kern="10" dirty="0">
                  <a:ln w="9525">
                    <a:solidFill>
                      <a:srgbClr val="0000FF"/>
                    </a:solidFill>
                    <a:round/>
                    <a:headEnd/>
                    <a:tailEnd/>
                  </a:ln>
                  <a:latin typeface="Arial"/>
                  <a:cs typeface="Arial"/>
                </a:rPr>
                <a:t> </a:t>
              </a:r>
              <a:r>
                <a:rPr lang="en-US" sz="1125" kern="10" dirty="0" err="1">
                  <a:ln w="9525">
                    <a:solidFill>
                      <a:srgbClr val="0000FF"/>
                    </a:solidFill>
                    <a:round/>
                    <a:headEnd/>
                    <a:tailEnd/>
                  </a:ln>
                  <a:latin typeface="Arial"/>
                  <a:cs typeface="Arial"/>
                </a:rPr>
                <a:t>động</a:t>
              </a:r>
              <a:r>
                <a:rPr lang="en-US" sz="1125" kern="10" dirty="0">
                  <a:ln w="9525">
                    <a:solidFill>
                      <a:srgbClr val="0000FF"/>
                    </a:solidFill>
                    <a:round/>
                    <a:headEnd/>
                    <a:tailEnd/>
                  </a:ln>
                  <a:latin typeface="Arial"/>
                  <a:cs typeface="Arial"/>
                </a:rPr>
                <a:t> </a:t>
              </a:r>
              <a:r>
                <a:rPr lang="en-US" sz="1125" kern="10" dirty="0" err="1">
                  <a:ln w="9525">
                    <a:solidFill>
                      <a:srgbClr val="0000FF"/>
                    </a:solidFill>
                    <a:round/>
                    <a:headEnd/>
                    <a:tailEnd/>
                  </a:ln>
                  <a:latin typeface="Arial"/>
                  <a:cs typeface="Arial"/>
                </a:rPr>
                <a:t>công</a:t>
              </a:r>
              <a:r>
                <a:rPr lang="en-US" sz="1125" kern="10" dirty="0">
                  <a:ln w="9525">
                    <a:solidFill>
                      <a:srgbClr val="0000FF"/>
                    </a:solidFill>
                    <a:round/>
                    <a:headEnd/>
                    <a:tailEnd/>
                  </a:ln>
                  <a:latin typeface="Arial"/>
                  <a:cs typeface="Arial"/>
                </a:rPr>
                <a:t> </a:t>
              </a:r>
              <a:r>
                <a:rPr lang="en-US" sz="1125" kern="10" dirty="0" err="1">
                  <a:ln w="9525">
                    <a:solidFill>
                      <a:srgbClr val="0000FF"/>
                    </a:solidFill>
                    <a:round/>
                    <a:headEnd/>
                    <a:tailEnd/>
                  </a:ln>
                  <a:latin typeface="Arial"/>
                  <a:cs typeface="Arial"/>
                </a:rPr>
                <a:t>nghiệp</a:t>
              </a:r>
              <a:r>
                <a:rPr lang="en-US" sz="1125" kern="10" dirty="0">
                  <a:ln w="9525">
                    <a:solidFill>
                      <a:srgbClr val="0000FF"/>
                    </a:solidFill>
                    <a:round/>
                    <a:headEnd/>
                    <a:tailEnd/>
                  </a:ln>
                  <a:latin typeface="Arial"/>
                  <a:cs typeface="Arial"/>
                </a:rPr>
                <a:t> </a:t>
              </a:r>
            </a:p>
          </p:txBody>
        </p:sp>
      </p:grpSp>
      <p:grpSp>
        <p:nvGrpSpPr>
          <p:cNvPr id="22" name="Group 45"/>
          <p:cNvGrpSpPr/>
          <p:nvPr/>
        </p:nvGrpSpPr>
        <p:grpSpPr>
          <a:xfrm>
            <a:off x="6017347" y="3271658"/>
            <a:ext cx="2037344" cy="1109942"/>
            <a:chOff x="6795940" y="4033432"/>
            <a:chExt cx="2143853" cy="1158725"/>
          </a:xfrm>
        </p:grpSpPr>
        <p:sp>
          <p:nvSpPr>
            <p:cNvPr id="23" name="Freeform 55"/>
            <p:cNvSpPr>
              <a:spLocks/>
            </p:cNvSpPr>
            <p:nvPr/>
          </p:nvSpPr>
          <p:spPr bwMode="auto">
            <a:xfrm rot="21123253">
              <a:off x="6990544" y="4033432"/>
              <a:ext cx="1949249" cy="1158725"/>
            </a:xfrm>
            <a:custGeom>
              <a:avLst/>
              <a:gdLst/>
              <a:ahLst/>
              <a:cxnLst>
                <a:cxn ang="0">
                  <a:pos x="0" y="488"/>
                </a:cxn>
                <a:cxn ang="0">
                  <a:pos x="201" y="234"/>
                </a:cxn>
                <a:cxn ang="0">
                  <a:pos x="611" y="206"/>
                </a:cxn>
                <a:cxn ang="0">
                  <a:pos x="1089" y="0"/>
                </a:cxn>
              </a:cxnLst>
              <a:rect l="0" t="0" r="r" b="b"/>
              <a:pathLst>
                <a:path w="1089" h="488">
                  <a:moveTo>
                    <a:pt x="0" y="488"/>
                  </a:moveTo>
                  <a:cubicBezTo>
                    <a:pt x="33" y="446"/>
                    <a:pt x="99" y="281"/>
                    <a:pt x="201" y="234"/>
                  </a:cubicBezTo>
                  <a:cubicBezTo>
                    <a:pt x="303" y="187"/>
                    <a:pt x="463" y="245"/>
                    <a:pt x="611" y="206"/>
                  </a:cubicBezTo>
                  <a:cubicBezTo>
                    <a:pt x="759" y="167"/>
                    <a:pt x="990" y="43"/>
                    <a:pt x="1089" y="0"/>
                  </a:cubicBezTo>
                </a:path>
              </a:pathLst>
            </a:custGeom>
            <a:noFill/>
            <a:ln w="9525" cmpd="sng">
              <a:solidFill>
                <a:srgbClr val="800000"/>
              </a:solidFill>
              <a:round/>
              <a:headEnd/>
              <a:tailEnd/>
            </a:ln>
            <a:effectLst/>
          </p:spPr>
          <p:txBody>
            <a:bodyPr/>
            <a:lstStyle/>
            <a:p>
              <a:endParaRPr lang="en-US" sz="1013"/>
            </a:p>
          </p:txBody>
        </p:sp>
        <p:sp>
          <p:nvSpPr>
            <p:cNvPr id="24" name="WordArt 56"/>
            <p:cNvSpPr>
              <a:spLocks noChangeArrowheads="1" noChangeShapeType="1" noTextEdit="1"/>
            </p:cNvSpPr>
            <p:nvPr/>
          </p:nvSpPr>
          <p:spPr bwMode="auto">
            <a:xfrm rot="19832195">
              <a:off x="6795940" y="4157996"/>
              <a:ext cx="2138362" cy="232893"/>
            </a:xfrm>
            <a:prstGeom prst="rect">
              <a:avLst/>
            </a:prstGeom>
          </p:spPr>
          <p:txBody>
            <a:bodyPr wrap="none" fromWordArt="1">
              <a:prstTxWarp prst="textWave1">
                <a:avLst>
                  <a:gd name="adj1" fmla="val 13005"/>
                  <a:gd name="adj2" fmla="val 0"/>
                </a:avLst>
              </a:prstTxWarp>
            </a:bodyPr>
            <a:lstStyle/>
            <a:p>
              <a:pPr algn="ctr"/>
              <a:r>
                <a:rPr lang="en-US" sz="9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Sản</a:t>
              </a:r>
              <a:r>
                <a:rPr lang="en-US" sz="9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9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xuất</a:t>
              </a:r>
              <a:r>
                <a:rPr lang="en-US" sz="9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9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đường</a:t>
              </a:r>
              <a:r>
                <a:rPr lang="en-US" sz="9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9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mía</a:t>
              </a:r>
              <a:endParaRPr lang="en-US" sz="900" kern="10" dirty="0">
                <a:ln w="9525">
                  <a:solidFill>
                    <a:srgbClr val="0000FF"/>
                  </a:solidFill>
                  <a:round/>
                  <a:headEnd/>
                  <a:tailEnd/>
                </a:ln>
                <a:solidFill>
                  <a:srgbClr val="0000FF"/>
                </a:solidFill>
                <a:effectLst>
                  <a:outerShdw dist="53882" dir="2700000" algn="ctr" rotWithShape="0">
                    <a:srgbClr val="C0C0C0">
                      <a:alpha val="80000"/>
                    </a:srgbClr>
                  </a:outerShdw>
                </a:effectLst>
              </a:endParaRPr>
            </a:p>
          </p:txBody>
        </p:sp>
      </p:grpSp>
      <p:grpSp>
        <p:nvGrpSpPr>
          <p:cNvPr id="25" name="Group 60"/>
          <p:cNvGrpSpPr>
            <a:grpSpLocks/>
          </p:cNvGrpSpPr>
          <p:nvPr/>
        </p:nvGrpSpPr>
        <p:grpSpPr bwMode="auto">
          <a:xfrm rot="20841314">
            <a:off x="6297333" y="4315719"/>
            <a:ext cx="1501474" cy="339173"/>
            <a:chOff x="2699" y="3339"/>
            <a:chExt cx="1276" cy="457"/>
          </a:xfrm>
        </p:grpSpPr>
        <p:sp>
          <p:nvSpPr>
            <p:cNvPr id="26" name="WordArt 61"/>
            <p:cNvSpPr>
              <a:spLocks noChangeArrowheads="1" noChangeShapeType="1" noTextEdit="1"/>
            </p:cNvSpPr>
            <p:nvPr/>
          </p:nvSpPr>
          <p:spPr bwMode="auto">
            <a:xfrm rot="411269">
              <a:off x="2971" y="3403"/>
              <a:ext cx="712" cy="322"/>
            </a:xfrm>
            <a:prstGeom prst="rect">
              <a:avLst/>
            </a:prstGeom>
          </p:spPr>
          <p:txBody>
            <a:bodyPr wrap="none" fromWordArt="1">
              <a:prstTxWarp prst="textWave1">
                <a:avLst>
                  <a:gd name="adj1" fmla="val 13005"/>
                  <a:gd name="adj2" fmla="val 0"/>
                </a:avLst>
              </a:prstTxWarp>
            </a:bodyPr>
            <a:lstStyle/>
            <a:p>
              <a:pPr algn="ctr"/>
              <a:r>
                <a:rPr lang="en-US" sz="1125" kern="10" dirty="0" err="1">
                  <a:ln w="9525">
                    <a:solidFill>
                      <a:srgbClr val="0000FF"/>
                    </a:solidFill>
                    <a:round/>
                    <a:headEnd/>
                    <a:tailEnd/>
                  </a:ln>
                  <a:solidFill>
                    <a:srgbClr val="0000FF"/>
                  </a:solidFill>
                  <a:effectLst>
                    <a:outerShdw dist="53882" dir="2700000" algn="ctr" rotWithShape="0">
                      <a:srgbClr val="C0C0C0">
                        <a:alpha val="80000"/>
                      </a:srgbClr>
                    </a:outerShdw>
                  </a:effectLst>
                </a:rPr>
                <a:t>Lọc</a:t>
              </a:r>
              <a:r>
                <a:rPr lang="en-US" sz="1125"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1125" kern="10" dirty="0" err="1">
                  <a:ln w="9525">
                    <a:solidFill>
                      <a:srgbClr val="0000FF"/>
                    </a:solidFill>
                    <a:round/>
                    <a:headEnd/>
                    <a:tailEnd/>
                  </a:ln>
                  <a:solidFill>
                    <a:srgbClr val="0000FF"/>
                  </a:solidFill>
                  <a:effectLst>
                    <a:outerShdw dist="53882" dir="2700000" algn="ctr" rotWithShape="0">
                      <a:srgbClr val="C0C0C0">
                        <a:alpha val="80000"/>
                      </a:srgbClr>
                    </a:outerShdw>
                  </a:effectLst>
                </a:rPr>
                <a:t>dầu</a:t>
              </a:r>
              <a:endParaRPr lang="en-US" sz="1125" kern="10" dirty="0">
                <a:ln w="9525">
                  <a:solidFill>
                    <a:srgbClr val="0000FF"/>
                  </a:solidFill>
                  <a:round/>
                  <a:headEnd/>
                  <a:tailEnd/>
                </a:ln>
                <a:solidFill>
                  <a:srgbClr val="0000FF"/>
                </a:solidFill>
                <a:effectLst>
                  <a:outerShdw dist="53882" dir="2700000" algn="ctr" rotWithShape="0">
                    <a:srgbClr val="C0C0C0">
                      <a:alpha val="80000"/>
                    </a:srgbClr>
                  </a:outerShdw>
                </a:effectLst>
              </a:endParaRPr>
            </a:p>
          </p:txBody>
        </p:sp>
        <p:sp>
          <p:nvSpPr>
            <p:cNvPr id="27" name="Freeform 62"/>
            <p:cNvSpPr>
              <a:spLocks/>
            </p:cNvSpPr>
            <p:nvPr/>
          </p:nvSpPr>
          <p:spPr bwMode="auto">
            <a:xfrm>
              <a:off x="2699" y="3339"/>
              <a:ext cx="1276" cy="457"/>
            </a:xfrm>
            <a:custGeom>
              <a:avLst/>
              <a:gdLst/>
              <a:ahLst/>
              <a:cxnLst>
                <a:cxn ang="0">
                  <a:pos x="0" y="0"/>
                </a:cxn>
                <a:cxn ang="0">
                  <a:pos x="127" y="264"/>
                </a:cxn>
                <a:cxn ang="0">
                  <a:pos x="330" y="320"/>
                </a:cxn>
                <a:cxn ang="0">
                  <a:pos x="681" y="447"/>
                </a:cxn>
                <a:cxn ang="0">
                  <a:pos x="1064" y="430"/>
                </a:cxn>
              </a:cxnLst>
              <a:rect l="0" t="0" r="r" b="b"/>
              <a:pathLst>
                <a:path w="1064" h="465">
                  <a:moveTo>
                    <a:pt x="0" y="0"/>
                  </a:moveTo>
                  <a:cubicBezTo>
                    <a:pt x="21" y="42"/>
                    <a:pt x="72" y="211"/>
                    <a:pt x="127" y="264"/>
                  </a:cubicBezTo>
                  <a:cubicBezTo>
                    <a:pt x="182" y="317"/>
                    <a:pt x="238" y="290"/>
                    <a:pt x="330" y="320"/>
                  </a:cubicBezTo>
                  <a:cubicBezTo>
                    <a:pt x="422" y="350"/>
                    <a:pt x="559" y="429"/>
                    <a:pt x="681" y="447"/>
                  </a:cubicBezTo>
                  <a:cubicBezTo>
                    <a:pt x="803" y="465"/>
                    <a:pt x="984" y="434"/>
                    <a:pt x="1064" y="430"/>
                  </a:cubicBezTo>
                </a:path>
              </a:pathLst>
            </a:custGeom>
            <a:noFill/>
            <a:ln w="9525" cmpd="sng">
              <a:solidFill>
                <a:srgbClr val="800000"/>
              </a:solidFill>
              <a:round/>
              <a:headEnd/>
              <a:tailEnd/>
            </a:ln>
            <a:effectLst/>
          </p:spPr>
          <p:txBody>
            <a:bodyPr/>
            <a:lstStyle/>
            <a:p>
              <a:endParaRPr lang="en-US" sz="1013"/>
            </a:p>
          </p:txBody>
        </p:sp>
      </p:grpSp>
      <p:grpSp>
        <p:nvGrpSpPr>
          <p:cNvPr id="28" name="Group 45"/>
          <p:cNvGrpSpPr/>
          <p:nvPr/>
        </p:nvGrpSpPr>
        <p:grpSpPr>
          <a:xfrm>
            <a:off x="6254190" y="4067890"/>
            <a:ext cx="1741243" cy="301950"/>
            <a:chOff x="6166464" y="4071136"/>
            <a:chExt cx="2655733" cy="363418"/>
          </a:xfrm>
        </p:grpSpPr>
        <p:sp>
          <p:nvSpPr>
            <p:cNvPr id="29" name="Freeform 55"/>
            <p:cNvSpPr>
              <a:spLocks/>
            </p:cNvSpPr>
            <p:nvPr/>
          </p:nvSpPr>
          <p:spPr bwMode="auto">
            <a:xfrm rot="21123253">
              <a:off x="6166464" y="4108193"/>
              <a:ext cx="2655733" cy="326361"/>
            </a:xfrm>
            <a:custGeom>
              <a:avLst/>
              <a:gdLst/>
              <a:ahLst/>
              <a:cxnLst>
                <a:cxn ang="0">
                  <a:pos x="0" y="488"/>
                </a:cxn>
                <a:cxn ang="0">
                  <a:pos x="201" y="234"/>
                </a:cxn>
                <a:cxn ang="0">
                  <a:pos x="611" y="206"/>
                </a:cxn>
                <a:cxn ang="0">
                  <a:pos x="1089" y="0"/>
                </a:cxn>
              </a:cxnLst>
              <a:rect l="0" t="0" r="r" b="b"/>
              <a:pathLst>
                <a:path w="1089" h="488">
                  <a:moveTo>
                    <a:pt x="0" y="488"/>
                  </a:moveTo>
                  <a:cubicBezTo>
                    <a:pt x="33" y="446"/>
                    <a:pt x="99" y="281"/>
                    <a:pt x="201" y="234"/>
                  </a:cubicBezTo>
                  <a:cubicBezTo>
                    <a:pt x="303" y="187"/>
                    <a:pt x="463" y="245"/>
                    <a:pt x="611" y="206"/>
                  </a:cubicBezTo>
                  <a:cubicBezTo>
                    <a:pt x="759" y="167"/>
                    <a:pt x="990" y="43"/>
                    <a:pt x="1089" y="0"/>
                  </a:cubicBezTo>
                </a:path>
              </a:pathLst>
            </a:custGeom>
            <a:noFill/>
            <a:ln w="9525" cmpd="sng">
              <a:solidFill>
                <a:srgbClr val="800000"/>
              </a:solidFill>
              <a:round/>
              <a:headEnd/>
              <a:tailEnd/>
            </a:ln>
            <a:effectLst/>
          </p:spPr>
          <p:txBody>
            <a:bodyPr/>
            <a:lstStyle/>
            <a:p>
              <a:endParaRPr lang="en-US" sz="1013"/>
            </a:p>
          </p:txBody>
        </p:sp>
        <p:sp>
          <p:nvSpPr>
            <p:cNvPr id="30" name="WordArt 56"/>
            <p:cNvSpPr>
              <a:spLocks noChangeArrowheads="1" noChangeShapeType="1" noTextEdit="1"/>
            </p:cNvSpPr>
            <p:nvPr/>
          </p:nvSpPr>
          <p:spPr bwMode="auto">
            <a:xfrm rot="20856747">
              <a:off x="6365315" y="4071136"/>
              <a:ext cx="1648520" cy="228030"/>
            </a:xfrm>
            <a:prstGeom prst="rect">
              <a:avLst/>
            </a:prstGeom>
          </p:spPr>
          <p:txBody>
            <a:bodyPr wrap="none" fromWordArt="1">
              <a:prstTxWarp prst="textWave1">
                <a:avLst>
                  <a:gd name="adj1" fmla="val 13005"/>
                  <a:gd name="adj2" fmla="val 0"/>
                </a:avLst>
              </a:prstTxWarp>
            </a:bodyPr>
            <a:lstStyle/>
            <a:p>
              <a:pPr algn="ctr"/>
              <a:r>
                <a:rPr lang="en-US" sz="9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Đóng</a:t>
              </a:r>
              <a:r>
                <a:rPr lang="en-US" sz="900"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900" kern="10" dirty="0" err="1">
                  <a:ln w="9525">
                    <a:solidFill>
                      <a:srgbClr val="0000FF"/>
                    </a:solidFill>
                    <a:round/>
                    <a:headEnd/>
                    <a:tailEnd/>
                  </a:ln>
                  <a:solidFill>
                    <a:srgbClr val="0000FF"/>
                  </a:solidFill>
                  <a:effectLst>
                    <a:outerShdw dist="53882" dir="2700000" algn="ctr" rotWithShape="0">
                      <a:srgbClr val="C0C0C0">
                        <a:alpha val="80000"/>
                      </a:srgbClr>
                    </a:outerShdw>
                  </a:effectLst>
                </a:rPr>
                <a:t>tàu</a:t>
              </a:r>
              <a:endParaRPr lang="en-US" sz="900" kern="10" dirty="0">
                <a:ln w="9525">
                  <a:solidFill>
                    <a:srgbClr val="0000FF"/>
                  </a:solidFill>
                  <a:round/>
                  <a:headEnd/>
                  <a:tailEnd/>
                </a:ln>
                <a:solidFill>
                  <a:srgbClr val="0000FF"/>
                </a:solidFill>
                <a:effectLst>
                  <a:outerShdw dist="53882" dir="2700000" algn="ctr" rotWithShape="0">
                    <a:srgbClr val="C0C0C0">
                      <a:alpha val="80000"/>
                    </a:srgbClr>
                  </a:outerShdw>
                </a:effectLst>
              </a:endParaRPr>
            </a:p>
          </p:txBody>
        </p:sp>
      </p:grpSp>
      <p:grpSp>
        <p:nvGrpSpPr>
          <p:cNvPr id="31" name="Group 36"/>
          <p:cNvGrpSpPr>
            <a:grpSpLocks/>
          </p:cNvGrpSpPr>
          <p:nvPr/>
        </p:nvGrpSpPr>
        <p:grpSpPr bwMode="auto">
          <a:xfrm rot="-541312">
            <a:off x="3027733" y="1663031"/>
            <a:ext cx="779729" cy="1167333"/>
            <a:chOff x="315" y="1434"/>
            <a:chExt cx="938" cy="1524"/>
          </a:xfrm>
        </p:grpSpPr>
        <p:sp>
          <p:nvSpPr>
            <p:cNvPr id="32" name="Freeform 6"/>
            <p:cNvSpPr>
              <a:spLocks noChangeArrowheads="1"/>
            </p:cNvSpPr>
            <p:nvPr/>
          </p:nvSpPr>
          <p:spPr bwMode="auto">
            <a:xfrm rot="13851467">
              <a:off x="-42" y="1997"/>
              <a:ext cx="1524" cy="397"/>
            </a:xfrm>
            <a:custGeom>
              <a:avLst/>
              <a:gdLst>
                <a:gd name="T0" fmla="*/ 0 w 1982"/>
                <a:gd name="T1" fmla="*/ 356 h 365"/>
                <a:gd name="T2" fmla="*/ 0 w 1982"/>
                <a:gd name="T3" fmla="*/ 356 h 365"/>
                <a:gd name="T4" fmla="*/ 13 w 1982"/>
                <a:gd name="T5" fmla="*/ 331 h 365"/>
                <a:gd name="T6" fmla="*/ 56 w 1982"/>
                <a:gd name="T7" fmla="*/ 296 h 365"/>
                <a:gd name="T8" fmla="*/ 124 w 1982"/>
                <a:gd name="T9" fmla="*/ 254 h 365"/>
                <a:gd name="T10" fmla="*/ 215 w 1982"/>
                <a:gd name="T11" fmla="*/ 209 h 365"/>
                <a:gd name="T12" fmla="*/ 326 w 1982"/>
                <a:gd name="T13" fmla="*/ 161 h 365"/>
                <a:gd name="T14" fmla="*/ 453 w 1982"/>
                <a:gd name="T15" fmla="*/ 115 h 365"/>
                <a:gd name="T16" fmla="*/ 594 w 1982"/>
                <a:gd name="T17" fmla="*/ 73 h 365"/>
                <a:gd name="T18" fmla="*/ 745 w 1982"/>
                <a:gd name="T19" fmla="*/ 37 h 365"/>
                <a:gd name="T20" fmla="*/ 905 w 1982"/>
                <a:gd name="T21" fmla="*/ 12 h 365"/>
                <a:gd name="T22" fmla="*/ 1068 w 1982"/>
                <a:gd name="T23" fmla="*/ 0 h 365"/>
                <a:gd name="T24" fmla="*/ 1234 w 1982"/>
                <a:gd name="T25" fmla="*/ 4 h 365"/>
                <a:gd name="T26" fmla="*/ 1398 w 1982"/>
                <a:gd name="T27" fmla="*/ 26 h 365"/>
                <a:gd name="T28" fmla="*/ 1558 w 1982"/>
                <a:gd name="T29" fmla="*/ 69 h 365"/>
                <a:gd name="T30" fmla="*/ 1711 w 1982"/>
                <a:gd name="T31" fmla="*/ 137 h 365"/>
                <a:gd name="T32" fmla="*/ 1853 w 1982"/>
                <a:gd name="T33" fmla="*/ 231 h 365"/>
                <a:gd name="T34" fmla="*/ 1982 w 1982"/>
                <a:gd name="T35" fmla="*/ 356 h 365"/>
                <a:gd name="T36" fmla="*/ 1982 w 1982"/>
                <a:gd name="T37" fmla="*/ 356 h 365"/>
                <a:gd name="T38" fmla="*/ 1919 w 1982"/>
                <a:gd name="T39" fmla="*/ 290 h 365"/>
                <a:gd name="T40" fmla="*/ 1784 w 1982"/>
                <a:gd name="T41" fmla="*/ 186 h 365"/>
                <a:gd name="T42" fmla="*/ 1636 w 1982"/>
                <a:gd name="T43" fmla="*/ 113 h 365"/>
                <a:gd name="T44" fmla="*/ 1480 w 1982"/>
                <a:gd name="T45" fmla="*/ 68 h 365"/>
                <a:gd name="T46" fmla="*/ 1319 w 1982"/>
                <a:gd name="T47" fmla="*/ 48 h 365"/>
                <a:gd name="T48" fmla="*/ 1154 w 1982"/>
                <a:gd name="T49" fmla="*/ 49 h 365"/>
                <a:gd name="T50" fmla="*/ 990 w 1982"/>
                <a:gd name="T51" fmla="*/ 66 h 365"/>
                <a:gd name="T52" fmla="*/ 829 w 1982"/>
                <a:gd name="T53" fmla="*/ 97 h 365"/>
                <a:gd name="T54" fmla="*/ 674 w 1982"/>
                <a:gd name="T55" fmla="*/ 137 h 365"/>
                <a:gd name="T56" fmla="*/ 527 w 1982"/>
                <a:gd name="T57" fmla="*/ 183 h 365"/>
                <a:gd name="T58" fmla="*/ 393 w 1982"/>
                <a:gd name="T59" fmla="*/ 230 h 365"/>
                <a:gd name="T60" fmla="*/ 274 w 1982"/>
                <a:gd name="T61" fmla="*/ 275 h 365"/>
                <a:gd name="T62" fmla="*/ 172 w 1982"/>
                <a:gd name="T63" fmla="*/ 315 h 365"/>
                <a:gd name="T64" fmla="*/ 91 w 1982"/>
                <a:gd name="T65" fmla="*/ 346 h 365"/>
                <a:gd name="T66" fmla="*/ 34 w 1982"/>
                <a:gd name="T67" fmla="*/ 363 h 365"/>
                <a:gd name="T68" fmla="*/ 4 w 1982"/>
                <a:gd name="T69" fmla="*/ 363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82"/>
                <a:gd name="T106" fmla="*/ 0 h 365"/>
                <a:gd name="T107" fmla="*/ 1982 w 1982"/>
                <a:gd name="T108" fmla="*/ 365 h 3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82" h="365">
                  <a:moveTo>
                    <a:pt x="0" y="356"/>
                  </a:moveTo>
                  <a:lnTo>
                    <a:pt x="0" y="356"/>
                  </a:lnTo>
                  <a:lnTo>
                    <a:pt x="3" y="345"/>
                  </a:lnTo>
                  <a:lnTo>
                    <a:pt x="13" y="331"/>
                  </a:lnTo>
                  <a:lnTo>
                    <a:pt x="31" y="315"/>
                  </a:lnTo>
                  <a:lnTo>
                    <a:pt x="56" y="296"/>
                  </a:lnTo>
                  <a:lnTo>
                    <a:pt x="87" y="276"/>
                  </a:lnTo>
                  <a:lnTo>
                    <a:pt x="124" y="254"/>
                  </a:lnTo>
                  <a:lnTo>
                    <a:pt x="167" y="231"/>
                  </a:lnTo>
                  <a:lnTo>
                    <a:pt x="215" y="209"/>
                  </a:lnTo>
                  <a:lnTo>
                    <a:pt x="268" y="185"/>
                  </a:lnTo>
                  <a:lnTo>
                    <a:pt x="326" y="161"/>
                  </a:lnTo>
                  <a:lnTo>
                    <a:pt x="388" y="137"/>
                  </a:lnTo>
                  <a:lnTo>
                    <a:pt x="453" y="115"/>
                  </a:lnTo>
                  <a:lnTo>
                    <a:pt x="522" y="93"/>
                  </a:lnTo>
                  <a:lnTo>
                    <a:pt x="594" y="73"/>
                  </a:lnTo>
                  <a:lnTo>
                    <a:pt x="668" y="54"/>
                  </a:lnTo>
                  <a:lnTo>
                    <a:pt x="745" y="37"/>
                  </a:lnTo>
                  <a:lnTo>
                    <a:pt x="824" y="24"/>
                  </a:lnTo>
                  <a:lnTo>
                    <a:pt x="905" y="12"/>
                  </a:lnTo>
                  <a:lnTo>
                    <a:pt x="986" y="5"/>
                  </a:lnTo>
                  <a:lnTo>
                    <a:pt x="1068" y="0"/>
                  </a:lnTo>
                  <a:lnTo>
                    <a:pt x="1151" y="0"/>
                  </a:lnTo>
                  <a:lnTo>
                    <a:pt x="1234" y="4"/>
                  </a:lnTo>
                  <a:lnTo>
                    <a:pt x="1316" y="12"/>
                  </a:lnTo>
                  <a:lnTo>
                    <a:pt x="1398" y="26"/>
                  </a:lnTo>
                  <a:lnTo>
                    <a:pt x="1479" y="45"/>
                  </a:lnTo>
                  <a:lnTo>
                    <a:pt x="1558" y="69"/>
                  </a:lnTo>
                  <a:lnTo>
                    <a:pt x="1635" y="100"/>
                  </a:lnTo>
                  <a:lnTo>
                    <a:pt x="1711" y="137"/>
                  </a:lnTo>
                  <a:lnTo>
                    <a:pt x="1783" y="181"/>
                  </a:lnTo>
                  <a:lnTo>
                    <a:pt x="1853" y="231"/>
                  </a:lnTo>
                  <a:lnTo>
                    <a:pt x="1919" y="289"/>
                  </a:lnTo>
                  <a:lnTo>
                    <a:pt x="1982" y="356"/>
                  </a:lnTo>
                  <a:lnTo>
                    <a:pt x="1919" y="290"/>
                  </a:lnTo>
                  <a:lnTo>
                    <a:pt x="1853" y="233"/>
                  </a:lnTo>
                  <a:lnTo>
                    <a:pt x="1784" y="186"/>
                  </a:lnTo>
                  <a:lnTo>
                    <a:pt x="1711" y="145"/>
                  </a:lnTo>
                  <a:lnTo>
                    <a:pt x="1636" y="113"/>
                  </a:lnTo>
                  <a:lnTo>
                    <a:pt x="1559" y="87"/>
                  </a:lnTo>
                  <a:lnTo>
                    <a:pt x="1480" y="68"/>
                  </a:lnTo>
                  <a:lnTo>
                    <a:pt x="1400" y="55"/>
                  </a:lnTo>
                  <a:lnTo>
                    <a:pt x="1319" y="48"/>
                  </a:lnTo>
                  <a:lnTo>
                    <a:pt x="1237" y="46"/>
                  </a:lnTo>
                  <a:lnTo>
                    <a:pt x="1154" y="49"/>
                  </a:lnTo>
                  <a:lnTo>
                    <a:pt x="1072" y="56"/>
                  </a:lnTo>
                  <a:lnTo>
                    <a:pt x="990" y="66"/>
                  </a:lnTo>
                  <a:lnTo>
                    <a:pt x="909" y="80"/>
                  </a:lnTo>
                  <a:lnTo>
                    <a:pt x="829" y="97"/>
                  </a:lnTo>
                  <a:lnTo>
                    <a:pt x="750" y="116"/>
                  </a:lnTo>
                  <a:lnTo>
                    <a:pt x="674" y="137"/>
                  </a:lnTo>
                  <a:lnTo>
                    <a:pt x="599" y="160"/>
                  </a:lnTo>
                  <a:lnTo>
                    <a:pt x="527" y="183"/>
                  </a:lnTo>
                  <a:lnTo>
                    <a:pt x="459" y="207"/>
                  </a:lnTo>
                  <a:lnTo>
                    <a:pt x="393" y="230"/>
                  </a:lnTo>
                  <a:lnTo>
                    <a:pt x="331" y="253"/>
                  </a:lnTo>
                  <a:lnTo>
                    <a:pt x="274" y="275"/>
                  </a:lnTo>
                  <a:lnTo>
                    <a:pt x="221" y="296"/>
                  </a:lnTo>
                  <a:lnTo>
                    <a:pt x="172" y="315"/>
                  </a:lnTo>
                  <a:lnTo>
                    <a:pt x="129" y="332"/>
                  </a:lnTo>
                  <a:lnTo>
                    <a:pt x="91" y="346"/>
                  </a:lnTo>
                  <a:lnTo>
                    <a:pt x="60" y="356"/>
                  </a:lnTo>
                  <a:lnTo>
                    <a:pt x="34" y="363"/>
                  </a:lnTo>
                  <a:lnTo>
                    <a:pt x="16" y="365"/>
                  </a:lnTo>
                  <a:lnTo>
                    <a:pt x="4" y="363"/>
                  </a:lnTo>
                  <a:lnTo>
                    <a:pt x="0" y="356"/>
                  </a:lnTo>
                </a:path>
              </a:pathLst>
            </a:custGeom>
            <a:solidFill>
              <a:srgbClr val="9900FF"/>
            </a:solidFill>
            <a:ln w="9525">
              <a:solidFill>
                <a:srgbClr val="6600CC"/>
              </a:solidFill>
              <a:round/>
              <a:headEnd/>
              <a:tailEnd/>
            </a:ln>
          </p:spPr>
          <p:txBody>
            <a:bodyPr rot="10800000" anchor="ctr"/>
            <a:lstStyle/>
            <a:p>
              <a:endParaRPr lang="en-US" sz="1013">
                <a:latin typeface="Times New Roman" pitchFamily="18" charset="0"/>
                <a:cs typeface="Times New Roman" pitchFamily="18" charset="0"/>
              </a:endParaRPr>
            </a:p>
          </p:txBody>
        </p:sp>
        <p:sp>
          <p:nvSpPr>
            <p:cNvPr id="33" name="WordArt 25"/>
            <p:cNvSpPr>
              <a:spLocks noChangeArrowheads="1" noChangeShapeType="1" noTextEdit="1"/>
            </p:cNvSpPr>
            <p:nvPr/>
          </p:nvSpPr>
          <p:spPr bwMode="auto">
            <a:xfrm rot="2688802">
              <a:off x="315" y="1730"/>
              <a:ext cx="938" cy="396"/>
            </a:xfrm>
            <a:prstGeom prst="rect">
              <a:avLst/>
            </a:prstGeom>
          </p:spPr>
          <p:txBody>
            <a:bodyPr wrap="none" fromWordArt="1">
              <a:prstTxWarp prst="textCanDown">
                <a:avLst>
                  <a:gd name="adj" fmla="val 33333"/>
                </a:avLst>
              </a:prstTxWarp>
            </a:bodyPr>
            <a:lstStyle/>
            <a:p>
              <a:pPr algn="ctr"/>
              <a:r>
                <a:rPr lang="en-US" sz="1125" kern="10" dirty="0" err="1">
                  <a:ln w="9525">
                    <a:solidFill>
                      <a:srgbClr val="0000FF"/>
                    </a:solidFill>
                    <a:round/>
                    <a:headEnd/>
                    <a:tailEnd/>
                  </a:ln>
                  <a:latin typeface="Times New Roman"/>
                  <a:cs typeface="Times New Roman"/>
                </a:rPr>
                <a:t>Lễ</a:t>
              </a:r>
              <a:r>
                <a:rPr lang="en-US" sz="1125" kern="10" dirty="0">
                  <a:ln w="9525">
                    <a:solidFill>
                      <a:srgbClr val="0000FF"/>
                    </a:solidFill>
                    <a:round/>
                    <a:headEnd/>
                    <a:tailEnd/>
                  </a:ln>
                  <a:latin typeface="Times New Roman"/>
                  <a:cs typeface="Times New Roman"/>
                </a:rPr>
                <a:t> </a:t>
              </a:r>
              <a:r>
                <a:rPr lang="en-US" sz="1125" kern="10" dirty="0" err="1">
                  <a:ln w="9525">
                    <a:solidFill>
                      <a:srgbClr val="0000FF"/>
                    </a:solidFill>
                    <a:round/>
                    <a:headEnd/>
                    <a:tailEnd/>
                  </a:ln>
                  <a:latin typeface="Times New Roman"/>
                  <a:cs typeface="Times New Roman"/>
                </a:rPr>
                <a:t>hội</a:t>
              </a:r>
              <a:endParaRPr lang="en-US" sz="1125" kern="10" dirty="0">
                <a:ln w="9525">
                  <a:solidFill>
                    <a:srgbClr val="0000FF"/>
                  </a:solidFill>
                  <a:round/>
                  <a:headEnd/>
                  <a:tailEnd/>
                </a:ln>
                <a:latin typeface="Times New Roman"/>
                <a:cs typeface="Times New Roman"/>
              </a:endParaRPr>
            </a:p>
          </p:txBody>
        </p:sp>
      </p:grpSp>
      <p:grpSp>
        <p:nvGrpSpPr>
          <p:cNvPr id="34" name="Group 39"/>
          <p:cNvGrpSpPr/>
          <p:nvPr/>
        </p:nvGrpSpPr>
        <p:grpSpPr>
          <a:xfrm>
            <a:off x="2936533" y="429780"/>
            <a:ext cx="1591181" cy="1241470"/>
            <a:chOff x="1722031" y="1188102"/>
            <a:chExt cx="1648795" cy="774699"/>
          </a:xfrm>
        </p:grpSpPr>
        <p:sp>
          <p:nvSpPr>
            <p:cNvPr id="35" name="WordArt 56"/>
            <p:cNvSpPr>
              <a:spLocks noChangeArrowheads="1" noChangeShapeType="1" noTextEdit="1"/>
            </p:cNvSpPr>
            <p:nvPr/>
          </p:nvSpPr>
          <p:spPr bwMode="auto">
            <a:xfrm rot="20363615">
              <a:off x="1775908" y="1320461"/>
              <a:ext cx="923109" cy="252522"/>
            </a:xfrm>
            <a:prstGeom prst="rect">
              <a:avLst/>
            </a:prstGeom>
          </p:spPr>
          <p:txBody>
            <a:bodyPr wrap="none" fromWordArt="1">
              <a:prstTxWarp prst="textWave1">
                <a:avLst>
                  <a:gd name="adj1" fmla="val 13005"/>
                  <a:gd name="adj2" fmla="val 0"/>
                </a:avLst>
              </a:prstTxWarp>
            </a:bodyPr>
            <a:lstStyle/>
            <a:p>
              <a:pPr algn="ctr"/>
              <a:r>
                <a:rPr lang="en-US" sz="900" kern="10" dirty="0">
                  <a:ln w="9525">
                    <a:solidFill>
                      <a:srgbClr val="0000FF"/>
                    </a:solidFill>
                    <a:round/>
                    <a:headEnd/>
                    <a:tailEnd/>
                  </a:ln>
                  <a:solidFill>
                    <a:srgbClr val="0000FF"/>
                  </a:solidFill>
                  <a:effectLst>
                    <a:outerShdw dist="53882" dir="2700000" algn="ctr" rotWithShape="0">
                      <a:srgbClr val="C0C0C0">
                        <a:alpha val="80000"/>
                      </a:srgbClr>
                    </a:outerShdw>
                  </a:effectLst>
                </a:rPr>
                <a:t>Tháp Bà</a:t>
              </a:r>
            </a:p>
          </p:txBody>
        </p:sp>
        <p:sp>
          <p:nvSpPr>
            <p:cNvPr id="36" name="Freeform 55"/>
            <p:cNvSpPr>
              <a:spLocks/>
            </p:cNvSpPr>
            <p:nvPr/>
          </p:nvSpPr>
          <p:spPr bwMode="auto">
            <a:xfrm rot="21123253">
              <a:off x="1722031" y="1188102"/>
              <a:ext cx="1648795" cy="774699"/>
            </a:xfrm>
            <a:custGeom>
              <a:avLst/>
              <a:gdLst/>
              <a:ahLst/>
              <a:cxnLst>
                <a:cxn ang="0">
                  <a:pos x="0" y="488"/>
                </a:cxn>
                <a:cxn ang="0">
                  <a:pos x="201" y="234"/>
                </a:cxn>
                <a:cxn ang="0">
                  <a:pos x="611" y="206"/>
                </a:cxn>
                <a:cxn ang="0">
                  <a:pos x="1089" y="0"/>
                </a:cxn>
              </a:cxnLst>
              <a:rect l="0" t="0" r="r" b="b"/>
              <a:pathLst>
                <a:path w="1089" h="488">
                  <a:moveTo>
                    <a:pt x="0" y="488"/>
                  </a:moveTo>
                  <a:cubicBezTo>
                    <a:pt x="33" y="446"/>
                    <a:pt x="99" y="281"/>
                    <a:pt x="201" y="234"/>
                  </a:cubicBezTo>
                  <a:cubicBezTo>
                    <a:pt x="303" y="187"/>
                    <a:pt x="463" y="245"/>
                    <a:pt x="611" y="206"/>
                  </a:cubicBezTo>
                  <a:cubicBezTo>
                    <a:pt x="759" y="167"/>
                    <a:pt x="990" y="43"/>
                    <a:pt x="1089" y="0"/>
                  </a:cubicBezTo>
                </a:path>
              </a:pathLst>
            </a:custGeom>
            <a:noFill/>
            <a:ln w="9525" cmpd="sng">
              <a:solidFill>
                <a:srgbClr val="800000"/>
              </a:solidFill>
              <a:round/>
              <a:headEnd/>
              <a:tailEnd/>
            </a:ln>
            <a:effectLst/>
          </p:spPr>
          <p:txBody>
            <a:bodyPr/>
            <a:lstStyle/>
            <a:p>
              <a:endParaRPr lang="en-US" sz="1013"/>
            </a:p>
          </p:txBody>
        </p:sp>
      </p:grpSp>
      <p:grpSp>
        <p:nvGrpSpPr>
          <p:cNvPr id="37" name="Group 42"/>
          <p:cNvGrpSpPr/>
          <p:nvPr/>
        </p:nvGrpSpPr>
        <p:grpSpPr>
          <a:xfrm rot="1008593">
            <a:off x="1237083" y="1034299"/>
            <a:ext cx="1893412" cy="477386"/>
            <a:chOff x="274964" y="1638370"/>
            <a:chExt cx="1489237" cy="920164"/>
          </a:xfrm>
        </p:grpSpPr>
        <p:sp>
          <p:nvSpPr>
            <p:cNvPr id="38" name="WordArt 52"/>
            <p:cNvSpPr>
              <a:spLocks noChangeArrowheads="1" noChangeShapeType="1" noTextEdit="1"/>
            </p:cNvSpPr>
            <p:nvPr/>
          </p:nvSpPr>
          <p:spPr bwMode="auto">
            <a:xfrm>
              <a:off x="396326" y="1638370"/>
              <a:ext cx="1132992" cy="808177"/>
            </a:xfrm>
            <a:prstGeom prst="rect">
              <a:avLst/>
            </a:prstGeom>
          </p:spPr>
          <p:txBody>
            <a:bodyPr wrap="none" fromWordArt="1">
              <a:prstTxWarp prst="textWave1">
                <a:avLst>
                  <a:gd name="adj1" fmla="val 13005"/>
                  <a:gd name="adj2" fmla="val 0"/>
                </a:avLst>
              </a:prstTxWarp>
            </a:bodyPr>
            <a:lstStyle/>
            <a:p>
              <a:pPr algn="ctr"/>
              <a:r>
                <a:rPr lang="en-US" sz="1125" kern="10" dirty="0" err="1">
                  <a:ln w="9525">
                    <a:solidFill>
                      <a:srgbClr val="0000FF"/>
                    </a:solidFill>
                    <a:round/>
                    <a:headEnd/>
                    <a:tailEnd/>
                  </a:ln>
                  <a:solidFill>
                    <a:srgbClr val="0000FF"/>
                  </a:solidFill>
                  <a:effectLst>
                    <a:outerShdw dist="53882" dir="2700000" algn="ctr" rotWithShape="0">
                      <a:srgbClr val="C0C0C0">
                        <a:alpha val="80000"/>
                      </a:srgbClr>
                    </a:outerShdw>
                  </a:effectLst>
                </a:rPr>
                <a:t>Rước</a:t>
              </a:r>
              <a:r>
                <a:rPr lang="en-US" sz="1125"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1125" kern="10" dirty="0" err="1">
                  <a:ln w="9525">
                    <a:solidFill>
                      <a:srgbClr val="0000FF"/>
                    </a:solidFill>
                    <a:round/>
                    <a:headEnd/>
                    <a:tailEnd/>
                  </a:ln>
                  <a:solidFill>
                    <a:srgbClr val="0000FF"/>
                  </a:solidFill>
                  <a:effectLst>
                    <a:outerShdw dist="53882" dir="2700000" algn="ctr" rotWithShape="0">
                      <a:srgbClr val="C0C0C0">
                        <a:alpha val="80000"/>
                      </a:srgbClr>
                    </a:outerShdw>
                  </a:effectLst>
                </a:rPr>
                <a:t>cá</a:t>
              </a:r>
              <a:r>
                <a:rPr lang="en-US" sz="1125"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1125" kern="10" dirty="0" err="1">
                  <a:ln w="9525">
                    <a:solidFill>
                      <a:srgbClr val="0000FF"/>
                    </a:solidFill>
                    <a:round/>
                    <a:headEnd/>
                    <a:tailEnd/>
                  </a:ln>
                  <a:solidFill>
                    <a:srgbClr val="0000FF"/>
                  </a:solidFill>
                  <a:effectLst>
                    <a:outerShdw dist="53882" dir="2700000" algn="ctr" rotWithShape="0">
                      <a:srgbClr val="C0C0C0">
                        <a:alpha val="80000"/>
                      </a:srgbClr>
                    </a:outerShdw>
                  </a:effectLst>
                </a:rPr>
                <a:t>Ông</a:t>
              </a:r>
              <a:endParaRPr lang="en-US" sz="1125" kern="10" dirty="0">
                <a:ln w="9525">
                  <a:solidFill>
                    <a:srgbClr val="0000FF"/>
                  </a:solidFill>
                  <a:round/>
                  <a:headEnd/>
                  <a:tailEnd/>
                </a:ln>
                <a:solidFill>
                  <a:srgbClr val="0000FF"/>
                </a:solidFill>
                <a:effectLst>
                  <a:outerShdw dist="53882" dir="2700000" algn="ctr" rotWithShape="0">
                    <a:srgbClr val="C0C0C0">
                      <a:alpha val="80000"/>
                    </a:srgbClr>
                  </a:outerShdw>
                </a:effectLst>
              </a:endParaRPr>
            </a:p>
          </p:txBody>
        </p:sp>
        <p:sp>
          <p:nvSpPr>
            <p:cNvPr id="39" name="Freeform 62"/>
            <p:cNvSpPr>
              <a:spLocks/>
            </p:cNvSpPr>
            <p:nvPr/>
          </p:nvSpPr>
          <p:spPr bwMode="auto">
            <a:xfrm>
              <a:off x="274964" y="2174920"/>
              <a:ext cx="1489237" cy="383614"/>
            </a:xfrm>
            <a:custGeom>
              <a:avLst/>
              <a:gdLst/>
              <a:ahLst/>
              <a:cxnLst>
                <a:cxn ang="0">
                  <a:pos x="0" y="0"/>
                </a:cxn>
                <a:cxn ang="0">
                  <a:pos x="127" y="264"/>
                </a:cxn>
                <a:cxn ang="0">
                  <a:pos x="330" y="320"/>
                </a:cxn>
                <a:cxn ang="0">
                  <a:pos x="681" y="447"/>
                </a:cxn>
                <a:cxn ang="0">
                  <a:pos x="1064" y="430"/>
                </a:cxn>
              </a:cxnLst>
              <a:rect l="0" t="0" r="r" b="b"/>
              <a:pathLst>
                <a:path w="1064" h="465">
                  <a:moveTo>
                    <a:pt x="0" y="0"/>
                  </a:moveTo>
                  <a:cubicBezTo>
                    <a:pt x="21" y="42"/>
                    <a:pt x="72" y="211"/>
                    <a:pt x="127" y="264"/>
                  </a:cubicBezTo>
                  <a:cubicBezTo>
                    <a:pt x="182" y="317"/>
                    <a:pt x="238" y="290"/>
                    <a:pt x="330" y="320"/>
                  </a:cubicBezTo>
                  <a:cubicBezTo>
                    <a:pt x="422" y="350"/>
                    <a:pt x="559" y="429"/>
                    <a:pt x="681" y="447"/>
                  </a:cubicBezTo>
                  <a:cubicBezTo>
                    <a:pt x="803" y="465"/>
                    <a:pt x="984" y="434"/>
                    <a:pt x="1064" y="430"/>
                  </a:cubicBezTo>
                </a:path>
              </a:pathLst>
            </a:custGeom>
            <a:noFill/>
            <a:ln w="9525" cmpd="sng">
              <a:solidFill>
                <a:srgbClr val="800000"/>
              </a:solidFill>
              <a:round/>
              <a:headEnd/>
              <a:tailEnd/>
            </a:ln>
            <a:effectLst/>
          </p:spPr>
          <p:txBody>
            <a:bodyPr/>
            <a:lstStyle/>
            <a:p>
              <a:endParaRPr lang="en-US" sz="1013"/>
            </a:p>
          </p:txBody>
        </p:sp>
      </p:grpSp>
      <p:grpSp>
        <p:nvGrpSpPr>
          <p:cNvPr id="40" name="Group 42"/>
          <p:cNvGrpSpPr/>
          <p:nvPr/>
        </p:nvGrpSpPr>
        <p:grpSpPr>
          <a:xfrm rot="19880082">
            <a:off x="1211656" y="1739265"/>
            <a:ext cx="1828759" cy="517315"/>
            <a:chOff x="-39125" y="1622503"/>
            <a:chExt cx="1803326" cy="936031"/>
          </a:xfrm>
        </p:grpSpPr>
        <p:sp>
          <p:nvSpPr>
            <p:cNvPr id="41" name="WordArt 52"/>
            <p:cNvSpPr>
              <a:spLocks noChangeArrowheads="1" noChangeShapeType="1" noTextEdit="1"/>
            </p:cNvSpPr>
            <p:nvPr/>
          </p:nvSpPr>
          <p:spPr bwMode="auto">
            <a:xfrm rot="806909">
              <a:off x="-39125" y="1622503"/>
              <a:ext cx="1571826" cy="617140"/>
            </a:xfrm>
            <a:prstGeom prst="rect">
              <a:avLst/>
            </a:prstGeom>
          </p:spPr>
          <p:txBody>
            <a:bodyPr wrap="none" fromWordArt="1">
              <a:prstTxWarp prst="textWave1">
                <a:avLst>
                  <a:gd name="adj1" fmla="val 13005"/>
                  <a:gd name="adj2" fmla="val 0"/>
                </a:avLst>
              </a:prstTxWarp>
            </a:bodyPr>
            <a:lstStyle/>
            <a:p>
              <a:pPr algn="ctr"/>
              <a:r>
                <a:rPr lang="en-US" sz="1125" kern="10" dirty="0" err="1">
                  <a:ln w="9525">
                    <a:solidFill>
                      <a:srgbClr val="0000FF"/>
                    </a:solidFill>
                    <a:round/>
                    <a:headEnd/>
                    <a:tailEnd/>
                  </a:ln>
                  <a:solidFill>
                    <a:srgbClr val="0000FF"/>
                  </a:solidFill>
                  <a:effectLst>
                    <a:outerShdw dist="53882" dir="2700000" algn="ctr" rotWithShape="0">
                      <a:srgbClr val="C0C0C0">
                        <a:alpha val="80000"/>
                      </a:srgbClr>
                    </a:outerShdw>
                  </a:effectLst>
                </a:rPr>
                <a:t>Ka-tê</a:t>
              </a:r>
              <a:r>
                <a:rPr lang="en-US" sz="1125"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1125" kern="10" dirty="0" err="1">
                  <a:ln w="9525">
                    <a:solidFill>
                      <a:srgbClr val="0000FF"/>
                    </a:solidFill>
                    <a:round/>
                    <a:headEnd/>
                    <a:tailEnd/>
                  </a:ln>
                  <a:solidFill>
                    <a:srgbClr val="0000FF"/>
                  </a:solidFill>
                  <a:effectLst>
                    <a:outerShdw dist="53882" dir="2700000" algn="ctr" rotWithShape="0">
                      <a:srgbClr val="C0C0C0">
                        <a:alpha val="80000"/>
                      </a:srgbClr>
                    </a:outerShdw>
                  </a:effectLst>
                </a:rPr>
                <a:t>mừng</a:t>
              </a:r>
              <a:r>
                <a:rPr lang="en-US" sz="1125"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1125" kern="10" dirty="0" err="1">
                  <a:ln w="9525">
                    <a:solidFill>
                      <a:srgbClr val="0000FF"/>
                    </a:solidFill>
                    <a:round/>
                    <a:headEnd/>
                    <a:tailEnd/>
                  </a:ln>
                  <a:solidFill>
                    <a:srgbClr val="0000FF"/>
                  </a:solidFill>
                  <a:effectLst>
                    <a:outerShdw dist="53882" dir="2700000" algn="ctr" rotWithShape="0">
                      <a:srgbClr val="C0C0C0">
                        <a:alpha val="80000"/>
                      </a:srgbClr>
                    </a:outerShdw>
                  </a:effectLst>
                </a:rPr>
                <a:t>năm</a:t>
              </a:r>
              <a:r>
                <a:rPr lang="en-US" sz="1125"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r>
                <a:rPr lang="en-US" sz="1125" kern="10" dirty="0" err="1">
                  <a:ln w="9525">
                    <a:solidFill>
                      <a:srgbClr val="0000FF"/>
                    </a:solidFill>
                    <a:round/>
                    <a:headEnd/>
                    <a:tailEnd/>
                  </a:ln>
                  <a:solidFill>
                    <a:srgbClr val="0000FF"/>
                  </a:solidFill>
                  <a:effectLst>
                    <a:outerShdw dist="53882" dir="2700000" algn="ctr" rotWithShape="0">
                      <a:srgbClr val="C0C0C0">
                        <a:alpha val="80000"/>
                      </a:srgbClr>
                    </a:outerShdw>
                  </a:effectLst>
                </a:rPr>
                <a:t>mới</a:t>
              </a:r>
              <a:r>
                <a:rPr lang="en-US" sz="1125" kern="10" dirty="0">
                  <a:ln w="9525">
                    <a:solidFill>
                      <a:srgbClr val="0000FF"/>
                    </a:solidFill>
                    <a:round/>
                    <a:headEnd/>
                    <a:tailEnd/>
                  </a:ln>
                  <a:solidFill>
                    <a:srgbClr val="0000FF"/>
                  </a:solidFill>
                  <a:effectLst>
                    <a:outerShdw dist="53882" dir="2700000" algn="ctr" rotWithShape="0">
                      <a:srgbClr val="C0C0C0">
                        <a:alpha val="80000"/>
                      </a:srgbClr>
                    </a:outerShdw>
                  </a:effectLst>
                </a:rPr>
                <a:t> </a:t>
              </a:r>
            </a:p>
          </p:txBody>
        </p:sp>
        <p:sp>
          <p:nvSpPr>
            <p:cNvPr id="42" name="Freeform 62"/>
            <p:cNvSpPr>
              <a:spLocks/>
            </p:cNvSpPr>
            <p:nvPr/>
          </p:nvSpPr>
          <p:spPr bwMode="auto">
            <a:xfrm>
              <a:off x="0" y="1814053"/>
              <a:ext cx="1764201" cy="744481"/>
            </a:xfrm>
            <a:custGeom>
              <a:avLst/>
              <a:gdLst/>
              <a:ahLst/>
              <a:cxnLst>
                <a:cxn ang="0">
                  <a:pos x="0" y="0"/>
                </a:cxn>
                <a:cxn ang="0">
                  <a:pos x="127" y="264"/>
                </a:cxn>
                <a:cxn ang="0">
                  <a:pos x="330" y="320"/>
                </a:cxn>
                <a:cxn ang="0">
                  <a:pos x="681" y="447"/>
                </a:cxn>
                <a:cxn ang="0">
                  <a:pos x="1064" y="430"/>
                </a:cxn>
              </a:cxnLst>
              <a:rect l="0" t="0" r="r" b="b"/>
              <a:pathLst>
                <a:path w="1064" h="465">
                  <a:moveTo>
                    <a:pt x="0" y="0"/>
                  </a:moveTo>
                  <a:cubicBezTo>
                    <a:pt x="21" y="42"/>
                    <a:pt x="72" y="211"/>
                    <a:pt x="127" y="264"/>
                  </a:cubicBezTo>
                  <a:cubicBezTo>
                    <a:pt x="182" y="317"/>
                    <a:pt x="238" y="290"/>
                    <a:pt x="330" y="320"/>
                  </a:cubicBezTo>
                  <a:cubicBezTo>
                    <a:pt x="422" y="350"/>
                    <a:pt x="559" y="429"/>
                    <a:pt x="681" y="447"/>
                  </a:cubicBezTo>
                  <a:cubicBezTo>
                    <a:pt x="803" y="465"/>
                    <a:pt x="984" y="434"/>
                    <a:pt x="1064" y="430"/>
                  </a:cubicBezTo>
                </a:path>
              </a:pathLst>
            </a:custGeom>
            <a:noFill/>
            <a:ln w="9525" cmpd="sng">
              <a:solidFill>
                <a:srgbClr val="800000"/>
              </a:solidFill>
              <a:round/>
              <a:headEnd/>
              <a:tailEnd/>
            </a:ln>
            <a:effectLst/>
          </p:spPr>
          <p:txBody>
            <a:bodyPr/>
            <a:lstStyle/>
            <a:p>
              <a:endParaRPr lang="en-US" sz="1013"/>
            </a:p>
          </p:txBody>
        </p:sp>
      </p:grpSp>
      <p:sp>
        <p:nvSpPr>
          <p:cNvPr id="43" name="Cloud 42"/>
          <p:cNvSpPr/>
          <p:nvPr/>
        </p:nvSpPr>
        <p:spPr>
          <a:xfrm>
            <a:off x="2686794" y="2264232"/>
            <a:ext cx="2739767" cy="1420075"/>
          </a:xfrm>
          <a:prstGeom prst="cloud">
            <a:avLst/>
          </a:prstGeom>
          <a:solidFill>
            <a:schemeClr val="accent4">
              <a:lumMod val="60000"/>
              <a:lumOff val="40000"/>
            </a:schemeClr>
          </a:solidFill>
          <a:ln w="38100">
            <a:solidFill>
              <a:srgbClr val="581D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solidFill>
                  <a:srgbClr val="FFFF00"/>
                </a:solidFill>
                <a:latin typeface="Cambria" panose="02040503050406030204" pitchFamily="18" charset="0"/>
                <a:cs typeface="Arial" panose="020B0604020202020204" pitchFamily="34" charset="0"/>
              </a:rPr>
              <a:t>Người</a:t>
            </a:r>
            <a:r>
              <a:rPr lang="en-US" sz="1500" b="1" dirty="0">
                <a:solidFill>
                  <a:srgbClr val="FFFF00"/>
                </a:solidFill>
                <a:latin typeface="Cambria" panose="02040503050406030204" pitchFamily="18" charset="0"/>
                <a:cs typeface="Arial" panose="020B0604020202020204" pitchFamily="34" charset="0"/>
              </a:rPr>
              <a:t> </a:t>
            </a:r>
            <a:r>
              <a:rPr lang="en-US" sz="1500" b="1" dirty="0" err="1">
                <a:solidFill>
                  <a:srgbClr val="FFFF00"/>
                </a:solidFill>
                <a:latin typeface="Cambria" panose="02040503050406030204" pitchFamily="18" charset="0"/>
                <a:cs typeface="Arial" panose="020B0604020202020204" pitchFamily="34" charset="0"/>
              </a:rPr>
              <a:t>dân</a:t>
            </a:r>
            <a:r>
              <a:rPr lang="en-US" sz="1500" b="1" dirty="0">
                <a:solidFill>
                  <a:srgbClr val="FFFF00"/>
                </a:solidFill>
                <a:latin typeface="Cambria" panose="02040503050406030204" pitchFamily="18" charset="0"/>
                <a:cs typeface="Arial" panose="020B0604020202020204" pitchFamily="34" charset="0"/>
              </a:rPr>
              <a:t> </a:t>
            </a:r>
            <a:r>
              <a:rPr lang="en-US" sz="1500" b="1" dirty="0" err="1">
                <a:solidFill>
                  <a:srgbClr val="FFFF00"/>
                </a:solidFill>
                <a:latin typeface="Cambria" panose="02040503050406030204" pitchFamily="18" charset="0"/>
                <a:cs typeface="Arial" panose="020B0604020202020204" pitchFamily="34" charset="0"/>
              </a:rPr>
              <a:t>và</a:t>
            </a:r>
            <a:endParaRPr lang="en-US" sz="1500" b="1" dirty="0">
              <a:solidFill>
                <a:srgbClr val="FFFF00"/>
              </a:solidFill>
              <a:latin typeface="Cambria" panose="02040503050406030204" pitchFamily="18" charset="0"/>
              <a:cs typeface="Arial" panose="020B0604020202020204" pitchFamily="34" charset="0"/>
            </a:endParaRPr>
          </a:p>
          <a:p>
            <a:pPr algn="ctr"/>
            <a:r>
              <a:rPr lang="en-US" sz="1500" b="1" dirty="0">
                <a:solidFill>
                  <a:srgbClr val="FFFF00"/>
                </a:solidFill>
                <a:latin typeface="Cambria" panose="02040503050406030204" pitchFamily="18" charset="0"/>
                <a:cs typeface="Arial" panose="020B0604020202020204" pitchFamily="34" charset="0"/>
              </a:rPr>
              <a:t> </a:t>
            </a:r>
            <a:r>
              <a:rPr lang="en-US" sz="1500" b="1" dirty="0" err="1">
                <a:solidFill>
                  <a:srgbClr val="FFFF00"/>
                </a:solidFill>
                <a:latin typeface="Cambria" panose="02040503050406030204" pitchFamily="18" charset="0"/>
                <a:cs typeface="Arial" panose="020B0604020202020204" pitchFamily="34" charset="0"/>
              </a:rPr>
              <a:t>hoạt</a:t>
            </a:r>
            <a:r>
              <a:rPr lang="en-US" sz="1500" b="1" dirty="0">
                <a:solidFill>
                  <a:srgbClr val="FFFF00"/>
                </a:solidFill>
                <a:latin typeface="Cambria" panose="02040503050406030204" pitchFamily="18" charset="0"/>
                <a:cs typeface="Arial" panose="020B0604020202020204" pitchFamily="34" charset="0"/>
              </a:rPr>
              <a:t> </a:t>
            </a:r>
            <a:r>
              <a:rPr lang="en-US" sz="1500" b="1" dirty="0" err="1">
                <a:solidFill>
                  <a:srgbClr val="FFFF00"/>
                </a:solidFill>
                <a:latin typeface="Cambria" panose="02040503050406030204" pitchFamily="18" charset="0"/>
                <a:cs typeface="Arial" panose="020B0604020202020204" pitchFamily="34" charset="0"/>
              </a:rPr>
              <a:t>động</a:t>
            </a:r>
            <a:r>
              <a:rPr lang="en-US" sz="1500" b="1" dirty="0">
                <a:solidFill>
                  <a:srgbClr val="FFFF00"/>
                </a:solidFill>
                <a:latin typeface="Cambria" panose="02040503050406030204" pitchFamily="18" charset="0"/>
                <a:cs typeface="Arial" panose="020B0604020202020204" pitchFamily="34" charset="0"/>
              </a:rPr>
              <a:t> </a:t>
            </a:r>
            <a:r>
              <a:rPr lang="en-US" sz="1500" b="1" dirty="0" err="1">
                <a:solidFill>
                  <a:srgbClr val="FFFF00"/>
                </a:solidFill>
                <a:latin typeface="Cambria" panose="02040503050406030204" pitchFamily="18" charset="0"/>
                <a:cs typeface="Arial" panose="020B0604020202020204" pitchFamily="34" charset="0"/>
              </a:rPr>
              <a:t>sản</a:t>
            </a:r>
            <a:r>
              <a:rPr lang="en-US" sz="1500" b="1" dirty="0">
                <a:solidFill>
                  <a:srgbClr val="FFFF00"/>
                </a:solidFill>
                <a:latin typeface="Cambria" panose="02040503050406030204" pitchFamily="18" charset="0"/>
                <a:cs typeface="Arial" panose="020B0604020202020204" pitchFamily="34" charset="0"/>
              </a:rPr>
              <a:t> </a:t>
            </a:r>
            <a:r>
              <a:rPr lang="en-US" sz="1500" b="1" dirty="0" err="1">
                <a:solidFill>
                  <a:srgbClr val="FFFF00"/>
                </a:solidFill>
                <a:latin typeface="Cambria" panose="02040503050406030204" pitchFamily="18" charset="0"/>
                <a:cs typeface="Arial" panose="020B0604020202020204" pitchFamily="34" charset="0"/>
              </a:rPr>
              <a:t>xuất</a:t>
            </a:r>
            <a:r>
              <a:rPr lang="en-US" sz="1500" b="1" dirty="0">
                <a:solidFill>
                  <a:srgbClr val="FFFF00"/>
                </a:solidFill>
                <a:latin typeface="Cambria" panose="02040503050406030204" pitchFamily="18" charset="0"/>
                <a:cs typeface="Arial" panose="020B0604020202020204" pitchFamily="34" charset="0"/>
              </a:rPr>
              <a:t> ở </a:t>
            </a:r>
            <a:r>
              <a:rPr lang="en-US" sz="1500" b="1" dirty="0" err="1">
                <a:solidFill>
                  <a:srgbClr val="FFFF00"/>
                </a:solidFill>
                <a:latin typeface="Cambria" panose="02040503050406030204" pitchFamily="18" charset="0"/>
                <a:cs typeface="Arial" panose="020B0604020202020204" pitchFamily="34" charset="0"/>
              </a:rPr>
              <a:t>đồng</a:t>
            </a:r>
            <a:r>
              <a:rPr lang="en-US" sz="1500" b="1" dirty="0">
                <a:solidFill>
                  <a:srgbClr val="FFFF00"/>
                </a:solidFill>
                <a:latin typeface="Cambria" panose="02040503050406030204" pitchFamily="18" charset="0"/>
                <a:cs typeface="Arial" panose="020B0604020202020204" pitchFamily="34" charset="0"/>
              </a:rPr>
              <a:t> </a:t>
            </a:r>
            <a:r>
              <a:rPr lang="en-US" sz="1500" b="1" dirty="0" err="1">
                <a:solidFill>
                  <a:srgbClr val="FFFF00"/>
                </a:solidFill>
                <a:latin typeface="Cambria" panose="02040503050406030204" pitchFamily="18" charset="0"/>
                <a:cs typeface="Arial" panose="020B0604020202020204" pitchFamily="34" charset="0"/>
              </a:rPr>
              <a:t>bằng</a:t>
            </a:r>
            <a:r>
              <a:rPr lang="en-US" sz="1500" b="1" dirty="0">
                <a:solidFill>
                  <a:srgbClr val="FFFF00"/>
                </a:solidFill>
                <a:latin typeface="Cambria" panose="02040503050406030204" pitchFamily="18" charset="0"/>
                <a:cs typeface="Arial" panose="020B0604020202020204" pitchFamily="34" charset="0"/>
              </a:rPr>
              <a:t> </a:t>
            </a:r>
            <a:r>
              <a:rPr lang="en-US" sz="1500" b="1" dirty="0" err="1">
                <a:solidFill>
                  <a:srgbClr val="FFFF00"/>
                </a:solidFill>
                <a:latin typeface="Cambria" panose="02040503050406030204" pitchFamily="18" charset="0"/>
                <a:cs typeface="Arial" panose="020B0604020202020204" pitchFamily="34" charset="0"/>
              </a:rPr>
              <a:t>duyên</a:t>
            </a:r>
            <a:r>
              <a:rPr lang="en-US" sz="1500" b="1" dirty="0">
                <a:solidFill>
                  <a:srgbClr val="FFFF00"/>
                </a:solidFill>
                <a:latin typeface="Cambria" panose="02040503050406030204" pitchFamily="18" charset="0"/>
                <a:cs typeface="Arial" panose="020B0604020202020204" pitchFamily="34" charset="0"/>
              </a:rPr>
              <a:t> </a:t>
            </a:r>
            <a:r>
              <a:rPr lang="en-US" sz="1500" b="1" dirty="0" err="1">
                <a:solidFill>
                  <a:srgbClr val="FFFF00"/>
                </a:solidFill>
                <a:latin typeface="Cambria" panose="02040503050406030204" pitchFamily="18" charset="0"/>
                <a:cs typeface="Arial" panose="020B0604020202020204" pitchFamily="34" charset="0"/>
              </a:rPr>
              <a:t>hải</a:t>
            </a:r>
            <a:r>
              <a:rPr lang="en-US" sz="1500" b="1" dirty="0">
                <a:solidFill>
                  <a:srgbClr val="FFFF00"/>
                </a:solidFill>
                <a:latin typeface="Cambria" panose="02040503050406030204" pitchFamily="18" charset="0"/>
                <a:cs typeface="Arial" panose="020B0604020202020204" pitchFamily="34" charset="0"/>
              </a:rPr>
              <a:t> </a:t>
            </a:r>
            <a:r>
              <a:rPr lang="en-US" sz="1500" b="1" dirty="0" err="1">
                <a:solidFill>
                  <a:srgbClr val="FFFF00"/>
                </a:solidFill>
                <a:latin typeface="Cambria" panose="02040503050406030204" pitchFamily="18" charset="0"/>
                <a:cs typeface="Arial" panose="020B0604020202020204" pitchFamily="34" charset="0"/>
              </a:rPr>
              <a:t>miền</a:t>
            </a:r>
            <a:r>
              <a:rPr lang="en-US" sz="1500" b="1" dirty="0">
                <a:solidFill>
                  <a:srgbClr val="FFFF00"/>
                </a:solidFill>
                <a:latin typeface="Cambria" panose="02040503050406030204" pitchFamily="18" charset="0"/>
                <a:cs typeface="Arial" panose="020B0604020202020204" pitchFamily="34" charset="0"/>
              </a:rPr>
              <a:t> </a:t>
            </a:r>
            <a:r>
              <a:rPr lang="en-US" sz="1500" b="1" dirty="0" err="1">
                <a:solidFill>
                  <a:srgbClr val="FFFF00"/>
                </a:solidFill>
                <a:latin typeface="Cambria" panose="02040503050406030204" pitchFamily="18" charset="0"/>
                <a:cs typeface="Arial" panose="020B0604020202020204" pitchFamily="34" charset="0"/>
              </a:rPr>
              <a:t>Trung</a:t>
            </a:r>
            <a:r>
              <a:rPr lang="en-US" sz="1500" b="1" dirty="0">
                <a:solidFill>
                  <a:srgbClr val="FFFF00"/>
                </a:solidFill>
                <a:latin typeface="Cambria" panose="02040503050406030204" pitchFamily="18" charset="0"/>
                <a:cs typeface="Arial" panose="020B0604020202020204" pitchFamily="34" charset="0"/>
              </a:rPr>
              <a:t> (</a:t>
            </a:r>
            <a:r>
              <a:rPr lang="en-US" sz="1500" b="1" dirty="0" err="1" smtClean="0">
                <a:solidFill>
                  <a:srgbClr val="FFFF00"/>
                </a:solidFill>
                <a:latin typeface="Cambria" panose="02040503050406030204" pitchFamily="18" charset="0"/>
                <a:cs typeface="Arial" panose="020B0604020202020204" pitchFamily="34" charset="0"/>
              </a:rPr>
              <a:t>tiết</a:t>
            </a:r>
            <a:r>
              <a:rPr lang="en-US" sz="1500" b="1" dirty="0" smtClean="0">
                <a:solidFill>
                  <a:srgbClr val="FFFF00"/>
                </a:solidFill>
                <a:latin typeface="Cambria" panose="02040503050406030204" pitchFamily="18" charset="0"/>
                <a:cs typeface="Arial" panose="020B0604020202020204" pitchFamily="34" charset="0"/>
              </a:rPr>
              <a:t> 2)</a:t>
            </a:r>
            <a:endParaRPr lang="en-US" sz="1500" b="1" dirty="0">
              <a:solidFill>
                <a:srgbClr val="FFFF00"/>
              </a:solidFill>
              <a:latin typeface="Cambria" panose="02040503050406030204" pitchFamily="18" charset="0"/>
              <a:cs typeface="Arial" panose="020B0604020202020204" pitchFamily="34" charset="0"/>
            </a:endParaRPr>
          </a:p>
        </p:txBody>
      </p:sp>
      <p:pic>
        <p:nvPicPr>
          <p:cNvPr id="44" name="Picture 43" descr="A picture containing toy, doll, clipart&#10;&#10;Description automatically generated">
            <a:extLst>
              <a:ext uri="{FF2B5EF4-FFF2-40B4-BE49-F238E27FC236}">
                <a16:creationId xmlns:a16="http://schemas.microsoft.com/office/drawing/2014/main" id="{B71EA60B-0EAD-4B83-81D8-0D06D10367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2173"/>
          <a:stretch/>
        </p:blipFill>
        <p:spPr>
          <a:xfrm flipH="1">
            <a:off x="52167" y="2315972"/>
            <a:ext cx="1859962" cy="2585849"/>
          </a:xfrm>
          <a:prstGeom prst="rect">
            <a:avLst/>
          </a:prstGeom>
          <a:effectLst>
            <a:outerShdw blurRad="76200" dir="18900000" sy="23000" kx="-1200000" algn="bl" rotWithShape="0">
              <a:prstClr val="black">
                <a:alpha val="20000"/>
              </a:prstClr>
            </a:outerShdw>
          </a:effectLst>
        </p:spPr>
      </p:pic>
    </p:spTree>
    <p:custDataLst>
      <p:tags r:id="rId1"/>
    </p:custDataLst>
    <p:extLst>
      <p:ext uri="{BB962C8B-B14F-4D97-AF65-F5344CB8AC3E}">
        <p14:creationId xmlns:p14="http://schemas.microsoft.com/office/powerpoint/2010/main" val="14175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ircle(in)">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i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linds(horizont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ox(i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ox(in)">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linds(horizontal)">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linds(horizontal)">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blinds(horizontal)">
                                      <p:cBhvr>
                                        <p:cTn id="6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1371600" y="1704975"/>
            <a:ext cx="6400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b="0">
              <a:latin typeface="Arial" panose="020B0604020202020204" pitchFamily="34" charset="0"/>
            </a:endParaRPr>
          </a:p>
        </p:txBody>
      </p:sp>
      <p:sp>
        <p:nvSpPr>
          <p:cNvPr id="25615" name="Rectangle 15"/>
          <p:cNvSpPr>
            <a:spLocks noChangeArrowheads="1"/>
          </p:cNvSpPr>
          <p:nvPr/>
        </p:nvSpPr>
        <p:spPr bwMode="auto">
          <a:xfrm>
            <a:off x="197768" y="1491630"/>
            <a:ext cx="8766720" cy="2376264"/>
          </a:xfrm>
          <a:prstGeom prst="rect">
            <a:avLst/>
          </a:prstGeom>
          <a:gradFill rotWithShape="1">
            <a:gsLst>
              <a:gs pos="0">
                <a:srgbClr val="FFEFD1"/>
              </a:gs>
              <a:gs pos="32500">
                <a:srgbClr val="F0EBD5"/>
              </a:gs>
              <a:gs pos="50000">
                <a:srgbClr val="D1C39F"/>
              </a:gs>
              <a:gs pos="67500">
                <a:srgbClr val="F0EBD5"/>
              </a:gs>
              <a:gs pos="100000">
                <a:srgbClr val="FFEFD1"/>
              </a:gs>
            </a:gsLst>
            <a:lin ang="18900000" scaled="1"/>
          </a:gradFill>
          <a:ln w="57150">
            <a:solidFill>
              <a:srgbClr val="FF0000"/>
            </a:solidFill>
            <a:miter lim="800000"/>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2400" dirty="0">
                <a:solidFill>
                  <a:srgbClr val="FF0000"/>
                </a:solidFill>
                <a:latin typeface="Arial" panose="020B0604020202020204" pitchFamily="34" charset="0"/>
              </a:rPr>
              <a:t>	</a:t>
            </a:r>
            <a:r>
              <a:rPr lang="en-US" altLang="en-US" sz="3500" dirty="0" err="1" smtClean="0">
                <a:solidFill>
                  <a:srgbClr val="0000FF"/>
                </a:solidFill>
                <a:latin typeface="Times New Roman" panose="02020603050405020304" pitchFamily="18" charset="0"/>
              </a:rPr>
              <a:t>Người</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dân</a:t>
            </a:r>
            <a:r>
              <a:rPr lang="en-US" altLang="en-US" sz="3500" dirty="0" smtClean="0">
                <a:solidFill>
                  <a:srgbClr val="0000FF"/>
                </a:solidFill>
                <a:latin typeface="Times New Roman" panose="02020603050405020304" pitchFamily="18" charset="0"/>
              </a:rPr>
              <a:t> ở </a:t>
            </a:r>
            <a:r>
              <a:rPr lang="en-US" altLang="en-US" sz="3500" dirty="0" err="1" smtClean="0">
                <a:solidFill>
                  <a:srgbClr val="0000FF"/>
                </a:solidFill>
                <a:latin typeface="Times New Roman" panose="02020603050405020304" pitchFamily="18" charset="0"/>
              </a:rPr>
              <a:t>đồng</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bằng</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duyên</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hải</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miền</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Trung</a:t>
            </a:r>
            <a:r>
              <a:rPr lang="en-US" altLang="en-US" sz="3500" dirty="0" smtClean="0">
                <a:solidFill>
                  <a:srgbClr val="0000FF"/>
                </a:solidFill>
                <a:latin typeface="Times New Roman" panose="02020603050405020304" pitchFamily="18" charset="0"/>
              </a:rPr>
              <a:t> ngày </a:t>
            </a:r>
            <a:r>
              <a:rPr lang="en-US" altLang="en-US" sz="3500" dirty="0" err="1" smtClean="0">
                <a:solidFill>
                  <a:srgbClr val="0000FF"/>
                </a:solidFill>
                <a:latin typeface="Times New Roman" panose="02020603050405020304" pitchFamily="18" charset="0"/>
              </a:rPr>
              <a:t>càng</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có</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thêm</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nhiều</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hoạt</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động</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kinh</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tế</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mới</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phục</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vụ</a:t>
            </a:r>
            <a:r>
              <a:rPr lang="en-US" altLang="en-US" sz="3500" dirty="0" smtClean="0">
                <a:solidFill>
                  <a:srgbClr val="0000FF"/>
                </a:solidFill>
                <a:latin typeface="Times New Roman" panose="02020603050405020304" pitchFamily="18" charset="0"/>
              </a:rPr>
              <a:t> du </a:t>
            </a:r>
            <a:r>
              <a:rPr lang="en-US" altLang="en-US" sz="3500" dirty="0" err="1" smtClean="0">
                <a:solidFill>
                  <a:srgbClr val="0000FF"/>
                </a:solidFill>
                <a:latin typeface="Times New Roman" panose="02020603050405020304" pitchFamily="18" charset="0"/>
              </a:rPr>
              <a:t>lịch</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làm</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việc</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trong</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các</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nhà</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máy</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đóng</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tàu</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nhà</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máy</a:t>
            </a:r>
            <a:r>
              <a:rPr lang="en-US" altLang="en-US" sz="3500" dirty="0" smtClean="0">
                <a:solidFill>
                  <a:srgbClr val="0000FF"/>
                </a:solidFill>
                <a:latin typeface="Times New Roman" panose="02020603050405020304" pitchFamily="18" charset="0"/>
              </a:rPr>
              <a:t> </a:t>
            </a:r>
            <a:r>
              <a:rPr lang="en-US" altLang="en-US" sz="3500" dirty="0" err="1" smtClean="0">
                <a:solidFill>
                  <a:srgbClr val="0000FF"/>
                </a:solidFill>
                <a:latin typeface="Times New Roman" panose="02020603050405020304" pitchFamily="18" charset="0"/>
              </a:rPr>
              <a:t>đường</a:t>
            </a:r>
            <a:r>
              <a:rPr lang="en-US" altLang="en-US" sz="3500" dirty="0" smtClean="0">
                <a:solidFill>
                  <a:srgbClr val="0000FF"/>
                </a:solidFill>
                <a:latin typeface="Times New Roman" panose="02020603050405020304" pitchFamily="18" charset="0"/>
              </a:rPr>
              <a:t>,…</a:t>
            </a:r>
            <a:endParaRPr lang="en-US" altLang="en-US" sz="3500" dirty="0">
              <a:solidFill>
                <a:srgbClr val="0000FF"/>
              </a:solidFill>
              <a:latin typeface="Times New Roman" panose="02020603050405020304" pitchFamily="18" charset="0"/>
            </a:endParaRPr>
          </a:p>
        </p:txBody>
      </p:sp>
      <p:sp>
        <p:nvSpPr>
          <p:cNvPr id="4" name="Rectangle 15"/>
          <p:cNvSpPr>
            <a:spLocks noChangeArrowheads="1"/>
          </p:cNvSpPr>
          <p:nvPr/>
        </p:nvSpPr>
        <p:spPr bwMode="auto">
          <a:xfrm>
            <a:off x="197768" y="339502"/>
            <a:ext cx="8766720" cy="648072"/>
          </a:xfrm>
          <a:prstGeom prst="rect">
            <a:avLst/>
          </a:prstGeom>
          <a:gradFill rotWithShape="1">
            <a:gsLst>
              <a:gs pos="0">
                <a:srgbClr val="FFEFD1"/>
              </a:gs>
              <a:gs pos="32500">
                <a:srgbClr val="F0EBD5"/>
              </a:gs>
              <a:gs pos="50000">
                <a:srgbClr val="D1C39F"/>
              </a:gs>
              <a:gs pos="67500">
                <a:srgbClr val="F0EBD5"/>
              </a:gs>
              <a:gs pos="100000">
                <a:srgbClr val="FFEFD1"/>
              </a:gs>
            </a:gsLst>
            <a:lin ang="18900000" scaled="1"/>
          </a:gradFill>
          <a:ln w="57150">
            <a:solidFill>
              <a:srgbClr val="00FF99"/>
            </a:solidFill>
            <a:miter lim="800000"/>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3500" b="1" dirty="0" smtClean="0">
                <a:solidFill>
                  <a:srgbClr val="FF0000"/>
                </a:solidFill>
                <a:latin typeface="Times New Roman" panose="02020603050405020304" pitchFamily="18" charset="0"/>
                <a:cs typeface="Times New Roman" panose="02020603050405020304" pitchFamily="18" charset="0"/>
              </a:rPr>
              <a:t>GHI NHỚ</a:t>
            </a:r>
            <a:endParaRPr lang="en-US" sz="35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25615"/>
                                        </p:tgtEl>
                                        <p:attrNameLst>
                                          <p:attrName>style.visibility</p:attrName>
                                        </p:attrNameLst>
                                      </p:cBhvr>
                                      <p:to>
                                        <p:strVal val="visible"/>
                                      </p:to>
                                    </p:set>
                                    <p:anim calcmode="lin" valueType="num">
                                      <p:cBhvr additive="base">
                                        <p:cTn id="13" dur="1000" fill="hold"/>
                                        <p:tgtEl>
                                          <p:spTgt spid="25615"/>
                                        </p:tgtEl>
                                        <p:attrNameLst>
                                          <p:attrName>ppt_x</p:attrName>
                                        </p:attrNameLst>
                                      </p:cBhvr>
                                      <p:tavLst>
                                        <p:tav tm="0">
                                          <p:val>
                                            <p:strVal val="1+#ppt_w/2"/>
                                          </p:val>
                                        </p:tav>
                                        <p:tav tm="100000">
                                          <p:val>
                                            <p:strVal val="#ppt_x"/>
                                          </p:val>
                                        </p:tav>
                                      </p:tavLst>
                                    </p:anim>
                                    <p:anim calcmode="lin" valueType="num">
                                      <p:cBhvr additive="base">
                                        <p:cTn id="14" dur="1000" fill="hold"/>
                                        <p:tgtEl>
                                          <p:spTgt spid="256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31751"/>
            <a:ext cx="9115425"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71451" y="114301"/>
            <a:ext cx="8736013"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295401" y="1209508"/>
            <a:ext cx="6553200" cy="76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635" tIns="33817" rIns="67635" bIns="338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500" b="1" dirty="0" err="1" smtClean="0">
                <a:solidFill>
                  <a:srgbClr val="FF0000"/>
                </a:solidFill>
                <a:latin typeface="Times New Roman" panose="02020603050405020304" pitchFamily="18" charset="0"/>
                <a:cs typeface="Times New Roman" panose="02020603050405020304" pitchFamily="18" charset="0"/>
              </a:rPr>
              <a:t>Vận</a:t>
            </a:r>
            <a:r>
              <a:rPr lang="en-US" altLang="en-US" sz="4500" b="1" dirty="0" smtClean="0">
                <a:solidFill>
                  <a:srgbClr val="FF0000"/>
                </a:solidFill>
                <a:latin typeface="Times New Roman" panose="02020603050405020304" pitchFamily="18" charset="0"/>
                <a:cs typeface="Times New Roman" panose="02020603050405020304" pitchFamily="18" charset="0"/>
              </a:rPr>
              <a:t> </a:t>
            </a:r>
            <a:r>
              <a:rPr lang="en-US" altLang="en-US" sz="4500" b="1" dirty="0" err="1" smtClean="0">
                <a:solidFill>
                  <a:srgbClr val="FF0000"/>
                </a:solidFill>
                <a:latin typeface="Times New Roman" panose="02020603050405020304" pitchFamily="18" charset="0"/>
                <a:cs typeface="Times New Roman" panose="02020603050405020304" pitchFamily="18" charset="0"/>
              </a:rPr>
              <a:t>dụng</a:t>
            </a:r>
            <a:endParaRPr lang="en-US" altLang="en-US" sz="4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644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470"/>
            <a:ext cx="8991600" cy="493563"/>
          </a:xfrm>
        </p:spPr>
        <p:txBody>
          <a:bodyPr>
            <a:noAutofit/>
          </a:bodyPr>
          <a:lstStyle/>
          <a:p>
            <a:pPr algn="l"/>
            <a:r>
              <a:rPr lang="en-US" sz="2800" dirty="0">
                <a:latin typeface="Times New Roman" panose="02020603050405020304" pitchFamily="18" charset="0"/>
                <a:cs typeface="Times New Roman" panose="02020603050405020304" pitchFamily="18" charset="0"/>
              </a:rPr>
              <a:t>Ở </a:t>
            </a:r>
            <a:r>
              <a:rPr lang="en-US" sz="2800" dirty="0" err="1">
                <a:latin typeface="Times New Roman" panose="02020603050405020304" pitchFamily="18" charset="0"/>
                <a:cs typeface="Times New Roman" panose="02020603050405020304" pitchFamily="18" charset="0"/>
              </a:rPr>
              <a:t>ĐBDHMT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1026" name="Picture 2" descr="Kết quả hình ảnh cho thiên tai ở miền trung"/>
          <p:cNvPicPr>
            <a:picLocks noChangeAspect="1" noChangeArrowheads="1"/>
          </p:cNvPicPr>
          <p:nvPr/>
        </p:nvPicPr>
        <p:blipFill>
          <a:blip r:embed="rId2"/>
          <a:srcRect/>
          <a:stretch>
            <a:fillRect/>
          </a:stretch>
        </p:blipFill>
        <p:spPr bwMode="auto">
          <a:xfrm>
            <a:off x="22488" y="699160"/>
            <a:ext cx="4572000" cy="2304256"/>
          </a:xfrm>
          <a:prstGeom prst="rect">
            <a:avLst/>
          </a:prstGeom>
          <a:noFill/>
        </p:spPr>
      </p:pic>
      <p:pic>
        <p:nvPicPr>
          <p:cNvPr id="1032" name="Picture 8" descr="Hình ảnh có liên quan"/>
          <p:cNvPicPr>
            <a:picLocks noChangeAspect="1" noChangeArrowheads="1"/>
          </p:cNvPicPr>
          <p:nvPr/>
        </p:nvPicPr>
        <p:blipFill>
          <a:blip r:embed="rId3"/>
          <a:srcRect/>
          <a:stretch>
            <a:fillRect/>
          </a:stretch>
        </p:blipFill>
        <p:spPr bwMode="auto">
          <a:xfrm>
            <a:off x="4824536" y="699542"/>
            <a:ext cx="4211960" cy="2304256"/>
          </a:xfrm>
          <a:prstGeom prst="rect">
            <a:avLst/>
          </a:prstGeom>
          <a:noFill/>
        </p:spPr>
      </p:pic>
      <p:pic>
        <p:nvPicPr>
          <p:cNvPr id="1034" name="Picture 10" descr="Kết quả hình ảnh cho lũ lụt miền trung"/>
          <p:cNvPicPr>
            <a:picLocks noChangeAspect="1" noChangeArrowheads="1"/>
          </p:cNvPicPr>
          <p:nvPr/>
        </p:nvPicPr>
        <p:blipFill>
          <a:blip r:embed="rId4"/>
          <a:srcRect/>
          <a:stretch>
            <a:fillRect/>
          </a:stretch>
        </p:blipFill>
        <p:spPr bwMode="auto">
          <a:xfrm>
            <a:off x="4824536" y="3057525"/>
            <a:ext cx="4211960" cy="2057400"/>
          </a:xfrm>
          <a:prstGeom prst="rect">
            <a:avLst/>
          </a:prstGeom>
          <a:noFill/>
        </p:spPr>
      </p:pic>
      <p:pic>
        <p:nvPicPr>
          <p:cNvPr id="1036" name="Picture 12" descr="Hình ảnh có liên quan"/>
          <p:cNvPicPr>
            <a:picLocks noChangeAspect="1" noChangeArrowheads="1"/>
          </p:cNvPicPr>
          <p:nvPr/>
        </p:nvPicPr>
        <p:blipFill>
          <a:blip r:embed="rId5"/>
          <a:srcRect/>
          <a:stretch>
            <a:fillRect/>
          </a:stretch>
        </p:blipFill>
        <p:spPr bwMode="auto">
          <a:xfrm>
            <a:off x="22488" y="3086100"/>
            <a:ext cx="4572000" cy="20002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33794" name="Picture 2" descr="Kết quả hình ảnh cho một số ngành ở miền trung"/>
          <p:cNvPicPr>
            <a:picLocks noChangeAspect="1" noChangeArrowheads="1"/>
          </p:cNvPicPr>
          <p:nvPr/>
        </p:nvPicPr>
        <p:blipFill>
          <a:blip r:embed="rId2"/>
          <a:srcRect/>
          <a:stretch>
            <a:fillRect/>
          </a:stretch>
        </p:blipFill>
        <p:spPr bwMode="auto">
          <a:xfrm>
            <a:off x="49190" y="42292"/>
            <a:ext cx="4509120" cy="2457450"/>
          </a:xfrm>
          <a:prstGeom prst="rect">
            <a:avLst/>
          </a:prstGeom>
          <a:noFill/>
        </p:spPr>
      </p:pic>
      <p:pic>
        <p:nvPicPr>
          <p:cNvPr id="33796" name="Picture 4" descr="Kết quả hình ảnh cho một số ngành ở miền trung"/>
          <p:cNvPicPr>
            <a:picLocks noChangeAspect="1" noChangeArrowheads="1"/>
          </p:cNvPicPr>
          <p:nvPr/>
        </p:nvPicPr>
        <p:blipFill>
          <a:blip r:embed="rId3"/>
          <a:srcRect/>
          <a:stretch>
            <a:fillRect/>
          </a:stretch>
        </p:blipFill>
        <p:spPr bwMode="auto">
          <a:xfrm>
            <a:off x="4669573" y="59056"/>
            <a:ext cx="4425237" cy="2400300"/>
          </a:xfrm>
          <a:prstGeom prst="rect">
            <a:avLst/>
          </a:prstGeom>
          <a:noFill/>
        </p:spPr>
      </p:pic>
      <p:pic>
        <p:nvPicPr>
          <p:cNvPr id="33798" name="Picture 6" descr="Hình ảnh có liên quan"/>
          <p:cNvPicPr>
            <a:picLocks noChangeAspect="1" noChangeArrowheads="1"/>
          </p:cNvPicPr>
          <p:nvPr/>
        </p:nvPicPr>
        <p:blipFill>
          <a:blip r:embed="rId4"/>
          <a:srcRect/>
          <a:stretch>
            <a:fillRect/>
          </a:stretch>
        </p:blipFill>
        <p:spPr bwMode="auto">
          <a:xfrm>
            <a:off x="62509" y="2571750"/>
            <a:ext cx="4495800" cy="2541930"/>
          </a:xfrm>
          <a:prstGeom prst="rect">
            <a:avLst/>
          </a:prstGeom>
          <a:noFill/>
        </p:spPr>
      </p:pic>
      <p:pic>
        <p:nvPicPr>
          <p:cNvPr id="33800" name="Picture 8" descr="Kết quả hình ảnh cho một số ngành ở miền trung"/>
          <p:cNvPicPr>
            <a:picLocks noChangeAspect="1" noChangeArrowheads="1"/>
          </p:cNvPicPr>
          <p:nvPr/>
        </p:nvPicPr>
        <p:blipFill>
          <a:blip r:embed="rId5"/>
          <a:srcRect/>
          <a:stretch>
            <a:fillRect/>
          </a:stretch>
        </p:blipFill>
        <p:spPr bwMode="auto">
          <a:xfrm>
            <a:off x="4669573" y="2556840"/>
            <a:ext cx="4411918" cy="25568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43" descr="lc5a9-mie1bb81n-trun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0" y="771550"/>
            <a:ext cx="3923928" cy="402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47" descr="an-do-dong-dat-twitter-14518734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775894"/>
            <a:ext cx="4968552" cy="402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16034"/>
            <a:ext cx="7848872" cy="646331"/>
          </a:xfrm>
          <a:prstGeom prst="rect">
            <a:avLst/>
          </a:prstGeom>
        </p:spPr>
        <p:txBody>
          <a:bodyPr wrap="square">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Lũ lụt tại vùng duyên hải miền Trung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with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Grp="1" noChangeArrowheads="1"/>
          </p:cNvSpPr>
          <p:nvPr>
            <p:ph idx="1"/>
          </p:nvPr>
        </p:nvSpPr>
        <p:spPr bwMode="auto">
          <a:xfrm>
            <a:off x="395536" y="465516"/>
            <a:ext cx="8507288" cy="3078342"/>
          </a:xfrm>
          <a:prstGeom prst="star32">
            <a:avLst>
              <a:gd name="adj" fmla="val 37500"/>
            </a:avLst>
          </a:prstGeom>
          <a:solidFill>
            <a:srgbClr val="00FF00"/>
          </a:solidFill>
          <a:ln w="9525">
            <a:solidFill>
              <a:srgbClr val="00FF00"/>
            </a:solidFill>
            <a:miter lim="800000"/>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spcBef>
                <a:spcPct val="50000"/>
              </a:spcBef>
              <a:buNone/>
            </a:pPr>
            <a:r>
              <a:rPr lang="en-US" sz="3600" b="1" dirty="0">
                <a:solidFill>
                  <a:srgbClr val="FF0000"/>
                </a:solidFill>
                <a:latin typeface="Times New Roman" panose="02020603050405020304" pitchFamily="18" charset="0"/>
                <a:cs typeface="Times New Roman" panose="02020603050405020304" pitchFamily="18" charset="0"/>
              </a:rPr>
              <a:t>Theo em cần làm gì để bảo vệ </a:t>
            </a:r>
          </a:p>
          <a:p>
            <a:pPr marL="0" indent="0" algn="ctr">
              <a:spcBef>
                <a:spcPct val="50000"/>
              </a:spcBef>
              <a:buNone/>
            </a:pPr>
            <a:r>
              <a:rPr lang="en-US" sz="3600" b="1" dirty="0">
                <a:solidFill>
                  <a:srgbClr val="FF0000"/>
                </a:solidFill>
                <a:latin typeface="Times New Roman" panose="02020603050405020304" pitchFamily="18" charset="0"/>
                <a:cs typeface="Times New Roman" panose="02020603050405020304" pitchFamily="18" charset="0"/>
              </a:rPr>
              <a:t>tài nguyên biển ,bảo vệ môi trường?</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8" descr="màu trắ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41"/>
          <p:cNvGrpSpPr/>
          <p:nvPr/>
        </p:nvGrpSpPr>
        <p:grpSpPr bwMode="auto">
          <a:xfrm>
            <a:off x="107504" y="87472"/>
            <a:ext cx="8920940" cy="4334392"/>
            <a:chOff x="288" y="2592"/>
            <a:chExt cx="5161" cy="1236"/>
          </a:xfrm>
        </p:grpSpPr>
        <p:pic>
          <p:nvPicPr>
            <p:cNvPr id="62474" name="Picture 237" descr="tải xuố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 y="2869"/>
              <a:ext cx="1609" cy="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238" descr="tải xuống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 y="2869"/>
              <a:ext cx="1770" cy="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6" name="AutoShape 239"/>
            <p:cNvSpPr>
              <a:spLocks noChangeArrowheads="1"/>
            </p:cNvSpPr>
            <p:nvPr/>
          </p:nvSpPr>
          <p:spPr bwMode="auto">
            <a:xfrm>
              <a:off x="432" y="2592"/>
              <a:ext cx="4704" cy="216"/>
            </a:xfrm>
            <a:prstGeom prst="roundRect">
              <a:avLst>
                <a:gd name="adj" fmla="val 16667"/>
              </a:avLst>
            </a:prstGeom>
            <a:solidFill>
              <a:srgbClr val="FFFF00"/>
            </a:solidFill>
            <a:ln w="9525">
              <a:solidFill>
                <a:schemeClr val="tx1"/>
              </a:solidFill>
              <a:round/>
            </a:ln>
          </p:spPr>
          <p:txBody>
            <a:bodyPr wrap="none" anchor="ctr"/>
            <a:lstStyle/>
            <a:p>
              <a:pPr algn="ctr"/>
              <a:r>
                <a:rPr lang="en-US" sz="2400" b="1" dirty="0">
                  <a:solidFill>
                    <a:schemeClr val="bg2"/>
                  </a:solidFill>
                  <a:latin typeface="Times New Roman" panose="02020603050405020304" pitchFamily="18" charset="0"/>
                  <a:cs typeface="Times New Roman" panose="02020603050405020304" pitchFamily="18" charset="0"/>
                </a:rPr>
                <a:t>Hãy bảo vệ môi trường vì cuộc sống của chúng ta</a:t>
              </a:r>
            </a:p>
          </p:txBody>
        </p:sp>
        <p:pic>
          <p:nvPicPr>
            <p:cNvPr id="62477" name="Picture 240" descr="tải xuố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2869"/>
              <a:ext cx="1708" cy="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3"/>
          <p:cNvSpPr txBox="1">
            <a:spLocks noChangeArrowheads="1"/>
          </p:cNvSpPr>
          <p:nvPr/>
        </p:nvSpPr>
        <p:spPr bwMode="auto">
          <a:xfrm>
            <a:off x="318121" y="51470"/>
            <a:ext cx="8663759" cy="954107"/>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ct val="50000"/>
              </a:spcBef>
            </a:pP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1. </a:t>
            </a:r>
            <a:r>
              <a:rPr lang="en-US" sz="2800" b="1" dirty="0" err="1" smtClean="0">
                <a:latin typeface="Times New Roman" panose="02020603050405020304" pitchFamily="18" charset="0"/>
                <a:cs typeface="Times New Roman" panose="02020603050405020304" pitchFamily="18" charset="0"/>
              </a:rPr>
              <a:t>Vì</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đúc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đồng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miền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Trung</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8" name="Text Box 33"/>
          <p:cNvSpPr txBox="1">
            <a:spLocks noChangeArrowheads="1"/>
          </p:cNvSpPr>
          <p:nvPr/>
        </p:nvSpPr>
        <p:spPr bwMode="auto">
          <a:xfrm>
            <a:off x="318121" y="987574"/>
            <a:ext cx="8663759" cy="1446550"/>
          </a:xfrm>
          <a:prstGeom prst="rect">
            <a:avLst/>
          </a:prstGeom>
          <a:noFill/>
          <a:ln w="12700">
            <a:solidFill>
              <a:srgbClr val="FF33CC"/>
            </a:solidFill>
            <a:miter lim="800000"/>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ct val="50000"/>
              </a:spcBef>
            </a:pPr>
            <a:r>
              <a:rPr lang="en-US" sz="3200" dirty="0" smtClean="0">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cư</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tập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trung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đông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đúc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đồng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bằng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duyên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hải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miền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Trung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vì</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điều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kiện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tương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thuận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lợi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hoạt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sản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xuất</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9" name="Rectangle 15"/>
          <p:cNvSpPr>
            <a:spLocks noChangeArrowheads="1"/>
          </p:cNvSpPr>
          <p:nvPr/>
        </p:nvSpPr>
        <p:spPr bwMode="auto">
          <a:xfrm>
            <a:off x="284977" y="3651870"/>
            <a:ext cx="8766720" cy="1163816"/>
          </a:xfrm>
          <a:prstGeom prst="rect">
            <a:avLst/>
          </a:prstGeom>
          <a:noFill/>
          <a:ln w="12700">
            <a:solidFill>
              <a:srgbClr val="FF33CC"/>
            </a:solidFill>
            <a:miter lim="800000"/>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sz="2400" dirty="0">
                <a:solidFill>
                  <a:srgbClr val="FF0000"/>
                </a:solidFill>
                <a:latin typeface="Arial" panose="020B0604020202020204" pitchFamily="34" charset="0"/>
              </a:rPr>
              <a:t>	</a:t>
            </a:r>
            <a:r>
              <a:rPr lang="en-US" sz="3500" dirty="0" err="1" smtClean="0">
                <a:solidFill>
                  <a:srgbClr val="0000FF"/>
                </a:solidFill>
                <a:latin typeface="Times New Roman" panose="02020603050405020304" pitchFamily="18" charset="0"/>
                <a:cs typeface="Times New Roman" panose="02020603050405020304" pitchFamily="18" charset="0"/>
              </a:rPr>
              <a:t>Nghề</a:t>
            </a:r>
            <a:r>
              <a:rPr lang="en-US" sz="3500" dirty="0" smtClean="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chính</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của</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họ</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là</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nghề</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nông</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làm</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muối</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đánh</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bắt</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nuôi</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trồng</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và</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chế</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biến</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thuỷ</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sản</a:t>
            </a:r>
            <a:r>
              <a:rPr lang="en-US" sz="3500" dirty="0" smtClean="0">
                <a:solidFill>
                  <a:srgbClr val="0000FF"/>
                </a:solidFill>
                <a:latin typeface="Times New Roman" panose="02020603050405020304" pitchFamily="18" charset="0"/>
                <a:cs typeface="Times New Roman" panose="02020603050405020304" pitchFamily="18" charset="0"/>
              </a:rPr>
              <a:t>.</a:t>
            </a:r>
            <a:endParaRPr lang="en-US" sz="3500" dirty="0">
              <a:solidFill>
                <a:srgbClr val="0000FF"/>
              </a:solidFill>
              <a:latin typeface="Times New Roman" panose="02020603050405020304" pitchFamily="18" charset="0"/>
              <a:cs typeface="Times New Roman" panose="02020603050405020304" pitchFamily="18" charset="0"/>
            </a:endParaRPr>
          </a:p>
        </p:txBody>
      </p:sp>
      <p:sp>
        <p:nvSpPr>
          <p:cNvPr id="10" name="Text Box 33"/>
          <p:cNvSpPr txBox="1">
            <a:spLocks noChangeArrowheads="1"/>
          </p:cNvSpPr>
          <p:nvPr/>
        </p:nvSpPr>
        <p:spPr bwMode="auto">
          <a:xfrm>
            <a:off x="334537" y="2625755"/>
            <a:ext cx="8663759" cy="954107"/>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ct val="50000"/>
              </a:spcBef>
            </a:pP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2. </a:t>
            </a:r>
            <a:r>
              <a:rPr lang="en-US" sz="2800" b="1" dirty="0" err="1" smtClean="0">
                <a:latin typeface="Times New Roman" panose="02020603050405020304" pitchFamily="18" charset="0"/>
                <a:cs typeface="Times New Roman" panose="02020603050405020304" pitchFamily="18" charset="0"/>
              </a:rPr>
              <a:t>Kể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đồng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miền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Trung</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3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iterate type="lt">
                                    <p:tmPct val="10000"/>
                                  </p:iterate>
                                  <p:childTnLst>
                                    <p:set>
                                      <p:cBhvr>
                                        <p:cTn id="60" dur="1" fill="hold">
                                          <p:stCondLst>
                                            <p:cond delay="0"/>
                                          </p:stCondLst>
                                        </p:cTn>
                                        <p:tgtEl>
                                          <p:spTgt spid="9"/>
                                        </p:tgtEl>
                                        <p:attrNameLst>
                                          <p:attrName>style.visibility</p:attrName>
                                        </p:attrNameLst>
                                      </p:cBhvr>
                                      <p:to>
                                        <p:strVal val="visible"/>
                                      </p:to>
                                    </p:set>
                                    <p:anim calcmode="lin" valueType="num">
                                      <p:cBhvr additive="base">
                                        <p:cTn id="61" dur="1000" fill="hold"/>
                                        <p:tgtEl>
                                          <p:spTgt spid="9"/>
                                        </p:tgtEl>
                                        <p:attrNameLst>
                                          <p:attrName>ppt_x</p:attrName>
                                        </p:attrNameLst>
                                      </p:cBhvr>
                                      <p:tavLst>
                                        <p:tav tm="0">
                                          <p:val>
                                            <p:strVal val="1+#ppt_w/2"/>
                                          </p:val>
                                        </p:tav>
                                        <p:tav tm="100000">
                                          <p:val>
                                            <p:strVal val="#ppt_x"/>
                                          </p:val>
                                        </p:tav>
                                      </p:tavLst>
                                    </p:anim>
                                    <p:anim calcmode="lin" valueType="num">
                                      <p:cBhvr additive="base">
                                        <p:cTn id="6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143500"/>
            <a:chOff x="0" y="0"/>
            <a:chExt cx="12192000" cy="6858000"/>
          </a:xfrm>
        </p:grpSpPr>
        <p:pic>
          <p:nvPicPr>
            <p:cNvPr id="15362"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2743200" y="990600"/>
              <a:ext cx="472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700" b="1" dirty="0" err="1">
                  <a:solidFill>
                    <a:srgbClr val="FFFF00"/>
                  </a:solidFill>
                  <a:latin typeface="HP001 4 hàng" panose="020B0603050302020204" pitchFamily="34" charset="0"/>
                </a:rPr>
                <a:t>Tạm</a:t>
              </a:r>
              <a:r>
                <a:rPr lang="en-US" altLang="en-US" sz="2700" b="1" dirty="0">
                  <a:solidFill>
                    <a:srgbClr val="FFFF00"/>
                  </a:solidFill>
                  <a:latin typeface="HP001 4 hàng" panose="020B0603050302020204" pitchFamily="34" charset="0"/>
                </a:rPr>
                <a:t> </a:t>
              </a:r>
              <a:r>
                <a:rPr lang="en-US" altLang="en-US" sz="2700" b="1" dirty="0" err="1">
                  <a:solidFill>
                    <a:srgbClr val="FFFF00"/>
                  </a:solidFill>
                  <a:latin typeface="HP001 4 hàng" panose="020B0603050302020204" pitchFamily="34" charset="0"/>
                </a:rPr>
                <a:t>biệt</a:t>
              </a:r>
              <a:r>
                <a:rPr lang="en-US" altLang="en-US" sz="2700" b="1" dirty="0">
                  <a:solidFill>
                    <a:srgbClr val="FFFF00"/>
                  </a:solidFill>
                  <a:latin typeface="HP001 4 hàng" panose="020B0603050302020204" pitchFamily="34" charset="0"/>
                </a:rPr>
                <a:t> </a:t>
              </a:r>
              <a:r>
                <a:rPr lang="en-US" altLang="en-US" sz="2700" b="1" dirty="0" err="1">
                  <a:solidFill>
                    <a:srgbClr val="FFFF00"/>
                  </a:solidFill>
                  <a:latin typeface="HP001 4 hàng" panose="020B0603050302020204" pitchFamily="34" charset="0"/>
                </a:rPr>
                <a:t>các</a:t>
              </a:r>
              <a:r>
                <a:rPr lang="en-US" altLang="en-US" sz="2700" b="1" dirty="0">
                  <a:solidFill>
                    <a:srgbClr val="FFFF00"/>
                  </a:solidFill>
                  <a:latin typeface="HP001 4 hàng" panose="020B0603050302020204" pitchFamily="34" charset="0"/>
                </a:rPr>
                <a:t> </a:t>
              </a:r>
              <a:r>
                <a:rPr lang="en-US" altLang="en-US" sz="2700" b="1" dirty="0" err="1">
                  <a:solidFill>
                    <a:srgbClr val="FFFF00"/>
                  </a:solidFill>
                  <a:latin typeface="HP001 4 hàng" panose="020B0603050302020204" pitchFamily="34" charset="0"/>
                </a:rPr>
                <a:t>em</a:t>
              </a:r>
              <a:r>
                <a:rPr lang="en-US" altLang="en-US" sz="2700" b="1" dirty="0">
                  <a:solidFill>
                    <a:srgbClr val="FFFF00"/>
                  </a:solidFill>
                  <a:latin typeface="HP001 4 hàng" panose="020B0603050302020204" pitchFamily="34" charset="0"/>
                </a:rPr>
                <a:t>,</a:t>
              </a:r>
            </a:p>
            <a:p>
              <a:pPr algn="ctr" eaLnBrk="1" hangingPunct="1">
                <a:lnSpc>
                  <a:spcPct val="100000"/>
                </a:lnSpc>
                <a:spcBef>
                  <a:spcPct val="50000"/>
                </a:spcBef>
                <a:buFontTx/>
                <a:buNone/>
              </a:pPr>
              <a:r>
                <a:rPr lang="en-US" altLang="en-US" sz="2700" b="1" dirty="0" err="1">
                  <a:solidFill>
                    <a:srgbClr val="FFFF00"/>
                  </a:solidFill>
                  <a:latin typeface="HP001 4 hàng" panose="020B0603050302020204" pitchFamily="34" charset="0"/>
                </a:rPr>
                <a:t>hẹn</a:t>
              </a:r>
              <a:r>
                <a:rPr lang="en-US" altLang="en-US" sz="2700" b="1" dirty="0">
                  <a:solidFill>
                    <a:srgbClr val="FFFF00"/>
                  </a:solidFill>
                  <a:latin typeface="HP001 4 hàng" panose="020B0603050302020204" pitchFamily="34" charset="0"/>
                </a:rPr>
                <a:t> </a:t>
              </a:r>
              <a:r>
                <a:rPr lang="en-US" altLang="en-US" sz="2700" b="1" dirty="0" err="1">
                  <a:solidFill>
                    <a:srgbClr val="FFFF00"/>
                  </a:solidFill>
                  <a:latin typeface="HP001 4 hàng" panose="020B0603050302020204" pitchFamily="34" charset="0"/>
                </a:rPr>
                <a:t>gặp</a:t>
              </a:r>
              <a:r>
                <a:rPr lang="en-US" altLang="en-US" sz="2700" b="1" dirty="0">
                  <a:solidFill>
                    <a:srgbClr val="FFFF00"/>
                  </a:solidFill>
                  <a:latin typeface="HP001 4 hàng" panose="020B0603050302020204" pitchFamily="34" charset="0"/>
                </a:rPr>
                <a:t> </a:t>
              </a:r>
              <a:r>
                <a:rPr lang="en-US" altLang="en-US" sz="2700" b="1" dirty="0" err="1">
                  <a:solidFill>
                    <a:srgbClr val="FFFF00"/>
                  </a:solidFill>
                  <a:latin typeface="HP001 4 hàng" panose="020B0603050302020204" pitchFamily="34" charset="0"/>
                </a:rPr>
                <a:t>lại</a:t>
              </a:r>
              <a:r>
                <a:rPr lang="en-US" altLang="en-US" sz="2700" b="1" dirty="0">
                  <a:solidFill>
                    <a:srgbClr val="FFFF00"/>
                  </a:solidFill>
                  <a:latin typeface="HP001 4 hàng" panose="020B0603050302020204" pitchFamily="34" charset="0"/>
                </a:rPr>
                <a:t>!</a:t>
              </a:r>
            </a:p>
          </p:txBody>
        </p:sp>
        <p:sp>
          <p:nvSpPr>
            <p:cNvPr id="4" name="Text Box 9"/>
            <p:cNvSpPr txBox="1">
              <a:spLocks noChangeArrowheads="1"/>
            </p:cNvSpPr>
            <p:nvPr/>
          </p:nvSpPr>
          <p:spPr bwMode="auto">
            <a:xfrm>
              <a:off x="8005159" y="188640"/>
              <a:ext cx="24482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050" b="1" i="1" dirty="0" err="1">
                  <a:solidFill>
                    <a:srgbClr val="0000FF"/>
                  </a:solidFill>
                  <a:latin typeface="HP001 4 hàng" panose="020B0603050302020204" pitchFamily="34" charset="0"/>
                </a:rPr>
                <a:t>Giáo</a:t>
              </a:r>
              <a:r>
                <a:rPr lang="en-US" altLang="en-US" sz="1050" b="1" i="1" dirty="0">
                  <a:solidFill>
                    <a:srgbClr val="0000FF"/>
                  </a:solidFill>
                  <a:latin typeface="HP001 4 hàng" panose="020B0603050302020204" pitchFamily="34" charset="0"/>
                </a:rPr>
                <a:t> </a:t>
              </a:r>
              <a:r>
                <a:rPr lang="en-US" altLang="en-US" sz="1050" b="1" i="1" dirty="0" err="1">
                  <a:solidFill>
                    <a:srgbClr val="0000FF"/>
                  </a:solidFill>
                  <a:latin typeface="HP001 4 hàng" panose="020B0603050302020204" pitchFamily="34" charset="0"/>
                </a:rPr>
                <a:t>viên</a:t>
              </a:r>
              <a:r>
                <a:rPr lang="en-US" altLang="en-US" sz="1050" b="1" i="1" dirty="0">
                  <a:solidFill>
                    <a:srgbClr val="0000FF"/>
                  </a:solidFill>
                  <a:latin typeface="HP001 4 hàng" panose="020B0603050302020204" pitchFamily="34" charset="0"/>
                </a:rPr>
                <a:t>: </a:t>
              </a:r>
              <a:r>
                <a:rPr lang="en-US" altLang="en-US" sz="1050" b="1" i="1" dirty="0" err="1">
                  <a:solidFill>
                    <a:srgbClr val="0000FF"/>
                  </a:solidFill>
                  <a:latin typeface="HP001 4 hàng" panose="020B0603050302020204" pitchFamily="34" charset="0"/>
                </a:rPr>
                <a:t>Trần</a:t>
              </a:r>
              <a:r>
                <a:rPr lang="en-US" altLang="en-US" sz="1050" b="1" i="1" dirty="0">
                  <a:solidFill>
                    <a:srgbClr val="0000FF"/>
                  </a:solidFill>
                  <a:latin typeface="HP001 4 hàng" panose="020B0603050302020204" pitchFamily="34" charset="0"/>
                </a:rPr>
                <a:t> </a:t>
              </a:r>
              <a:r>
                <a:rPr lang="en-US" altLang="en-US" sz="1050" b="1" i="1" dirty="0" err="1">
                  <a:solidFill>
                    <a:srgbClr val="0000FF"/>
                  </a:solidFill>
                  <a:latin typeface="HP001 4 hàng" panose="020B0603050302020204" pitchFamily="34" charset="0"/>
                </a:rPr>
                <a:t>Công</a:t>
              </a:r>
              <a:r>
                <a:rPr lang="en-US" altLang="en-US" sz="1050" b="1" i="1" dirty="0">
                  <a:solidFill>
                    <a:srgbClr val="0000FF"/>
                  </a:solidFill>
                  <a:latin typeface="HP001 4 hàng" panose="020B0603050302020204" pitchFamily="34" charset="0"/>
                </a:rPr>
                <a:t> </a:t>
              </a:r>
              <a:r>
                <a:rPr lang="en-US" altLang="en-US" sz="1050" b="1" i="1" dirty="0" err="1">
                  <a:solidFill>
                    <a:srgbClr val="0000FF"/>
                  </a:solidFill>
                  <a:latin typeface="HP001 4 hàng" panose="020B0603050302020204" pitchFamily="34" charset="0"/>
                </a:rPr>
                <a:t>Hiến</a:t>
              </a:r>
              <a:endParaRPr lang="en-US" altLang="en-US" sz="1050" b="1" i="1" dirty="0">
                <a:solidFill>
                  <a:srgbClr val="0000FF"/>
                </a:solidFill>
                <a:latin typeface="HP001 4 hàng" panose="020B0603050302020204" pitchFamily="34" charset="0"/>
              </a:endParaRPr>
            </a:p>
          </p:txBody>
        </p:sp>
      </p:grpSp>
    </p:spTree>
    <p:extLst>
      <p:ext uri="{BB962C8B-B14F-4D97-AF65-F5344CB8AC3E}">
        <p14:creationId xmlns:p14="http://schemas.microsoft.com/office/powerpoint/2010/main" val="236087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6"/>
          <p:cNvSpPr>
            <a:spLocks noChangeArrowheads="1"/>
          </p:cNvSpPr>
          <p:nvPr/>
        </p:nvSpPr>
        <p:spPr bwMode="auto">
          <a:xfrm>
            <a:off x="0" y="0"/>
            <a:ext cx="9144000" cy="51435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1800">
              <a:solidFill>
                <a:srgbClr val="000000"/>
              </a:solidFill>
              <a:latin typeface="Times New Roman" panose="02020603050405020304" pitchFamily="18" charset="0"/>
            </a:endParaRP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035" y="2868217"/>
            <a:ext cx="1485900" cy="71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11" descr="Dove-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9335" y="1924051"/>
            <a:ext cx="1257300" cy="74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86598">
            <a:off x="2315767" y="4162426"/>
            <a:ext cx="1063228" cy="96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3"/>
          <p:cNvSpPr>
            <a:spLocks noChangeArrowheads="1" noChangeShapeType="1" noTextEdit="1"/>
          </p:cNvSpPr>
          <p:nvPr/>
        </p:nvSpPr>
        <p:spPr bwMode="auto">
          <a:xfrm>
            <a:off x="2839272" y="404527"/>
            <a:ext cx="3305268" cy="860840"/>
          </a:xfrm>
          <a:prstGeom prst="rect">
            <a:avLst/>
          </a:prstGeom>
        </p:spPr>
        <p:txBody>
          <a:bodyPr spcFirstLastPara="1" wrap="none" lIns="68525" tIns="34263" rIns="68525" bIns="34263" numCol="1" fromWordArt="1">
            <a:prstTxWarp prst="textArchUp">
              <a:avLst>
                <a:gd name="adj" fmla="val 10800004"/>
              </a:avLst>
            </a:prstTxWarp>
          </a:bodyPr>
          <a:lstStyle/>
          <a:p>
            <a:pPr algn="ctr"/>
            <a:r>
              <a:rPr lang="en-US" sz="3000" kern="10" dirty="0" err="1">
                <a:ln w="9525">
                  <a:solidFill>
                    <a:srgbClr val="000000"/>
                  </a:solidFill>
                  <a:round/>
                  <a:headEnd/>
                  <a:tailEnd/>
                </a:ln>
                <a:solidFill>
                  <a:srgbClr val="FFFF00"/>
                </a:solidFill>
                <a:latin typeface="Times New Roman"/>
                <a:cs typeface="Times New Roman"/>
              </a:rPr>
              <a:t>Chúc</a:t>
            </a:r>
            <a:r>
              <a:rPr lang="en-US" sz="3000" kern="10" dirty="0">
                <a:ln w="9525">
                  <a:solidFill>
                    <a:srgbClr val="000000"/>
                  </a:solidFill>
                  <a:round/>
                  <a:headEnd/>
                  <a:tailEnd/>
                </a:ln>
                <a:solidFill>
                  <a:srgbClr val="FFFF00"/>
                </a:solidFill>
                <a:latin typeface="Times New Roman"/>
                <a:cs typeface="Times New Roman"/>
              </a:rPr>
              <a:t> </a:t>
            </a:r>
            <a:r>
              <a:rPr lang="en-US" sz="3000" kern="10" dirty="0" err="1">
                <a:ln w="9525">
                  <a:solidFill>
                    <a:srgbClr val="000000"/>
                  </a:solidFill>
                  <a:round/>
                  <a:headEnd/>
                  <a:tailEnd/>
                </a:ln>
                <a:solidFill>
                  <a:srgbClr val="FFFF00"/>
                </a:solidFill>
                <a:latin typeface="Times New Roman"/>
                <a:cs typeface="Times New Roman"/>
              </a:rPr>
              <a:t>các</a:t>
            </a:r>
            <a:r>
              <a:rPr lang="en-US" sz="3000" kern="10" dirty="0">
                <a:ln w="9525">
                  <a:solidFill>
                    <a:srgbClr val="000000"/>
                  </a:solidFill>
                  <a:round/>
                  <a:headEnd/>
                  <a:tailEnd/>
                </a:ln>
                <a:solidFill>
                  <a:srgbClr val="FFFF00"/>
                </a:solidFill>
                <a:latin typeface="Times New Roman"/>
                <a:cs typeface="Times New Roman"/>
              </a:rPr>
              <a:t> </a:t>
            </a:r>
            <a:r>
              <a:rPr lang="en-US" sz="3000" kern="10" dirty="0" err="1">
                <a:ln w="9525">
                  <a:solidFill>
                    <a:srgbClr val="000000"/>
                  </a:solidFill>
                  <a:round/>
                  <a:headEnd/>
                  <a:tailEnd/>
                </a:ln>
                <a:solidFill>
                  <a:srgbClr val="FFFF00"/>
                </a:solidFill>
                <a:latin typeface="Times New Roman"/>
                <a:cs typeface="Times New Roman"/>
              </a:rPr>
              <a:t>em</a:t>
            </a:r>
            <a:r>
              <a:rPr lang="en-US" sz="3000" kern="10" dirty="0">
                <a:ln w="9525">
                  <a:solidFill>
                    <a:srgbClr val="000000"/>
                  </a:solidFill>
                  <a:round/>
                  <a:headEnd/>
                  <a:tailEnd/>
                </a:ln>
                <a:solidFill>
                  <a:srgbClr val="FFFF00"/>
                </a:solidFill>
                <a:latin typeface="Times New Roman"/>
                <a:cs typeface="Times New Roman"/>
              </a:rPr>
              <a:t> </a:t>
            </a:r>
            <a:r>
              <a:rPr lang="en-US" sz="3000" kern="10" dirty="0" err="1">
                <a:ln w="9525">
                  <a:solidFill>
                    <a:srgbClr val="000000"/>
                  </a:solidFill>
                  <a:round/>
                  <a:headEnd/>
                  <a:tailEnd/>
                </a:ln>
                <a:solidFill>
                  <a:srgbClr val="FFFF00"/>
                </a:solidFill>
                <a:latin typeface="Times New Roman"/>
                <a:cs typeface="Times New Roman"/>
              </a:rPr>
              <a:t>học</a:t>
            </a:r>
            <a:r>
              <a:rPr lang="en-US" sz="3000" kern="10" dirty="0">
                <a:ln w="9525">
                  <a:solidFill>
                    <a:srgbClr val="000000"/>
                  </a:solidFill>
                  <a:round/>
                  <a:headEnd/>
                  <a:tailEnd/>
                </a:ln>
                <a:solidFill>
                  <a:srgbClr val="FFFF00"/>
                </a:solidFill>
                <a:latin typeface="Times New Roman"/>
                <a:cs typeface="Times New Roman"/>
              </a:rPr>
              <a:t> </a:t>
            </a:r>
            <a:r>
              <a:rPr lang="en-US" sz="3000" kern="10" dirty="0" err="1">
                <a:ln w="9525">
                  <a:solidFill>
                    <a:srgbClr val="000000"/>
                  </a:solidFill>
                  <a:round/>
                  <a:headEnd/>
                  <a:tailEnd/>
                </a:ln>
                <a:solidFill>
                  <a:srgbClr val="FFFF00"/>
                </a:solidFill>
                <a:latin typeface="Times New Roman"/>
                <a:cs typeface="Times New Roman"/>
              </a:rPr>
              <a:t>tốt</a:t>
            </a:r>
            <a:endParaRPr lang="en-US" sz="3000" kern="10" dirty="0">
              <a:ln w="9525">
                <a:solidFill>
                  <a:srgbClr val="000000"/>
                </a:solidFill>
                <a:round/>
                <a:headEnd/>
                <a:tailEnd/>
              </a:ln>
              <a:solidFill>
                <a:srgbClr val="FFFF00"/>
              </a:solidFill>
              <a:latin typeface="Times New Roman"/>
              <a:cs typeface="Times New Roman"/>
            </a:endParaRPr>
          </a:p>
        </p:txBody>
      </p:sp>
    </p:spTree>
    <p:extLst>
      <p:ext uri="{BB962C8B-B14F-4D97-AF65-F5344CB8AC3E}">
        <p14:creationId xmlns:p14="http://schemas.microsoft.com/office/powerpoint/2010/main" val="207955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31751"/>
            <a:ext cx="9115425"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71451" y="114301"/>
            <a:ext cx="8736013"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295401" y="1209508"/>
            <a:ext cx="6553200" cy="76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635" tIns="33817" rIns="67635" bIns="338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500" b="1" dirty="0" err="1">
                <a:solidFill>
                  <a:srgbClr val="FF0000"/>
                </a:solidFill>
                <a:latin typeface="Times New Roman" panose="02020603050405020304" pitchFamily="18" charset="0"/>
                <a:cs typeface="Times New Roman" panose="02020603050405020304" pitchFamily="18" charset="0"/>
              </a:rPr>
              <a:t>Khám</a:t>
            </a:r>
            <a:r>
              <a:rPr lang="en-US" altLang="en-US" sz="4500" b="1" dirty="0">
                <a:solidFill>
                  <a:srgbClr val="FF0000"/>
                </a:solidFill>
                <a:latin typeface="Times New Roman" panose="02020603050405020304" pitchFamily="18" charset="0"/>
                <a:cs typeface="Times New Roman" panose="02020603050405020304" pitchFamily="18" charset="0"/>
              </a:rPr>
              <a:t> </a:t>
            </a:r>
            <a:r>
              <a:rPr lang="en-US" altLang="en-US" sz="4500" b="1" dirty="0" err="1">
                <a:solidFill>
                  <a:srgbClr val="FF0000"/>
                </a:solidFill>
                <a:latin typeface="Times New Roman" panose="02020603050405020304" pitchFamily="18" charset="0"/>
                <a:cs typeface="Times New Roman" panose="02020603050405020304" pitchFamily="18" charset="0"/>
              </a:rPr>
              <a:t>phá</a:t>
            </a:r>
            <a:endParaRPr lang="en-US" altLang="en-US" sz="4500" b="1" dirty="0">
              <a:solidFill>
                <a:srgbClr val="FF0000"/>
              </a:solidFill>
              <a:latin typeface="Times New Roman" panose="02020603050405020304" pitchFamily="18" charset="0"/>
              <a:cs typeface="Times New Roman" panose="02020603050405020304" pitchFamily="18" charset="0"/>
            </a:endParaRPr>
          </a:p>
        </p:txBody>
      </p:sp>
      <p:sp>
        <p:nvSpPr>
          <p:cNvPr id="6" name="WordArt 7"/>
          <p:cNvSpPr>
            <a:spLocks noChangeArrowheads="1" noChangeShapeType="1" noTextEdit="1"/>
          </p:cNvSpPr>
          <p:nvPr/>
        </p:nvSpPr>
        <p:spPr bwMode="auto">
          <a:xfrm>
            <a:off x="2915816" y="2056630"/>
            <a:ext cx="3603320" cy="1451224"/>
          </a:xfrm>
          <a:prstGeom prst="rect">
            <a:avLst/>
          </a:prstGeom>
        </p:spPr>
        <p:txBody>
          <a:bodyPr wrap="none" fromWordArt="1">
            <a:prstTxWarp prst="textPlain">
              <a:avLst>
                <a:gd name="adj" fmla="val 50000"/>
              </a:avLst>
            </a:prstTxWarp>
          </a:bodyPr>
          <a:lstStyle/>
          <a:p>
            <a:pPr algn="ct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Người</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dân</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và</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hoạt</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động</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sản</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xuất</a:t>
            </a:r>
            <a:endPar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endParaRPr>
          </a:p>
          <a:p>
            <a:pPr algn="ct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ở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đồng</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bằng</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duyên</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hải</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miền</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Trung</a:t>
            </a:r>
            <a:endPar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endParaRPr>
          </a:p>
          <a:p>
            <a:pPr algn="ct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a:t>
            </a:r>
            <a:r>
              <a:rPr lang="en-US" sz="27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tiết</a:t>
            </a:r>
            <a:r>
              <a:rPr lang="en-US" sz="27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rPr>
              <a:t> 2)</a:t>
            </a:r>
            <a:endPar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endParaRPr>
          </a:p>
        </p:txBody>
      </p:sp>
    </p:spTree>
    <p:extLst>
      <p:ext uri="{BB962C8B-B14F-4D97-AF65-F5344CB8AC3E}">
        <p14:creationId xmlns:p14="http://schemas.microsoft.com/office/powerpoint/2010/main" val="3496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2000"/>
                                        <p:tgtEl>
                                          <p:spTgt spid="6"/>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6"/>
                                        </p:tgtEl>
                                      </p:cBhvr>
                                    </p:animEffect>
                                    <p:animScale>
                                      <p:cBhvr>
                                        <p:cTn id="10" dur="500" autoRev="1" fill="hold"/>
                                        <p:tgtEl>
                                          <p:spTgt spid="6"/>
                                        </p:tgtEl>
                                      </p:cBhvr>
                                      <p:by x="105000" y="105000"/>
                                    </p:animScale>
                                  </p:childTnLst>
                                </p:cTn>
                              </p:par>
                              <p:par>
                                <p:cTn id="11" presetID="23" presetClass="emph" presetSubtype="0" repeatCount="indefinite" fill="hold" nodeType="withEffect">
                                  <p:stCondLst>
                                    <p:cond delay="0"/>
                                  </p:stCondLst>
                                  <p:childTnLst>
                                    <p:animClr clrSpc="hsl" dir="cw">
                                      <p:cBhvr override="childStyle">
                                        <p:cTn id="12" dur="5000" fill="hold"/>
                                        <p:tgtEl>
                                          <p:spTgt spid="6"/>
                                        </p:tgtEl>
                                        <p:attrNameLst>
                                          <p:attrName>style.color</p:attrName>
                                        </p:attrNameLst>
                                      </p:cBhvr>
                                      <p:by>
                                        <p:hsl h="10842353" s="0" l="0"/>
                                      </p:by>
                                    </p:animClr>
                                    <p:animClr clrSpc="hsl" dir="cw">
                                      <p:cBhvr>
                                        <p:cTn id="13" dur="5000" fill="hold"/>
                                        <p:tgtEl>
                                          <p:spTgt spid="6"/>
                                        </p:tgtEl>
                                        <p:attrNameLst>
                                          <p:attrName>fillcolor</p:attrName>
                                        </p:attrNameLst>
                                      </p:cBhvr>
                                      <p:by>
                                        <p:hsl h="10842353" s="0" l="0"/>
                                      </p:by>
                                    </p:animClr>
                                    <p:animClr clrSpc="hsl" dir="cw">
                                      <p:cBhvr>
                                        <p:cTn id="14" dur="5000" fill="hold"/>
                                        <p:tgtEl>
                                          <p:spTgt spid="6"/>
                                        </p:tgtEl>
                                        <p:attrNameLst>
                                          <p:attrName>stroke.color</p:attrName>
                                        </p:attrNameLst>
                                      </p:cBhvr>
                                      <p:by>
                                        <p:hsl h="10842353" s="0" l="0"/>
                                      </p:by>
                                    </p:animClr>
                                    <p:set>
                                      <p:cBhvr>
                                        <p:cTn id="15" dur="5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Luoc do phan bo dan cu va do thi Viet Nam nam 1999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487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ChangeArrowheads="1"/>
          </p:cNvSpPr>
          <p:nvPr/>
        </p:nvSpPr>
        <p:spPr bwMode="auto">
          <a:xfrm>
            <a:off x="1219200" y="4754166"/>
            <a:ext cx="647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2400" b="1">
                <a:solidFill>
                  <a:srgbClr val="660066"/>
                </a:solidFill>
                <a:latin typeface="Times New Roman" panose="02020603050405020304" pitchFamily="18" charset="0"/>
                <a:cs typeface="Times New Roman" panose="02020603050405020304" pitchFamily="18" charset="0"/>
              </a:rPr>
              <a:t>Lược đồ phân bố dân cư Việt Nam</a:t>
            </a:r>
          </a:p>
        </p:txBody>
      </p:sp>
      <p:sp>
        <p:nvSpPr>
          <p:cNvPr id="84998" name="Freeform 6"/>
          <p:cNvSpPr/>
          <p:nvPr/>
        </p:nvSpPr>
        <p:spPr bwMode="auto">
          <a:xfrm>
            <a:off x="3657601" y="1085850"/>
            <a:ext cx="2003425" cy="2887266"/>
          </a:xfrm>
          <a:custGeom>
            <a:avLst/>
            <a:gdLst>
              <a:gd name="T0" fmla="*/ 2147483647 w 1262"/>
              <a:gd name="T1" fmla="*/ 2147483647 h 2425"/>
              <a:gd name="T2" fmla="*/ 2147483647 w 1262"/>
              <a:gd name="T3" fmla="*/ 2147483647 h 2425"/>
              <a:gd name="T4" fmla="*/ 2147483647 w 1262"/>
              <a:gd name="T5" fmla="*/ 2147483647 h 2425"/>
              <a:gd name="T6" fmla="*/ 2147483647 w 1262"/>
              <a:gd name="T7" fmla="*/ 2147483647 h 2425"/>
              <a:gd name="T8" fmla="*/ 2147483647 w 1262"/>
              <a:gd name="T9" fmla="*/ 2147483647 h 2425"/>
              <a:gd name="T10" fmla="*/ 2147483647 w 1262"/>
              <a:gd name="T11" fmla="*/ 2147483647 h 2425"/>
              <a:gd name="T12" fmla="*/ 2147483647 w 1262"/>
              <a:gd name="T13" fmla="*/ 2147483647 h 2425"/>
              <a:gd name="T14" fmla="*/ 2147483647 w 1262"/>
              <a:gd name="T15" fmla="*/ 2147483647 h 2425"/>
              <a:gd name="T16" fmla="*/ 2147483647 w 1262"/>
              <a:gd name="T17" fmla="*/ 2147483647 h 2425"/>
              <a:gd name="T18" fmla="*/ 2147483647 w 1262"/>
              <a:gd name="T19" fmla="*/ 2147483647 h 2425"/>
              <a:gd name="T20" fmla="*/ 2147483647 w 1262"/>
              <a:gd name="T21" fmla="*/ 2147483647 h 2425"/>
              <a:gd name="T22" fmla="*/ 2147483647 w 1262"/>
              <a:gd name="T23" fmla="*/ 2147483647 h 2425"/>
              <a:gd name="T24" fmla="*/ 2147483647 w 1262"/>
              <a:gd name="T25" fmla="*/ 2147483647 h 2425"/>
              <a:gd name="T26" fmla="*/ 2147483647 w 1262"/>
              <a:gd name="T27" fmla="*/ 2147483647 h 2425"/>
              <a:gd name="T28" fmla="*/ 2147483647 w 1262"/>
              <a:gd name="T29" fmla="*/ 2147483647 h 2425"/>
              <a:gd name="T30" fmla="*/ 2147483647 w 1262"/>
              <a:gd name="T31" fmla="*/ 2147483647 h 2425"/>
              <a:gd name="T32" fmla="*/ 2147483647 w 1262"/>
              <a:gd name="T33" fmla="*/ 2147483647 h 2425"/>
              <a:gd name="T34" fmla="*/ 2147483647 w 1262"/>
              <a:gd name="T35" fmla="*/ 2147483647 h 2425"/>
              <a:gd name="T36" fmla="*/ 2147483647 w 1262"/>
              <a:gd name="T37" fmla="*/ 2147483647 h 2425"/>
              <a:gd name="T38" fmla="*/ 2147483647 w 1262"/>
              <a:gd name="T39" fmla="*/ 2147483647 h 2425"/>
              <a:gd name="T40" fmla="*/ 2147483647 w 1262"/>
              <a:gd name="T41" fmla="*/ 2147483647 h 2425"/>
              <a:gd name="T42" fmla="*/ 2147483647 w 1262"/>
              <a:gd name="T43" fmla="*/ 2147483647 h 2425"/>
              <a:gd name="T44" fmla="*/ 2147483647 w 1262"/>
              <a:gd name="T45" fmla="*/ 2147483647 h 2425"/>
              <a:gd name="T46" fmla="*/ 2147483647 w 1262"/>
              <a:gd name="T47" fmla="*/ 2147483647 h 2425"/>
              <a:gd name="T48" fmla="*/ 2147483647 w 1262"/>
              <a:gd name="T49" fmla="*/ 2147483647 h 2425"/>
              <a:gd name="T50" fmla="*/ 2147483647 w 1262"/>
              <a:gd name="T51" fmla="*/ 2147483647 h 2425"/>
              <a:gd name="T52" fmla="*/ 2147483647 w 1262"/>
              <a:gd name="T53" fmla="*/ 2147483647 h 2425"/>
              <a:gd name="T54" fmla="*/ 2147483647 w 1262"/>
              <a:gd name="T55" fmla="*/ 2147483647 h 2425"/>
              <a:gd name="T56" fmla="*/ 2147483647 w 1262"/>
              <a:gd name="T57" fmla="*/ 2147483647 h 2425"/>
              <a:gd name="T58" fmla="*/ 2147483647 w 1262"/>
              <a:gd name="T59" fmla="*/ 2147483647 h 2425"/>
              <a:gd name="T60" fmla="*/ 2147483647 w 1262"/>
              <a:gd name="T61" fmla="*/ 2147483647 h 2425"/>
              <a:gd name="T62" fmla="*/ 2147483647 w 1262"/>
              <a:gd name="T63" fmla="*/ 2147483647 h 2425"/>
              <a:gd name="T64" fmla="*/ 2147483647 w 1262"/>
              <a:gd name="T65" fmla="*/ 2147483647 h 2425"/>
              <a:gd name="T66" fmla="*/ 2147483647 w 1262"/>
              <a:gd name="T67" fmla="*/ 2147483647 h 2425"/>
              <a:gd name="T68" fmla="*/ 2147483647 w 1262"/>
              <a:gd name="T69" fmla="*/ 2147483647 h 2425"/>
              <a:gd name="T70" fmla="*/ 2147483647 w 1262"/>
              <a:gd name="T71" fmla="*/ 2147483647 h 2425"/>
              <a:gd name="T72" fmla="*/ 2147483647 w 1262"/>
              <a:gd name="T73" fmla="*/ 2147483647 h 2425"/>
              <a:gd name="T74" fmla="*/ 2147483647 w 1262"/>
              <a:gd name="T75" fmla="*/ 2147483647 h 2425"/>
              <a:gd name="T76" fmla="*/ 2147483647 w 1262"/>
              <a:gd name="T77" fmla="*/ 2147483647 h 2425"/>
              <a:gd name="T78" fmla="*/ 2147483647 w 1262"/>
              <a:gd name="T79" fmla="*/ 2147483647 h 2425"/>
              <a:gd name="T80" fmla="*/ 2147483647 w 1262"/>
              <a:gd name="T81" fmla="*/ 2147483647 h 2425"/>
              <a:gd name="T82" fmla="*/ 2147483647 w 1262"/>
              <a:gd name="T83" fmla="*/ 2147483647 h 2425"/>
              <a:gd name="T84" fmla="*/ 2147483647 w 1262"/>
              <a:gd name="T85" fmla="*/ 2147483647 h 2425"/>
              <a:gd name="T86" fmla="*/ 2147483647 w 1262"/>
              <a:gd name="T87" fmla="*/ 2147483647 h 2425"/>
              <a:gd name="T88" fmla="*/ 2147483647 w 1262"/>
              <a:gd name="T89" fmla="*/ 2147483647 h 2425"/>
              <a:gd name="T90" fmla="*/ 2147483647 w 1262"/>
              <a:gd name="T91" fmla="*/ 2147483647 h 2425"/>
              <a:gd name="T92" fmla="*/ 2147483647 w 1262"/>
              <a:gd name="T93" fmla="*/ 2147483647 h 2425"/>
              <a:gd name="T94" fmla="*/ 2147483647 w 1262"/>
              <a:gd name="T95" fmla="*/ 2147483647 h 2425"/>
              <a:gd name="T96" fmla="*/ 2147483647 w 1262"/>
              <a:gd name="T97" fmla="*/ 2147483647 h 2425"/>
              <a:gd name="T98" fmla="*/ 2147483647 w 1262"/>
              <a:gd name="T99" fmla="*/ 2147483647 h 2425"/>
              <a:gd name="T100" fmla="*/ 2147483647 w 1262"/>
              <a:gd name="T101" fmla="*/ 2147483647 h 2425"/>
              <a:gd name="T102" fmla="*/ 2147483647 w 1262"/>
              <a:gd name="T103" fmla="*/ 2147483647 h 2425"/>
              <a:gd name="T104" fmla="*/ 2147483647 w 1262"/>
              <a:gd name="T105" fmla="*/ 2147483647 h 2425"/>
              <a:gd name="T106" fmla="*/ 2147483647 w 1262"/>
              <a:gd name="T107" fmla="*/ 2147483647 h 2425"/>
              <a:gd name="T108" fmla="*/ 2147483647 w 1262"/>
              <a:gd name="T109" fmla="*/ 2147483647 h 2425"/>
              <a:gd name="T110" fmla="*/ 2147483647 w 1262"/>
              <a:gd name="T111" fmla="*/ 2147483647 h 2425"/>
              <a:gd name="T112" fmla="*/ 2147483647 w 1262"/>
              <a:gd name="T113" fmla="*/ 2147483647 h 2425"/>
              <a:gd name="T114" fmla="*/ 2147483647 w 1262"/>
              <a:gd name="T115" fmla="*/ 2147483647 h 2425"/>
              <a:gd name="T116" fmla="*/ 2147483647 w 1262"/>
              <a:gd name="T117" fmla="*/ 2147483647 h 2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62"/>
              <a:gd name="T178" fmla="*/ 0 h 2425"/>
              <a:gd name="T179" fmla="*/ 1262 w 1262"/>
              <a:gd name="T180" fmla="*/ 2425 h 2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62" h="2425">
                <a:moveTo>
                  <a:pt x="142" y="9"/>
                </a:moveTo>
                <a:cubicBezTo>
                  <a:pt x="134" y="6"/>
                  <a:pt x="126" y="0"/>
                  <a:pt x="118" y="1"/>
                </a:cubicBezTo>
                <a:cubicBezTo>
                  <a:pt x="0" y="10"/>
                  <a:pt x="43" y="27"/>
                  <a:pt x="14" y="113"/>
                </a:cubicBezTo>
                <a:cubicBezTo>
                  <a:pt x="20" y="180"/>
                  <a:pt x="18" y="227"/>
                  <a:pt x="54" y="281"/>
                </a:cubicBezTo>
                <a:cubicBezTo>
                  <a:pt x="61" y="347"/>
                  <a:pt x="61" y="403"/>
                  <a:pt x="118" y="441"/>
                </a:cubicBezTo>
                <a:cubicBezTo>
                  <a:pt x="137" y="469"/>
                  <a:pt x="150" y="486"/>
                  <a:pt x="182" y="497"/>
                </a:cubicBezTo>
                <a:cubicBezTo>
                  <a:pt x="220" y="535"/>
                  <a:pt x="268" y="557"/>
                  <a:pt x="318" y="577"/>
                </a:cubicBezTo>
                <a:cubicBezTo>
                  <a:pt x="330" y="594"/>
                  <a:pt x="348" y="607"/>
                  <a:pt x="358" y="625"/>
                </a:cubicBezTo>
                <a:cubicBezTo>
                  <a:pt x="364" y="636"/>
                  <a:pt x="372" y="700"/>
                  <a:pt x="374" y="705"/>
                </a:cubicBezTo>
                <a:cubicBezTo>
                  <a:pt x="384" y="734"/>
                  <a:pt x="394" y="727"/>
                  <a:pt x="414" y="745"/>
                </a:cubicBezTo>
                <a:cubicBezTo>
                  <a:pt x="455" y="781"/>
                  <a:pt x="481" y="815"/>
                  <a:pt x="534" y="833"/>
                </a:cubicBezTo>
                <a:cubicBezTo>
                  <a:pt x="549" y="848"/>
                  <a:pt x="567" y="858"/>
                  <a:pt x="582" y="873"/>
                </a:cubicBezTo>
                <a:cubicBezTo>
                  <a:pt x="609" y="900"/>
                  <a:pt x="606" y="908"/>
                  <a:pt x="646" y="921"/>
                </a:cubicBezTo>
                <a:cubicBezTo>
                  <a:pt x="685" y="980"/>
                  <a:pt x="732" y="1007"/>
                  <a:pt x="782" y="1057"/>
                </a:cubicBezTo>
                <a:cubicBezTo>
                  <a:pt x="804" y="1079"/>
                  <a:pt x="816" y="1103"/>
                  <a:pt x="846" y="1113"/>
                </a:cubicBezTo>
                <a:cubicBezTo>
                  <a:pt x="892" y="1174"/>
                  <a:pt x="847" y="1127"/>
                  <a:pt x="894" y="1153"/>
                </a:cubicBezTo>
                <a:cubicBezTo>
                  <a:pt x="911" y="1162"/>
                  <a:pt x="942" y="1185"/>
                  <a:pt x="942" y="1185"/>
                </a:cubicBezTo>
                <a:cubicBezTo>
                  <a:pt x="961" y="1213"/>
                  <a:pt x="972" y="1237"/>
                  <a:pt x="998" y="1257"/>
                </a:cubicBezTo>
                <a:cubicBezTo>
                  <a:pt x="1013" y="1269"/>
                  <a:pt x="1046" y="1289"/>
                  <a:pt x="1046" y="1289"/>
                </a:cubicBezTo>
                <a:cubicBezTo>
                  <a:pt x="1058" y="1325"/>
                  <a:pt x="1091" y="1351"/>
                  <a:pt x="1102" y="1385"/>
                </a:cubicBezTo>
                <a:cubicBezTo>
                  <a:pt x="1107" y="1401"/>
                  <a:pt x="1109" y="1419"/>
                  <a:pt x="1118" y="1433"/>
                </a:cubicBezTo>
                <a:cubicBezTo>
                  <a:pt x="1123" y="1441"/>
                  <a:pt x="1130" y="1448"/>
                  <a:pt x="1134" y="1457"/>
                </a:cubicBezTo>
                <a:cubicBezTo>
                  <a:pt x="1156" y="1506"/>
                  <a:pt x="1160" y="1564"/>
                  <a:pt x="1190" y="1609"/>
                </a:cubicBezTo>
                <a:cubicBezTo>
                  <a:pt x="1185" y="1710"/>
                  <a:pt x="1174" y="1809"/>
                  <a:pt x="1142" y="1905"/>
                </a:cubicBezTo>
                <a:cubicBezTo>
                  <a:pt x="1139" y="2001"/>
                  <a:pt x="1139" y="2097"/>
                  <a:pt x="1134" y="2193"/>
                </a:cubicBezTo>
                <a:cubicBezTo>
                  <a:pt x="1133" y="2220"/>
                  <a:pt x="1100" y="2231"/>
                  <a:pt x="1078" y="2241"/>
                </a:cubicBezTo>
                <a:cubicBezTo>
                  <a:pt x="1007" y="2273"/>
                  <a:pt x="929" y="2286"/>
                  <a:pt x="854" y="2305"/>
                </a:cubicBezTo>
                <a:cubicBezTo>
                  <a:pt x="831" y="2374"/>
                  <a:pt x="839" y="2404"/>
                  <a:pt x="902" y="2425"/>
                </a:cubicBezTo>
                <a:cubicBezTo>
                  <a:pt x="931" y="2420"/>
                  <a:pt x="961" y="2416"/>
                  <a:pt x="990" y="2409"/>
                </a:cubicBezTo>
                <a:cubicBezTo>
                  <a:pt x="1006" y="2405"/>
                  <a:pt x="1038" y="2393"/>
                  <a:pt x="1038" y="2393"/>
                </a:cubicBezTo>
                <a:cubicBezTo>
                  <a:pt x="1056" y="2365"/>
                  <a:pt x="1074" y="2347"/>
                  <a:pt x="1102" y="2329"/>
                </a:cubicBezTo>
                <a:cubicBezTo>
                  <a:pt x="1127" y="2292"/>
                  <a:pt x="1165" y="2271"/>
                  <a:pt x="1190" y="2233"/>
                </a:cubicBezTo>
                <a:cubicBezTo>
                  <a:pt x="1197" y="2173"/>
                  <a:pt x="1206" y="2137"/>
                  <a:pt x="1238" y="2089"/>
                </a:cubicBezTo>
                <a:cubicBezTo>
                  <a:pt x="1241" y="2078"/>
                  <a:pt x="1243" y="2068"/>
                  <a:pt x="1246" y="2057"/>
                </a:cubicBezTo>
                <a:cubicBezTo>
                  <a:pt x="1251" y="2041"/>
                  <a:pt x="1262" y="2009"/>
                  <a:pt x="1262" y="2009"/>
                </a:cubicBezTo>
                <a:cubicBezTo>
                  <a:pt x="1260" y="1987"/>
                  <a:pt x="1253" y="1875"/>
                  <a:pt x="1246" y="1841"/>
                </a:cubicBezTo>
                <a:cubicBezTo>
                  <a:pt x="1242" y="1825"/>
                  <a:pt x="1230" y="1793"/>
                  <a:pt x="1230" y="1793"/>
                </a:cubicBezTo>
                <a:cubicBezTo>
                  <a:pt x="1233" y="1705"/>
                  <a:pt x="1233" y="1617"/>
                  <a:pt x="1238" y="1529"/>
                </a:cubicBezTo>
                <a:cubicBezTo>
                  <a:pt x="1242" y="1457"/>
                  <a:pt x="1258" y="1382"/>
                  <a:pt x="1174" y="1361"/>
                </a:cubicBezTo>
                <a:cubicBezTo>
                  <a:pt x="1166" y="1356"/>
                  <a:pt x="1154" y="1354"/>
                  <a:pt x="1150" y="1345"/>
                </a:cubicBezTo>
                <a:cubicBezTo>
                  <a:pt x="1129" y="1293"/>
                  <a:pt x="1147" y="1275"/>
                  <a:pt x="1118" y="1225"/>
                </a:cubicBezTo>
                <a:cubicBezTo>
                  <a:pt x="1089" y="1174"/>
                  <a:pt x="1025" y="1139"/>
                  <a:pt x="974" y="1113"/>
                </a:cubicBezTo>
                <a:cubicBezTo>
                  <a:pt x="931" y="1049"/>
                  <a:pt x="987" y="1126"/>
                  <a:pt x="934" y="1073"/>
                </a:cubicBezTo>
                <a:cubicBezTo>
                  <a:pt x="907" y="1046"/>
                  <a:pt x="929" y="1041"/>
                  <a:pt x="886" y="1017"/>
                </a:cubicBezTo>
                <a:cubicBezTo>
                  <a:pt x="874" y="1010"/>
                  <a:pt x="859" y="1012"/>
                  <a:pt x="846" y="1009"/>
                </a:cubicBezTo>
                <a:cubicBezTo>
                  <a:pt x="807" y="951"/>
                  <a:pt x="757" y="899"/>
                  <a:pt x="686" y="881"/>
                </a:cubicBezTo>
                <a:cubicBezTo>
                  <a:pt x="655" y="850"/>
                  <a:pt x="658" y="840"/>
                  <a:pt x="638" y="809"/>
                </a:cubicBezTo>
                <a:cubicBezTo>
                  <a:pt x="620" y="783"/>
                  <a:pt x="612" y="787"/>
                  <a:pt x="590" y="769"/>
                </a:cubicBezTo>
                <a:cubicBezTo>
                  <a:pt x="574" y="756"/>
                  <a:pt x="566" y="734"/>
                  <a:pt x="550" y="721"/>
                </a:cubicBezTo>
                <a:cubicBezTo>
                  <a:pt x="543" y="716"/>
                  <a:pt x="533" y="717"/>
                  <a:pt x="526" y="713"/>
                </a:cubicBezTo>
                <a:cubicBezTo>
                  <a:pt x="501" y="699"/>
                  <a:pt x="478" y="681"/>
                  <a:pt x="454" y="665"/>
                </a:cubicBezTo>
                <a:cubicBezTo>
                  <a:pt x="419" y="642"/>
                  <a:pt x="398" y="606"/>
                  <a:pt x="358" y="593"/>
                </a:cubicBezTo>
                <a:cubicBezTo>
                  <a:pt x="321" y="544"/>
                  <a:pt x="320" y="571"/>
                  <a:pt x="286" y="537"/>
                </a:cubicBezTo>
                <a:cubicBezTo>
                  <a:pt x="269" y="520"/>
                  <a:pt x="254" y="500"/>
                  <a:pt x="238" y="481"/>
                </a:cubicBezTo>
                <a:cubicBezTo>
                  <a:pt x="211" y="449"/>
                  <a:pt x="208" y="406"/>
                  <a:pt x="190" y="369"/>
                </a:cubicBezTo>
                <a:cubicBezTo>
                  <a:pt x="163" y="316"/>
                  <a:pt x="127" y="274"/>
                  <a:pt x="94" y="225"/>
                </a:cubicBezTo>
                <a:cubicBezTo>
                  <a:pt x="101" y="196"/>
                  <a:pt x="101" y="162"/>
                  <a:pt x="118" y="137"/>
                </a:cubicBezTo>
                <a:cubicBezTo>
                  <a:pt x="137" y="109"/>
                  <a:pt x="155" y="99"/>
                  <a:pt x="166" y="65"/>
                </a:cubicBezTo>
                <a:cubicBezTo>
                  <a:pt x="149" y="13"/>
                  <a:pt x="162" y="29"/>
                  <a:pt x="142" y="9"/>
                </a:cubicBezTo>
                <a:close/>
              </a:path>
            </a:pathLst>
          </a:custGeom>
          <a:noFill/>
          <a:ln w="22225">
            <a:solidFill>
              <a:srgbClr val="0000FF"/>
            </a:solidFill>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4" name="Text Box 70"/>
          <p:cNvSpPr txBox="1">
            <a:spLocks noChangeArrowheads="1"/>
          </p:cNvSpPr>
          <p:nvPr/>
        </p:nvSpPr>
        <p:spPr bwMode="auto">
          <a:xfrm>
            <a:off x="0" y="0"/>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animEffect transition="in" filter="plus(in)">
                                      <p:cBhvr>
                                        <p:cTn id="7" dur="2000"/>
                                        <p:tgtEl>
                                          <p:spTgt spid="84998"/>
                                        </p:tgtEl>
                                      </p:cBhvr>
                                    </p:animEffect>
                                  </p:childTnLst>
                                </p:cTn>
                              </p:par>
                              <p:par>
                                <p:cTn id="8" presetID="35" presetClass="emph" presetSubtype="0" repeatCount="5000" fill="hold" grpId="1" nodeType="withEffect">
                                  <p:stCondLst>
                                    <p:cond delay="0"/>
                                  </p:stCondLst>
                                  <p:childTnLst>
                                    <p:anim calcmode="discrete" valueType="str">
                                      <p:cBhvr>
                                        <p:cTn id="9" dur="1000" fill="hold"/>
                                        <p:tgtEl>
                                          <p:spTgt spid="8499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animBg="1"/>
      <p:bldP spid="84998"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AutoShape 8">
            <a:hlinkClick r:id="rId2" action="ppaction://hlinksldjump" highlightClick="1"/>
          </p:cNvPr>
          <p:cNvSpPr>
            <a:spLocks noChangeArrowheads="1"/>
          </p:cNvSpPr>
          <p:nvPr/>
        </p:nvSpPr>
        <p:spPr bwMode="auto">
          <a:xfrm>
            <a:off x="8610600" y="4800600"/>
            <a:ext cx="381000" cy="1714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5133" name="Rectangle 13"/>
          <p:cNvSpPr>
            <a:spLocks noChangeArrowheads="1"/>
          </p:cNvSpPr>
          <p:nvPr/>
        </p:nvSpPr>
        <p:spPr bwMode="auto">
          <a:xfrm>
            <a:off x="533400" y="1657350"/>
            <a:ext cx="38100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endParaRPr lang="en-US" altLang="en-US" sz="2800" b="0">
              <a:solidFill>
                <a:srgbClr val="000000"/>
              </a:solidFill>
              <a:latin typeface="Times New Roman" panose="02020603050405020304" pitchFamily="18" charset="0"/>
            </a:endParaRPr>
          </a:p>
        </p:txBody>
      </p:sp>
      <p:pic>
        <p:nvPicPr>
          <p:cNvPr id="5134" name="Picture 14" descr="Picture 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942975"/>
            <a:ext cx="42862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Freeform 23"/>
          <p:cNvSpPr/>
          <p:nvPr/>
        </p:nvSpPr>
        <p:spPr bwMode="auto">
          <a:xfrm>
            <a:off x="5638800" y="1257300"/>
            <a:ext cx="2133600" cy="3543300"/>
          </a:xfrm>
          <a:custGeom>
            <a:avLst/>
            <a:gdLst>
              <a:gd name="T0" fmla="*/ 2147483646 w 1299"/>
              <a:gd name="T1" fmla="*/ 0 h 2937"/>
              <a:gd name="T2" fmla="*/ 2147483646 w 1299"/>
              <a:gd name="T3" fmla="*/ 2147483646 h 2937"/>
              <a:gd name="T4" fmla="*/ 2147483646 w 1299"/>
              <a:gd name="T5" fmla="*/ 2147483646 h 2937"/>
              <a:gd name="T6" fmla="*/ 2147483646 w 1299"/>
              <a:gd name="T7" fmla="*/ 2147483646 h 2937"/>
              <a:gd name="T8" fmla="*/ 2147483646 w 1299"/>
              <a:gd name="T9" fmla="*/ 2147483646 h 2937"/>
              <a:gd name="T10" fmla="*/ 2147483646 w 1299"/>
              <a:gd name="T11" fmla="*/ 2147483646 h 2937"/>
              <a:gd name="T12" fmla="*/ 2147483646 w 1299"/>
              <a:gd name="T13" fmla="*/ 2147483646 h 2937"/>
              <a:gd name="T14" fmla="*/ 2147483646 w 1299"/>
              <a:gd name="T15" fmla="*/ 2147483646 h 2937"/>
              <a:gd name="T16" fmla="*/ 2147483646 w 1299"/>
              <a:gd name="T17" fmla="*/ 2147483646 h 2937"/>
              <a:gd name="T18" fmla="*/ 2147483646 w 1299"/>
              <a:gd name="T19" fmla="*/ 2147483646 h 2937"/>
              <a:gd name="T20" fmla="*/ 2147483646 w 1299"/>
              <a:gd name="T21" fmla="*/ 2147483646 h 2937"/>
              <a:gd name="T22" fmla="*/ 2147483646 w 1299"/>
              <a:gd name="T23" fmla="*/ 2147483646 h 2937"/>
              <a:gd name="T24" fmla="*/ 2147483646 w 1299"/>
              <a:gd name="T25" fmla="*/ 2147483646 h 2937"/>
              <a:gd name="T26" fmla="*/ 2147483646 w 1299"/>
              <a:gd name="T27" fmla="*/ 2147483646 h 2937"/>
              <a:gd name="T28" fmla="*/ 2147483646 w 1299"/>
              <a:gd name="T29" fmla="*/ 2147483646 h 2937"/>
              <a:gd name="T30" fmla="*/ 2147483646 w 1299"/>
              <a:gd name="T31" fmla="*/ 2147483646 h 2937"/>
              <a:gd name="T32" fmla="*/ 2147483646 w 1299"/>
              <a:gd name="T33" fmla="*/ 2147483646 h 2937"/>
              <a:gd name="T34" fmla="*/ 2147483646 w 1299"/>
              <a:gd name="T35" fmla="*/ 2147483646 h 2937"/>
              <a:gd name="T36" fmla="*/ 2147483646 w 1299"/>
              <a:gd name="T37" fmla="*/ 2147483646 h 2937"/>
              <a:gd name="T38" fmla="*/ 2147483646 w 1299"/>
              <a:gd name="T39" fmla="*/ 2147483646 h 2937"/>
              <a:gd name="T40" fmla="*/ 2147483646 w 1299"/>
              <a:gd name="T41" fmla="*/ 2147483646 h 2937"/>
              <a:gd name="T42" fmla="*/ 2147483646 w 1299"/>
              <a:gd name="T43" fmla="*/ 2147483646 h 2937"/>
              <a:gd name="T44" fmla="*/ 2147483646 w 1299"/>
              <a:gd name="T45" fmla="*/ 2147483646 h 2937"/>
              <a:gd name="T46" fmla="*/ 2147483646 w 1299"/>
              <a:gd name="T47" fmla="*/ 2147483646 h 2937"/>
              <a:gd name="T48" fmla="*/ 2147483646 w 1299"/>
              <a:gd name="T49" fmla="*/ 2147483646 h 2937"/>
              <a:gd name="T50" fmla="*/ 2147483646 w 1299"/>
              <a:gd name="T51" fmla="*/ 2147483646 h 2937"/>
              <a:gd name="T52" fmla="*/ 2147483646 w 1299"/>
              <a:gd name="T53" fmla="*/ 2147483646 h 2937"/>
              <a:gd name="T54" fmla="*/ 2147483646 w 1299"/>
              <a:gd name="T55" fmla="*/ 2147483646 h 2937"/>
              <a:gd name="T56" fmla="*/ 2147483646 w 1299"/>
              <a:gd name="T57" fmla="*/ 2147483646 h 2937"/>
              <a:gd name="T58" fmla="*/ 2147483646 w 1299"/>
              <a:gd name="T59" fmla="*/ 2147483646 h 2937"/>
              <a:gd name="T60" fmla="*/ 2147483646 w 1299"/>
              <a:gd name="T61" fmla="*/ 2147483646 h 2937"/>
              <a:gd name="T62" fmla="*/ 2147483646 w 1299"/>
              <a:gd name="T63" fmla="*/ 2147483646 h 2937"/>
              <a:gd name="T64" fmla="*/ 2147483646 w 1299"/>
              <a:gd name="T65" fmla="*/ 2147483646 h 2937"/>
              <a:gd name="T66" fmla="*/ 2147483646 w 1299"/>
              <a:gd name="T67" fmla="*/ 2147483646 h 2937"/>
              <a:gd name="T68" fmla="*/ 2147483646 w 1299"/>
              <a:gd name="T69" fmla="*/ 2147483646 h 2937"/>
              <a:gd name="T70" fmla="*/ 2147483646 w 1299"/>
              <a:gd name="T71" fmla="*/ 2147483646 h 2937"/>
              <a:gd name="T72" fmla="*/ 2147483646 w 1299"/>
              <a:gd name="T73" fmla="*/ 2147483646 h 29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9"/>
              <a:gd name="T112" fmla="*/ 0 h 2937"/>
              <a:gd name="T113" fmla="*/ 1299 w 1299"/>
              <a:gd name="T114" fmla="*/ 2937 h 29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9" h="2937">
                <a:moveTo>
                  <a:pt x="221" y="0"/>
                </a:moveTo>
                <a:cubicBezTo>
                  <a:pt x="181" y="27"/>
                  <a:pt x="148" y="59"/>
                  <a:pt x="108" y="85"/>
                </a:cubicBezTo>
                <a:cubicBezTo>
                  <a:pt x="91" y="140"/>
                  <a:pt x="124" y="188"/>
                  <a:pt x="61" y="208"/>
                </a:cubicBezTo>
                <a:cubicBezTo>
                  <a:pt x="48" y="227"/>
                  <a:pt x="36" y="246"/>
                  <a:pt x="23" y="265"/>
                </a:cubicBezTo>
                <a:cubicBezTo>
                  <a:pt x="0" y="299"/>
                  <a:pt x="26" y="348"/>
                  <a:pt x="33" y="388"/>
                </a:cubicBezTo>
                <a:cubicBezTo>
                  <a:pt x="38" y="416"/>
                  <a:pt x="62" y="420"/>
                  <a:pt x="80" y="435"/>
                </a:cubicBezTo>
                <a:cubicBezTo>
                  <a:pt x="163" y="504"/>
                  <a:pt x="60" y="424"/>
                  <a:pt x="127" y="491"/>
                </a:cubicBezTo>
                <a:cubicBezTo>
                  <a:pt x="180" y="544"/>
                  <a:pt x="131" y="470"/>
                  <a:pt x="184" y="539"/>
                </a:cubicBezTo>
                <a:cubicBezTo>
                  <a:pt x="276" y="658"/>
                  <a:pt x="156" y="530"/>
                  <a:pt x="278" y="652"/>
                </a:cubicBezTo>
                <a:cubicBezTo>
                  <a:pt x="287" y="661"/>
                  <a:pt x="306" y="680"/>
                  <a:pt x="306" y="680"/>
                </a:cubicBezTo>
                <a:cubicBezTo>
                  <a:pt x="309" y="690"/>
                  <a:pt x="311" y="700"/>
                  <a:pt x="316" y="709"/>
                </a:cubicBezTo>
                <a:cubicBezTo>
                  <a:pt x="321" y="719"/>
                  <a:pt x="331" y="727"/>
                  <a:pt x="335" y="737"/>
                </a:cubicBezTo>
                <a:cubicBezTo>
                  <a:pt x="356" y="786"/>
                  <a:pt x="333" y="789"/>
                  <a:pt x="382" y="822"/>
                </a:cubicBezTo>
                <a:cubicBezTo>
                  <a:pt x="404" y="854"/>
                  <a:pt x="425" y="876"/>
                  <a:pt x="457" y="898"/>
                </a:cubicBezTo>
                <a:cubicBezTo>
                  <a:pt x="479" y="930"/>
                  <a:pt x="501" y="951"/>
                  <a:pt x="533" y="973"/>
                </a:cubicBezTo>
                <a:cubicBezTo>
                  <a:pt x="556" y="1006"/>
                  <a:pt x="570" y="1027"/>
                  <a:pt x="609" y="1039"/>
                </a:cubicBezTo>
                <a:cubicBezTo>
                  <a:pt x="649" y="1066"/>
                  <a:pt x="671" y="1106"/>
                  <a:pt x="712" y="1134"/>
                </a:cubicBezTo>
                <a:cubicBezTo>
                  <a:pt x="734" y="1166"/>
                  <a:pt x="756" y="1187"/>
                  <a:pt x="788" y="1209"/>
                </a:cubicBezTo>
                <a:cubicBezTo>
                  <a:pt x="818" y="1253"/>
                  <a:pt x="796" y="1233"/>
                  <a:pt x="863" y="1256"/>
                </a:cubicBezTo>
                <a:cubicBezTo>
                  <a:pt x="873" y="1259"/>
                  <a:pt x="892" y="1266"/>
                  <a:pt x="892" y="1266"/>
                </a:cubicBezTo>
                <a:cubicBezTo>
                  <a:pt x="919" y="1293"/>
                  <a:pt x="940" y="1324"/>
                  <a:pt x="967" y="1351"/>
                </a:cubicBezTo>
                <a:cubicBezTo>
                  <a:pt x="975" y="1359"/>
                  <a:pt x="987" y="1363"/>
                  <a:pt x="996" y="1370"/>
                </a:cubicBezTo>
                <a:cubicBezTo>
                  <a:pt x="1079" y="1439"/>
                  <a:pt x="976" y="1359"/>
                  <a:pt x="1043" y="1426"/>
                </a:cubicBezTo>
                <a:cubicBezTo>
                  <a:pt x="1061" y="1444"/>
                  <a:pt x="1082" y="1456"/>
                  <a:pt x="1100" y="1474"/>
                </a:cubicBezTo>
                <a:cubicBezTo>
                  <a:pt x="1103" y="1496"/>
                  <a:pt x="1104" y="1518"/>
                  <a:pt x="1109" y="1540"/>
                </a:cubicBezTo>
                <a:cubicBezTo>
                  <a:pt x="1124" y="1603"/>
                  <a:pt x="1159" y="1630"/>
                  <a:pt x="1194" y="1681"/>
                </a:cubicBezTo>
                <a:cubicBezTo>
                  <a:pt x="1201" y="1784"/>
                  <a:pt x="1212" y="1844"/>
                  <a:pt x="1241" y="1936"/>
                </a:cubicBezTo>
                <a:cubicBezTo>
                  <a:pt x="1244" y="2049"/>
                  <a:pt x="1245" y="2163"/>
                  <a:pt x="1251" y="2276"/>
                </a:cubicBezTo>
                <a:cubicBezTo>
                  <a:pt x="1256" y="2367"/>
                  <a:pt x="1299" y="2253"/>
                  <a:pt x="1251" y="2427"/>
                </a:cubicBezTo>
                <a:cubicBezTo>
                  <a:pt x="1245" y="2449"/>
                  <a:pt x="1232" y="2471"/>
                  <a:pt x="1213" y="2484"/>
                </a:cubicBezTo>
                <a:cubicBezTo>
                  <a:pt x="1194" y="2497"/>
                  <a:pt x="1156" y="2522"/>
                  <a:pt x="1156" y="2522"/>
                </a:cubicBezTo>
                <a:cubicBezTo>
                  <a:pt x="1132" y="2557"/>
                  <a:pt x="1130" y="2605"/>
                  <a:pt x="1100" y="2635"/>
                </a:cubicBezTo>
                <a:cubicBezTo>
                  <a:pt x="1020" y="2715"/>
                  <a:pt x="1125" y="2584"/>
                  <a:pt x="1043" y="2682"/>
                </a:cubicBezTo>
                <a:cubicBezTo>
                  <a:pt x="1020" y="2709"/>
                  <a:pt x="1031" y="2714"/>
                  <a:pt x="996" y="2729"/>
                </a:cubicBezTo>
                <a:cubicBezTo>
                  <a:pt x="936" y="2755"/>
                  <a:pt x="872" y="2760"/>
                  <a:pt x="816" y="2795"/>
                </a:cubicBezTo>
                <a:cubicBezTo>
                  <a:pt x="788" y="2838"/>
                  <a:pt x="728" y="2879"/>
                  <a:pt x="684" y="2909"/>
                </a:cubicBezTo>
                <a:cubicBezTo>
                  <a:pt x="678" y="2918"/>
                  <a:pt x="665" y="2937"/>
                  <a:pt x="665" y="2937"/>
                </a:cubicBez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6" name="Text Box 26"/>
          <p:cNvSpPr txBox="1">
            <a:spLocks noChangeArrowheads="1"/>
          </p:cNvSpPr>
          <p:nvPr/>
        </p:nvSpPr>
        <p:spPr bwMode="auto">
          <a:xfrm>
            <a:off x="261938" y="949077"/>
            <a:ext cx="380600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800" b="0" dirty="0" err="1">
                <a:solidFill>
                  <a:srgbClr val="000000"/>
                </a:solidFill>
                <a:latin typeface="Times New Roman" panose="02020603050405020304" pitchFamily="18" charset="0"/>
              </a:rPr>
              <a:t>Các</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dải</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đồng</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bằng</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duyên</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hải</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miền</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Trung</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nằm</a:t>
            </a:r>
            <a:r>
              <a:rPr lang="en-US" altLang="en-US" sz="2800" b="0" dirty="0">
                <a:solidFill>
                  <a:srgbClr val="000000"/>
                </a:solidFill>
                <a:latin typeface="Times New Roman" panose="02020603050405020304" pitchFamily="18" charset="0"/>
              </a:rPr>
              <a:t> ở </a:t>
            </a:r>
            <a:r>
              <a:rPr lang="en-US" altLang="en-US" sz="2800" b="0" dirty="0" err="1">
                <a:solidFill>
                  <a:srgbClr val="000000"/>
                </a:solidFill>
                <a:latin typeface="Times New Roman" panose="02020603050405020304" pitchFamily="18" charset="0"/>
              </a:rPr>
              <a:t>vị</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trí</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nào</a:t>
            </a:r>
            <a:r>
              <a:rPr lang="en-US" altLang="en-US" sz="2800" b="0" dirty="0">
                <a:solidFill>
                  <a:srgbClr val="000000"/>
                </a:solidFill>
                <a:latin typeface="Times New Roman" panose="02020603050405020304" pitchFamily="18" charset="0"/>
              </a:rPr>
              <a:t> so </a:t>
            </a:r>
            <a:r>
              <a:rPr lang="en-US" altLang="en-US" sz="2800" b="0" dirty="0" err="1">
                <a:solidFill>
                  <a:srgbClr val="000000"/>
                </a:solidFill>
                <a:latin typeface="Times New Roman" panose="02020603050405020304" pitchFamily="18" charset="0"/>
              </a:rPr>
              <a:t>với</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biển</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Vị</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trí</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này</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có</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thuận</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lợi</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gì</a:t>
            </a:r>
            <a:r>
              <a:rPr lang="en-US" altLang="en-US" sz="2800" b="0" dirty="0">
                <a:solidFill>
                  <a:srgbClr val="000000"/>
                </a:solidFill>
                <a:latin typeface="Times New Roman" panose="02020603050405020304" pitchFamily="18" charset="0"/>
              </a:rPr>
              <a:t> </a:t>
            </a:r>
            <a:r>
              <a:rPr lang="en-US" altLang="en-US" sz="2800" b="0" dirty="0" err="1">
                <a:solidFill>
                  <a:srgbClr val="000000"/>
                </a:solidFill>
                <a:latin typeface="Times New Roman" panose="02020603050405020304" pitchFamily="18" charset="0"/>
              </a:rPr>
              <a:t>về</a:t>
            </a:r>
            <a:r>
              <a:rPr lang="en-US" altLang="en-US" sz="2800" b="0" dirty="0">
                <a:solidFill>
                  <a:srgbClr val="000000"/>
                </a:solidFill>
                <a:latin typeface="Times New Roman" panose="02020603050405020304" pitchFamily="18" charset="0"/>
              </a:rPr>
              <a:t> du </a:t>
            </a:r>
            <a:r>
              <a:rPr lang="en-US" altLang="en-US" sz="2800" b="0" dirty="0" err="1">
                <a:solidFill>
                  <a:srgbClr val="000000"/>
                </a:solidFill>
                <a:latin typeface="Times New Roman" panose="02020603050405020304" pitchFamily="18" charset="0"/>
              </a:rPr>
              <a:t>lịch</a:t>
            </a:r>
            <a:r>
              <a:rPr lang="en-US" altLang="en-US" sz="2800" b="0" dirty="0">
                <a:solidFill>
                  <a:srgbClr val="000000"/>
                </a:solidFill>
                <a:latin typeface="Times New Roman" panose="02020603050405020304" pitchFamily="18" charset="0"/>
              </a:rPr>
              <a:t> ?</a:t>
            </a:r>
          </a:p>
        </p:txBody>
      </p:sp>
      <p:sp>
        <p:nvSpPr>
          <p:cNvPr id="10" name="Rectangle 9"/>
          <p:cNvSpPr>
            <a:spLocks noChangeArrowheads="1"/>
          </p:cNvSpPr>
          <p:nvPr/>
        </p:nvSpPr>
        <p:spPr bwMode="auto">
          <a:xfrm>
            <a:off x="298540" y="123478"/>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800" b="1" dirty="0">
                <a:solidFill>
                  <a:srgbClr val="FF0000"/>
                </a:solidFill>
                <a:latin typeface="Times New Roman" panose="02020603050405020304" pitchFamily="18" charset="0"/>
              </a:rPr>
              <a:t>3. </a:t>
            </a:r>
            <a:r>
              <a:rPr lang="en-US" altLang="en-US" sz="2800" b="1" dirty="0" err="1">
                <a:solidFill>
                  <a:srgbClr val="FF0000"/>
                </a:solidFill>
                <a:latin typeface="Times New Roman" panose="02020603050405020304" pitchFamily="18" charset="0"/>
              </a:rPr>
              <a:t>Hoạt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du </a:t>
            </a:r>
            <a:r>
              <a:rPr lang="en-US" altLang="en-US" sz="2800" b="1" dirty="0" err="1">
                <a:solidFill>
                  <a:srgbClr val="FF0000"/>
                </a:solidFill>
                <a:latin typeface="Times New Roman" panose="02020603050405020304" pitchFamily="18" charset="0"/>
              </a:rPr>
              <a:t>lịch</a:t>
            </a:r>
            <a:endParaRPr lang="en-US" altLang="en-US" sz="2800" b="1" dirty="0">
              <a:solidFill>
                <a:srgbClr val="FF0000"/>
              </a:solidFill>
              <a:latin typeface="Times New Roman" panose="02020603050405020304" pitchFamily="18" charset="0"/>
            </a:endParaRPr>
          </a:p>
        </p:txBody>
      </p:sp>
      <p:pic>
        <p:nvPicPr>
          <p:cNvPr id="11" name="Picture 14" descr="Picture 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497" y="924071"/>
            <a:ext cx="42862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34"/>
                                        </p:tgtEl>
                                        <p:attrNameLst>
                                          <p:attrName>style.visibility</p:attrName>
                                        </p:attrNameLst>
                                      </p:cBhvr>
                                      <p:to>
                                        <p:strVal val="visible"/>
                                      </p:to>
                                    </p:set>
                                    <p:animEffect transition="in" filter="blinds(horizontal)">
                                      <p:cBhvr>
                                        <p:cTn id="7" dur="500"/>
                                        <p:tgtEl>
                                          <p:spTgt spid="513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143"/>
                                        </p:tgtEl>
                                        <p:attrNameLst>
                                          <p:attrName>style.visibility</p:attrName>
                                        </p:attrNameLst>
                                      </p:cBhvr>
                                      <p:to>
                                        <p:strVal val="visible"/>
                                      </p:to>
                                    </p:set>
                                    <p:animEffect transition="in" filter="wheel(4)">
                                      <p:cBhvr>
                                        <p:cTn id="12" dur="2000"/>
                                        <p:tgtEl>
                                          <p:spTgt spid="51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nodePh="1">
                                  <p:stCondLst>
                                    <p:cond delay="0"/>
                                  </p:stCondLst>
                                  <p:endCondLst>
                                    <p:cond evt="begin" delay="0">
                                      <p:tn val="15"/>
                                    </p:cond>
                                  </p:endCondLst>
                                  <p:childTnLst>
                                    <p:set>
                                      <p:cBhvr>
                                        <p:cTn id="16" dur="1" fill="hold">
                                          <p:stCondLst>
                                            <p:cond delay="0"/>
                                          </p:stCondLst>
                                        </p:cTn>
                                        <p:tgtEl>
                                          <p:spTgt spid="5133">
                                            <p:txEl>
                                              <p:pRg st="0" end="0"/>
                                            </p:txEl>
                                          </p:spTgt>
                                        </p:tgtEl>
                                        <p:attrNameLst>
                                          <p:attrName>style.visibility</p:attrName>
                                        </p:attrNameLst>
                                      </p:cBhvr>
                                      <p:to>
                                        <p:strVal val="visible"/>
                                      </p:to>
                                    </p:set>
                                    <p:animEffect transition="in" filter="blinds(horizontal)">
                                      <p:cBhvr>
                                        <p:cTn id="17" dur="500"/>
                                        <p:tgtEl>
                                          <p:spTgt spid="513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nodePh="1">
                                  <p:stCondLst>
                                    <p:cond delay="0"/>
                                  </p:stCondLst>
                                  <p:endCondLst>
                                    <p:cond evt="begin" delay="0">
                                      <p:tn val="20"/>
                                    </p:cond>
                                  </p:endCondLst>
                                  <p:childTnLst>
                                    <p:animEffect transition="out" filter="blinds(horizontal)">
                                      <p:cBhvr>
                                        <p:cTn id="21" dur="500"/>
                                        <p:tgtEl>
                                          <p:spTgt spid="5133">
                                            <p:txEl>
                                              <p:pRg st="0" end="0"/>
                                            </p:txEl>
                                          </p:spTgt>
                                        </p:tgtEl>
                                      </p:cBhvr>
                                    </p:animEffect>
                                    <p:set>
                                      <p:cBhvr>
                                        <p:cTn id="22" dur="1" fill="hold">
                                          <p:stCondLst>
                                            <p:cond delay="499"/>
                                          </p:stCondLst>
                                        </p:cTn>
                                        <p:tgtEl>
                                          <p:spTgt spid="513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146"/>
                                        </p:tgtEl>
                                        <p:attrNameLst>
                                          <p:attrName>style.visibility</p:attrName>
                                        </p:attrNameLst>
                                      </p:cBhvr>
                                      <p:to>
                                        <p:strVal val="visible"/>
                                      </p:to>
                                    </p:set>
                                    <p:animEffect transition="in" filter="barn(inVertical)">
                                      <p:cBhvr>
                                        <p:cTn id="27" dur="500"/>
                                        <p:tgtEl>
                                          <p:spTgt spid="514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ppt_w</p:attrName>
                                        </p:attrNameLst>
                                      </p:cBhvr>
                                      <p:tavLst>
                                        <p:tav tm="0" fmla="#ppt_w*sin(2.5*pi*$)">
                                          <p:val>
                                            <p:fltVal val="0"/>
                                          </p:val>
                                        </p:tav>
                                        <p:tav tm="100000">
                                          <p:val>
                                            <p:fltVal val="1"/>
                                          </p:val>
                                        </p:tav>
                                      </p:tavLst>
                                    </p:anim>
                                    <p:anim calcmode="lin" valueType="num">
                                      <p:cBhvr>
                                        <p:cTn id="3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icture 1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64" y="800100"/>
            <a:ext cx="748823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AutoShape 7"/>
          <p:cNvSpPr>
            <a:spLocks noChangeArrowheads="1"/>
          </p:cNvSpPr>
          <p:nvPr/>
        </p:nvSpPr>
        <p:spPr bwMode="auto">
          <a:xfrm rot="20479766">
            <a:off x="111125" y="1815704"/>
            <a:ext cx="2006600" cy="2199084"/>
          </a:xfrm>
          <a:prstGeom prst="wedgeEllipseCallout">
            <a:avLst>
              <a:gd name="adj1" fmla="val -34500"/>
              <a:gd name="adj2" fmla="val 84574"/>
            </a:avLst>
          </a:prstGeom>
          <a:gradFill rotWithShape="1">
            <a:gsLst>
              <a:gs pos="0">
                <a:srgbClr val="FFFF00"/>
              </a:gs>
              <a:gs pos="50000">
                <a:schemeClr val="bg1"/>
              </a:gs>
              <a:gs pos="100000">
                <a:srgbClr val="FFFF00"/>
              </a:gs>
            </a:gsLst>
            <a:lin ang="5400000" scaled="1"/>
          </a:gradFill>
          <a:ln w="9525">
            <a:solidFill>
              <a:schemeClr val="tx1"/>
            </a:solidFill>
            <a:miter lim="800000"/>
          </a:ln>
          <a:effectLst/>
        </p:spPr>
        <p:txBody>
          <a:bodyPr/>
          <a:lstStyle/>
          <a:p>
            <a:pPr algn="ctr" eaLnBrk="1" hangingPunct="1">
              <a:defRPr/>
            </a:pPr>
            <a:r>
              <a:rPr lang="en-US" dirty="0" err="1">
                <a:solidFill>
                  <a:srgbClr val="FF0066"/>
                </a:solidFill>
                <a:latin typeface="Arial" panose="020B0604020202020204" pitchFamily="34" charset="0"/>
              </a:rPr>
              <a:t>Người</a:t>
            </a:r>
            <a:r>
              <a:rPr lang="en-US" dirty="0">
                <a:solidFill>
                  <a:srgbClr val="FF0066"/>
                </a:solidFill>
                <a:latin typeface="Arial" panose="020B0604020202020204" pitchFamily="34" charset="0"/>
              </a:rPr>
              <a:t> </a:t>
            </a:r>
            <a:r>
              <a:rPr lang="en-US" dirty="0" err="1">
                <a:solidFill>
                  <a:srgbClr val="FF0066"/>
                </a:solidFill>
                <a:latin typeface="Arial" panose="020B0604020202020204" pitchFamily="34" charset="0"/>
              </a:rPr>
              <a:t>dân</a:t>
            </a:r>
            <a:r>
              <a:rPr lang="en-US" dirty="0">
                <a:solidFill>
                  <a:srgbClr val="FF0066"/>
                </a:solidFill>
                <a:latin typeface="Arial" panose="020B0604020202020204" pitchFamily="34" charset="0"/>
              </a:rPr>
              <a:t> </a:t>
            </a:r>
            <a:r>
              <a:rPr lang="en-US" dirty="0" err="1">
                <a:solidFill>
                  <a:srgbClr val="FF0066"/>
                </a:solidFill>
                <a:latin typeface="Arial" panose="020B0604020202020204" pitchFamily="34" charset="0"/>
              </a:rPr>
              <a:t>miền</a:t>
            </a:r>
            <a:r>
              <a:rPr lang="en-US" dirty="0">
                <a:solidFill>
                  <a:srgbClr val="FF0066"/>
                </a:solidFill>
                <a:latin typeface="Arial" panose="020B0604020202020204" pitchFamily="34" charset="0"/>
              </a:rPr>
              <a:t> </a:t>
            </a:r>
            <a:r>
              <a:rPr lang="en-US" dirty="0" err="1">
                <a:solidFill>
                  <a:srgbClr val="FF0066"/>
                </a:solidFill>
                <a:latin typeface="Arial" panose="020B0604020202020204" pitchFamily="34" charset="0"/>
              </a:rPr>
              <a:t>Trung</a:t>
            </a:r>
            <a:r>
              <a:rPr lang="en-US" dirty="0">
                <a:solidFill>
                  <a:srgbClr val="FF0066"/>
                </a:solidFill>
                <a:latin typeface="Arial" panose="020B0604020202020204" pitchFamily="34" charset="0"/>
              </a:rPr>
              <a:t> </a:t>
            </a:r>
            <a:r>
              <a:rPr lang="en-US" dirty="0" err="1">
                <a:solidFill>
                  <a:srgbClr val="FF0066"/>
                </a:solidFill>
                <a:latin typeface="Arial" panose="020B0604020202020204" pitchFamily="34" charset="0"/>
              </a:rPr>
              <a:t>sử</a:t>
            </a:r>
            <a:r>
              <a:rPr lang="en-US" dirty="0">
                <a:solidFill>
                  <a:srgbClr val="FF0066"/>
                </a:solidFill>
                <a:latin typeface="Arial" panose="020B0604020202020204" pitchFamily="34" charset="0"/>
              </a:rPr>
              <a:t> </a:t>
            </a:r>
            <a:r>
              <a:rPr lang="en-US" dirty="0" err="1">
                <a:solidFill>
                  <a:srgbClr val="FF0066"/>
                </a:solidFill>
                <a:latin typeface="Arial" panose="020B0604020202020204" pitchFamily="34" charset="0"/>
              </a:rPr>
              <a:t>dụng</a:t>
            </a:r>
            <a:r>
              <a:rPr lang="en-US" dirty="0">
                <a:solidFill>
                  <a:srgbClr val="FF0066"/>
                </a:solidFill>
                <a:latin typeface="Arial" panose="020B0604020202020204" pitchFamily="34" charset="0"/>
              </a:rPr>
              <a:t> </a:t>
            </a:r>
            <a:r>
              <a:rPr lang="en-US" dirty="0" err="1">
                <a:solidFill>
                  <a:srgbClr val="FF0066"/>
                </a:solidFill>
                <a:latin typeface="Arial" panose="020B0604020202020204" pitchFamily="34" charset="0"/>
              </a:rPr>
              <a:t>cảnh</a:t>
            </a:r>
            <a:r>
              <a:rPr lang="en-US" dirty="0">
                <a:solidFill>
                  <a:srgbClr val="FF0066"/>
                </a:solidFill>
                <a:latin typeface="Arial" panose="020B0604020202020204" pitchFamily="34" charset="0"/>
              </a:rPr>
              <a:t> </a:t>
            </a:r>
            <a:r>
              <a:rPr lang="en-US" dirty="0" err="1">
                <a:solidFill>
                  <a:srgbClr val="FF0066"/>
                </a:solidFill>
                <a:latin typeface="Arial" panose="020B0604020202020204" pitchFamily="34" charset="0"/>
              </a:rPr>
              <a:t>đẹp</a:t>
            </a:r>
            <a:r>
              <a:rPr lang="en-US" dirty="0">
                <a:solidFill>
                  <a:srgbClr val="FF0066"/>
                </a:solidFill>
                <a:latin typeface="Arial" panose="020B0604020202020204" pitchFamily="34" charset="0"/>
              </a:rPr>
              <a:t> </a:t>
            </a:r>
            <a:r>
              <a:rPr lang="en-US" dirty="0" err="1">
                <a:solidFill>
                  <a:srgbClr val="FF0066"/>
                </a:solidFill>
                <a:latin typeface="Arial" panose="020B0604020202020204" pitchFamily="34" charset="0"/>
              </a:rPr>
              <a:t>đó</a:t>
            </a:r>
            <a:r>
              <a:rPr lang="en-US" dirty="0">
                <a:solidFill>
                  <a:srgbClr val="FF0066"/>
                </a:solidFill>
                <a:latin typeface="Arial" panose="020B0604020202020204" pitchFamily="34" charset="0"/>
              </a:rPr>
              <a:t> </a:t>
            </a:r>
            <a:r>
              <a:rPr lang="en-US" dirty="0" err="1">
                <a:solidFill>
                  <a:srgbClr val="FF0066"/>
                </a:solidFill>
                <a:latin typeface="Arial" panose="020B0604020202020204" pitchFamily="34" charset="0"/>
              </a:rPr>
              <a:t>để</a:t>
            </a:r>
            <a:r>
              <a:rPr lang="en-US" dirty="0">
                <a:solidFill>
                  <a:srgbClr val="FF0066"/>
                </a:solidFill>
                <a:latin typeface="Arial" panose="020B0604020202020204" pitchFamily="34" charset="0"/>
              </a:rPr>
              <a:t> </a:t>
            </a:r>
            <a:r>
              <a:rPr lang="en-US" dirty="0" err="1">
                <a:solidFill>
                  <a:srgbClr val="FF0066"/>
                </a:solidFill>
                <a:latin typeface="Arial" panose="020B0604020202020204" pitchFamily="34" charset="0"/>
              </a:rPr>
              <a:t>làm</a:t>
            </a:r>
            <a:r>
              <a:rPr lang="en-US" dirty="0">
                <a:solidFill>
                  <a:srgbClr val="FF0066"/>
                </a:solidFill>
                <a:latin typeface="Arial" panose="020B0604020202020204" pitchFamily="34" charset="0"/>
              </a:rPr>
              <a:t> </a:t>
            </a:r>
            <a:r>
              <a:rPr lang="en-US" dirty="0" err="1">
                <a:solidFill>
                  <a:srgbClr val="FF0066"/>
                </a:solidFill>
                <a:latin typeface="Arial" panose="020B0604020202020204" pitchFamily="34" charset="0"/>
              </a:rPr>
              <a:t>gì</a:t>
            </a:r>
            <a:r>
              <a:rPr lang="en-US" dirty="0">
                <a:solidFill>
                  <a:srgbClr val="FF0066"/>
                </a:solidFill>
                <a:latin typeface="Arial" panose="020B0604020202020204" pitchFamily="34" charset="0"/>
              </a:rPr>
              <a:t> ?</a:t>
            </a:r>
          </a:p>
        </p:txBody>
      </p:sp>
      <p:sp>
        <p:nvSpPr>
          <p:cNvPr id="5" name="Rectangle 4"/>
          <p:cNvSpPr>
            <a:spLocks noChangeArrowheads="1"/>
          </p:cNvSpPr>
          <p:nvPr/>
        </p:nvSpPr>
        <p:spPr bwMode="auto">
          <a:xfrm>
            <a:off x="298540" y="123478"/>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800" b="1" dirty="0">
                <a:solidFill>
                  <a:srgbClr val="FF0000"/>
                </a:solidFill>
                <a:latin typeface="Times New Roman" panose="02020603050405020304" pitchFamily="18" charset="0"/>
              </a:rPr>
              <a:t>3. </a:t>
            </a:r>
            <a:r>
              <a:rPr lang="en-US" altLang="en-US" sz="2800" b="1" dirty="0" err="1">
                <a:solidFill>
                  <a:srgbClr val="FF0000"/>
                </a:solidFill>
                <a:latin typeface="Times New Roman" panose="02020603050405020304" pitchFamily="18" charset="0"/>
              </a:rPr>
              <a:t>Hoạt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du </a:t>
            </a:r>
            <a:r>
              <a:rPr lang="en-US" altLang="en-US" sz="2800" b="1" dirty="0" err="1">
                <a:solidFill>
                  <a:srgbClr val="FF0000"/>
                </a:solidFill>
                <a:latin typeface="Times New Roman" panose="02020603050405020304" pitchFamily="18" charset="0"/>
              </a:rPr>
              <a:t>lịch</a:t>
            </a:r>
            <a:endParaRPr lang="en-US" altLang="en-US" sz="2800" b="1" dirty="0">
              <a:solidFill>
                <a:srgbClr val="FF0000"/>
              </a:solidFill>
              <a:latin typeface="Times New Roman" panose="02020603050405020304" pitchFamily="18"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heel(4)">
                                      <p:cBhvr>
                                        <p:cTn id="7" dur="10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10000"/>
                                  </p:iterate>
                                  <p:childTnLst>
                                    <p:set>
                                      <p:cBhvr>
                                        <p:cTn id="11" dur="1" fill="hold">
                                          <p:stCondLst>
                                            <p:cond delay="0"/>
                                          </p:stCondLst>
                                        </p:cTn>
                                        <p:tgtEl>
                                          <p:spTgt spid="54279"/>
                                        </p:tgtEl>
                                        <p:attrNameLst>
                                          <p:attrName>style.visibility</p:attrName>
                                        </p:attrNameLst>
                                      </p:cBhvr>
                                      <p:to>
                                        <p:strVal val="visible"/>
                                      </p:to>
                                    </p:set>
                                    <p:animEffect transition="in" filter="blinds(horizontal)">
                                      <p:cBhvr>
                                        <p:cTn id="12" dur="5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6" name="Text Box 12"/>
          <p:cNvSpPr txBox="1">
            <a:spLocks noChangeArrowheads="1"/>
          </p:cNvSpPr>
          <p:nvPr/>
        </p:nvSpPr>
        <p:spPr bwMode="auto">
          <a:xfrm>
            <a:off x="533400" y="914400"/>
            <a:ext cx="8153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AutoNum type="arabicPeriod"/>
            </a:pPr>
            <a:r>
              <a:rPr lang="en-US" altLang="en-US" sz="2800" b="0" dirty="0" err="1">
                <a:latin typeface="Times New Roman" panose="02020603050405020304" pitchFamily="18" charset="0"/>
              </a:rPr>
              <a:t>Kể</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tên</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những</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bãi</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biển</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nổi</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tiếng</a:t>
            </a:r>
            <a:r>
              <a:rPr lang="en-US" altLang="en-US" sz="2800" b="0" dirty="0">
                <a:latin typeface="Times New Roman" panose="02020603050405020304" pitchFamily="18" charset="0"/>
              </a:rPr>
              <a:t> ở </a:t>
            </a:r>
            <a:r>
              <a:rPr lang="en-US" altLang="en-US" sz="2800" b="0" dirty="0" err="1">
                <a:latin typeface="Times New Roman" panose="02020603050405020304" pitchFamily="18" charset="0"/>
              </a:rPr>
              <a:t>đồng</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bằng</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duyên</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hải</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miền</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Trung</a:t>
            </a:r>
            <a:r>
              <a:rPr lang="en-US" altLang="en-US" sz="2800" b="0" dirty="0">
                <a:latin typeface="Times New Roman" panose="02020603050405020304" pitchFamily="18" charset="0"/>
              </a:rPr>
              <a:t>?</a:t>
            </a:r>
          </a:p>
          <a:p>
            <a:pPr eaLnBrk="1" hangingPunct="1">
              <a:spcBef>
                <a:spcPct val="50000"/>
              </a:spcBef>
              <a:buFontTx/>
              <a:buNone/>
            </a:pPr>
            <a:r>
              <a:rPr lang="en-US" altLang="en-US" sz="2800" b="0" dirty="0">
                <a:latin typeface="Times New Roman" panose="02020603050405020304" pitchFamily="18" charset="0"/>
              </a:rPr>
              <a:t>2. </a:t>
            </a:r>
            <a:r>
              <a:rPr lang="en-US" altLang="en-US" sz="2800" b="0" dirty="0" err="1">
                <a:latin typeface="Times New Roman" panose="02020603050405020304" pitchFamily="18" charset="0"/>
              </a:rPr>
              <a:t>Kể</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tên</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những</a:t>
            </a:r>
            <a:r>
              <a:rPr lang="en-US" altLang="en-US" sz="2800" b="0" dirty="0">
                <a:latin typeface="Times New Roman" panose="02020603050405020304" pitchFamily="18" charset="0"/>
              </a:rPr>
              <a:t> di </a:t>
            </a:r>
            <a:r>
              <a:rPr lang="en-US" altLang="en-US" sz="2800" b="0" dirty="0" err="1">
                <a:latin typeface="Times New Roman" panose="02020603050405020304" pitchFamily="18" charset="0"/>
              </a:rPr>
              <a:t>sản</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văn</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hoá</a:t>
            </a:r>
            <a:r>
              <a:rPr lang="en-US" altLang="en-US" sz="2800" b="0" dirty="0">
                <a:latin typeface="Times New Roman" panose="02020603050405020304" pitchFamily="18" charset="0"/>
              </a:rPr>
              <a:t> ở </a:t>
            </a:r>
            <a:r>
              <a:rPr lang="en-US" altLang="en-US" sz="2800" b="0" dirty="0" err="1">
                <a:latin typeface="Times New Roman" panose="02020603050405020304" pitchFamily="18" charset="0"/>
              </a:rPr>
              <a:t>đồng</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bằng</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duyên</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hải</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miền</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Trung</a:t>
            </a:r>
            <a:r>
              <a:rPr lang="en-US" altLang="en-US" sz="2800" b="0" dirty="0">
                <a:latin typeface="Times New Roman" panose="02020603050405020304" pitchFamily="18" charset="0"/>
              </a:rPr>
              <a:t>?</a:t>
            </a:r>
          </a:p>
        </p:txBody>
      </p:sp>
      <p:sp>
        <p:nvSpPr>
          <p:cNvPr id="4" name="Rectangle 3"/>
          <p:cNvSpPr>
            <a:spLocks noChangeArrowheads="1"/>
          </p:cNvSpPr>
          <p:nvPr/>
        </p:nvSpPr>
        <p:spPr bwMode="auto">
          <a:xfrm>
            <a:off x="298540" y="123478"/>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800" b="1" dirty="0">
                <a:solidFill>
                  <a:srgbClr val="FF0000"/>
                </a:solidFill>
                <a:latin typeface="Times New Roman" panose="02020603050405020304" pitchFamily="18" charset="0"/>
              </a:rPr>
              <a:t>3. </a:t>
            </a:r>
            <a:r>
              <a:rPr lang="en-US" altLang="en-US" sz="2800" b="1" dirty="0" err="1">
                <a:solidFill>
                  <a:srgbClr val="FF0000"/>
                </a:solidFill>
                <a:latin typeface="Times New Roman" panose="02020603050405020304" pitchFamily="18" charset="0"/>
              </a:rPr>
              <a:t>Hoạt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du </a:t>
            </a:r>
            <a:r>
              <a:rPr lang="en-US" altLang="en-US" sz="2800" b="1" dirty="0" err="1">
                <a:solidFill>
                  <a:srgbClr val="FF0000"/>
                </a:solidFill>
                <a:latin typeface="Times New Roman" panose="02020603050405020304" pitchFamily="18" charset="0"/>
              </a:rPr>
              <a:t>lịch</a:t>
            </a:r>
            <a:endParaRPr lang="en-US" altLang="en-US" sz="2800" b="1" dirty="0">
              <a:solidFill>
                <a:srgbClr val="FF0000"/>
              </a:solidFill>
              <a:latin typeface="Times New Roman" panose="02020603050405020304" pitchFamily="18"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56"/>
                                        </p:tgtEl>
                                        <p:attrNameLst>
                                          <p:attrName>style.visibility</p:attrName>
                                        </p:attrNameLst>
                                      </p:cBhvr>
                                      <p:to>
                                        <p:strVal val="visible"/>
                                      </p:to>
                                    </p:set>
                                    <p:animEffect transition="in" filter="blinds(horizontal)">
                                      <p:cBhvr>
                                        <p:cTn id="7" dur="500"/>
                                        <p:tgtEl>
                                          <p:spTgt spid="31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15" descr="Picture 1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
            <a:ext cx="4648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AutoShape 16"/>
          <p:cNvSpPr>
            <a:spLocks noChangeArrowheads="1"/>
          </p:cNvSpPr>
          <p:nvPr/>
        </p:nvSpPr>
        <p:spPr bwMode="auto">
          <a:xfrm>
            <a:off x="1371600" y="571500"/>
            <a:ext cx="152400" cy="114300"/>
          </a:xfrm>
          <a:prstGeom prst="irregularSeal2">
            <a:avLst/>
          </a:prstGeom>
          <a:solidFill>
            <a:srgbClr val="FF0000"/>
          </a:solidFill>
          <a:ln w="9525">
            <a:solidFill>
              <a:srgbClr val="FF0000"/>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0">
              <a:solidFill>
                <a:schemeClr val="hlink"/>
              </a:solidFill>
              <a:latin typeface="Arial" panose="020B0604020202020204" pitchFamily="34" charset="0"/>
            </a:endParaRPr>
          </a:p>
        </p:txBody>
      </p:sp>
      <p:sp>
        <p:nvSpPr>
          <p:cNvPr id="32785" name="AutoShape 17"/>
          <p:cNvSpPr>
            <a:spLocks noChangeArrowheads="1"/>
          </p:cNvSpPr>
          <p:nvPr/>
        </p:nvSpPr>
        <p:spPr bwMode="auto">
          <a:xfrm>
            <a:off x="1295400" y="971550"/>
            <a:ext cx="152400" cy="114300"/>
          </a:xfrm>
          <a:prstGeom prst="irregularSeal2">
            <a:avLst/>
          </a:prstGeom>
          <a:solidFill>
            <a:srgbClr val="FF0000"/>
          </a:solidFill>
          <a:ln w="9525">
            <a:solidFill>
              <a:srgbClr val="FF0000"/>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0">
              <a:solidFill>
                <a:schemeClr val="hlink"/>
              </a:solidFill>
              <a:latin typeface="Arial" panose="020B0604020202020204" pitchFamily="34" charset="0"/>
            </a:endParaRPr>
          </a:p>
        </p:txBody>
      </p:sp>
      <p:sp>
        <p:nvSpPr>
          <p:cNvPr id="32786" name="AutoShape 18"/>
          <p:cNvSpPr>
            <a:spLocks noChangeArrowheads="1"/>
          </p:cNvSpPr>
          <p:nvPr/>
        </p:nvSpPr>
        <p:spPr bwMode="auto">
          <a:xfrm>
            <a:off x="1524000" y="1200150"/>
            <a:ext cx="152400" cy="114300"/>
          </a:xfrm>
          <a:prstGeom prst="irregularSeal2">
            <a:avLst/>
          </a:prstGeom>
          <a:solidFill>
            <a:srgbClr val="FF0000"/>
          </a:solidFill>
          <a:ln w="9525">
            <a:solidFill>
              <a:srgbClr val="FF0000"/>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0">
              <a:solidFill>
                <a:schemeClr val="hlink"/>
              </a:solidFill>
              <a:latin typeface="Arial" panose="020B0604020202020204" pitchFamily="34" charset="0"/>
            </a:endParaRPr>
          </a:p>
        </p:txBody>
      </p:sp>
      <p:sp>
        <p:nvSpPr>
          <p:cNvPr id="32787" name="AutoShape 19"/>
          <p:cNvSpPr>
            <a:spLocks noChangeArrowheads="1"/>
          </p:cNvSpPr>
          <p:nvPr/>
        </p:nvSpPr>
        <p:spPr bwMode="auto">
          <a:xfrm>
            <a:off x="2590800" y="2114550"/>
            <a:ext cx="152400" cy="114300"/>
          </a:xfrm>
          <a:prstGeom prst="irregularSeal2">
            <a:avLst/>
          </a:prstGeom>
          <a:solidFill>
            <a:srgbClr val="FF0000"/>
          </a:solidFill>
          <a:ln w="9525">
            <a:solidFill>
              <a:srgbClr val="FF0000"/>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0">
              <a:solidFill>
                <a:schemeClr val="hlink"/>
              </a:solidFill>
              <a:latin typeface="Arial" panose="020B0604020202020204" pitchFamily="34" charset="0"/>
            </a:endParaRPr>
          </a:p>
        </p:txBody>
      </p:sp>
      <p:sp>
        <p:nvSpPr>
          <p:cNvPr id="32789" name="AutoShape 21"/>
          <p:cNvSpPr>
            <a:spLocks noChangeArrowheads="1"/>
          </p:cNvSpPr>
          <p:nvPr/>
        </p:nvSpPr>
        <p:spPr bwMode="auto">
          <a:xfrm>
            <a:off x="2743200" y="2228850"/>
            <a:ext cx="152400" cy="114300"/>
          </a:xfrm>
          <a:prstGeom prst="irregularSeal2">
            <a:avLst/>
          </a:prstGeom>
          <a:solidFill>
            <a:srgbClr val="FF0000"/>
          </a:solidFill>
          <a:ln w="9525">
            <a:solidFill>
              <a:srgbClr val="FF0000"/>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0">
              <a:solidFill>
                <a:schemeClr val="hlink"/>
              </a:solidFill>
              <a:latin typeface="Arial" panose="020B0604020202020204" pitchFamily="34" charset="0"/>
            </a:endParaRPr>
          </a:p>
        </p:txBody>
      </p:sp>
      <p:sp>
        <p:nvSpPr>
          <p:cNvPr id="32790" name="AutoShape 22"/>
          <p:cNvSpPr>
            <a:spLocks noChangeArrowheads="1"/>
          </p:cNvSpPr>
          <p:nvPr/>
        </p:nvSpPr>
        <p:spPr bwMode="auto">
          <a:xfrm>
            <a:off x="3352800" y="3886200"/>
            <a:ext cx="152400" cy="114300"/>
          </a:xfrm>
          <a:prstGeom prst="irregularSeal2">
            <a:avLst/>
          </a:prstGeom>
          <a:solidFill>
            <a:srgbClr val="FF0000"/>
          </a:solidFill>
          <a:ln w="9525">
            <a:solidFill>
              <a:srgbClr val="FF0000"/>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0">
              <a:solidFill>
                <a:schemeClr val="hlink"/>
              </a:solidFill>
              <a:latin typeface="Arial" panose="020B0604020202020204" pitchFamily="34" charset="0"/>
            </a:endParaRPr>
          </a:p>
        </p:txBody>
      </p:sp>
      <p:sp>
        <p:nvSpPr>
          <p:cNvPr id="32791" name="AutoShape 23"/>
          <p:cNvSpPr>
            <a:spLocks noChangeArrowheads="1"/>
          </p:cNvSpPr>
          <p:nvPr/>
        </p:nvSpPr>
        <p:spPr bwMode="auto">
          <a:xfrm>
            <a:off x="2819400" y="4457700"/>
            <a:ext cx="152400" cy="114300"/>
          </a:xfrm>
          <a:prstGeom prst="irregularSeal2">
            <a:avLst/>
          </a:prstGeom>
          <a:solidFill>
            <a:srgbClr val="FF0000"/>
          </a:solidFill>
          <a:ln w="9525">
            <a:solidFill>
              <a:srgbClr val="FF0000"/>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0">
              <a:solidFill>
                <a:schemeClr val="hlink"/>
              </a:solidFill>
              <a:latin typeface="Arial" panose="020B0604020202020204" pitchFamily="34" charset="0"/>
            </a:endParaRPr>
          </a:p>
        </p:txBody>
      </p:sp>
      <p:grpSp>
        <p:nvGrpSpPr>
          <p:cNvPr id="2" name="Group 49"/>
          <p:cNvGrpSpPr/>
          <p:nvPr/>
        </p:nvGrpSpPr>
        <p:grpSpPr bwMode="auto">
          <a:xfrm>
            <a:off x="1600200" y="514352"/>
            <a:ext cx="3352800" cy="400050"/>
            <a:chOff x="3216" y="768"/>
            <a:chExt cx="2112" cy="336"/>
          </a:xfrm>
        </p:grpSpPr>
        <p:sp>
          <p:nvSpPr>
            <p:cNvPr id="7198" name="AutoShape 27"/>
            <p:cNvSpPr>
              <a:spLocks noChangeArrowheads="1"/>
            </p:cNvSpPr>
            <p:nvPr/>
          </p:nvSpPr>
          <p:spPr bwMode="auto">
            <a:xfrm>
              <a:off x="3216" y="864"/>
              <a:ext cx="384" cy="48"/>
            </a:xfrm>
            <a:prstGeom prst="leftArrow">
              <a:avLst>
                <a:gd name="adj1" fmla="val 50000"/>
                <a:gd name="adj2" fmla="val 200000"/>
              </a:avLst>
            </a:prstGeom>
            <a:solidFill>
              <a:schemeClr val="accent1"/>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199" name="Text Box 28"/>
            <p:cNvSpPr txBox="1">
              <a:spLocks noChangeArrowheads="1"/>
            </p:cNvSpPr>
            <p:nvPr/>
          </p:nvSpPr>
          <p:spPr bwMode="auto">
            <a:xfrm>
              <a:off x="3504" y="768"/>
              <a:ext cx="1824" cy="33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bg1"/>
                  </a:solidFill>
                  <a:latin typeface="Times New Roman" panose="02020603050405020304" pitchFamily="18" charset="0"/>
                </a:rPr>
                <a:t>Sầm Sơn (Thanh Hóa)</a:t>
              </a:r>
            </a:p>
          </p:txBody>
        </p:sp>
      </p:grpSp>
      <p:grpSp>
        <p:nvGrpSpPr>
          <p:cNvPr id="3" name="Group 51"/>
          <p:cNvGrpSpPr/>
          <p:nvPr/>
        </p:nvGrpSpPr>
        <p:grpSpPr bwMode="auto">
          <a:xfrm>
            <a:off x="1600200" y="914403"/>
            <a:ext cx="3505200" cy="399765"/>
            <a:chOff x="3456" y="1440"/>
            <a:chExt cx="2208" cy="415"/>
          </a:xfrm>
        </p:grpSpPr>
        <p:sp>
          <p:nvSpPr>
            <p:cNvPr id="7196" name="Text Box 29"/>
            <p:cNvSpPr txBox="1">
              <a:spLocks noChangeArrowheads="1"/>
            </p:cNvSpPr>
            <p:nvPr/>
          </p:nvSpPr>
          <p:spPr bwMode="auto">
            <a:xfrm>
              <a:off x="3840" y="1440"/>
              <a:ext cx="1824" cy="4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bg1"/>
                  </a:solidFill>
                  <a:latin typeface="Times New Roman" panose="02020603050405020304" pitchFamily="18" charset="0"/>
                </a:rPr>
                <a:t>Cửa Lò (Nghệ An)</a:t>
              </a:r>
            </a:p>
          </p:txBody>
        </p:sp>
        <p:sp>
          <p:nvSpPr>
            <p:cNvPr id="7197" name="AutoShape 42"/>
            <p:cNvSpPr>
              <a:spLocks noChangeArrowheads="1"/>
            </p:cNvSpPr>
            <p:nvPr/>
          </p:nvSpPr>
          <p:spPr bwMode="auto">
            <a:xfrm rot="567740">
              <a:off x="3456" y="1536"/>
              <a:ext cx="384" cy="48"/>
            </a:xfrm>
            <a:prstGeom prst="leftArrow">
              <a:avLst>
                <a:gd name="adj1" fmla="val 50000"/>
                <a:gd name="adj2" fmla="val 200000"/>
              </a:avLst>
            </a:prstGeom>
            <a:solidFill>
              <a:schemeClr val="accent1"/>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4" name="Group 53"/>
          <p:cNvGrpSpPr/>
          <p:nvPr/>
        </p:nvGrpSpPr>
        <p:grpSpPr bwMode="auto">
          <a:xfrm>
            <a:off x="2971800" y="1828802"/>
            <a:ext cx="3429000" cy="369095"/>
            <a:chOff x="3600" y="1392"/>
            <a:chExt cx="2160" cy="310"/>
          </a:xfrm>
        </p:grpSpPr>
        <p:sp>
          <p:nvSpPr>
            <p:cNvPr id="7194" name="Text Box 31"/>
            <p:cNvSpPr txBox="1">
              <a:spLocks noChangeArrowheads="1"/>
            </p:cNvSpPr>
            <p:nvPr/>
          </p:nvSpPr>
          <p:spPr bwMode="auto">
            <a:xfrm>
              <a:off x="3936" y="1392"/>
              <a:ext cx="1824" cy="31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chemeClr val="bg1"/>
                  </a:solidFill>
                  <a:latin typeface="Times New Roman" panose="02020603050405020304" pitchFamily="18" charset="0"/>
                </a:rPr>
                <a:t>Lăng Cô (Thừa Thiên Huế</a:t>
              </a:r>
              <a:r>
                <a:rPr lang="en-US" altLang="en-US" sz="1800">
                  <a:latin typeface="Times New Roman" panose="02020603050405020304" pitchFamily="18" charset="0"/>
                </a:rPr>
                <a:t>)</a:t>
              </a:r>
            </a:p>
          </p:txBody>
        </p:sp>
        <p:sp>
          <p:nvSpPr>
            <p:cNvPr id="7195" name="AutoShape 43"/>
            <p:cNvSpPr>
              <a:spLocks noChangeArrowheads="1"/>
            </p:cNvSpPr>
            <p:nvPr/>
          </p:nvSpPr>
          <p:spPr bwMode="auto">
            <a:xfrm rot="-1150740">
              <a:off x="3600" y="1536"/>
              <a:ext cx="384" cy="48"/>
            </a:xfrm>
            <a:prstGeom prst="leftArrow">
              <a:avLst>
                <a:gd name="adj1" fmla="val 50000"/>
                <a:gd name="adj2" fmla="val 200000"/>
              </a:avLst>
            </a:prstGeom>
            <a:solidFill>
              <a:schemeClr val="accent1"/>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5" name="Group 52"/>
          <p:cNvGrpSpPr/>
          <p:nvPr/>
        </p:nvGrpSpPr>
        <p:grpSpPr bwMode="auto">
          <a:xfrm>
            <a:off x="1600200" y="1245393"/>
            <a:ext cx="3581400" cy="399881"/>
            <a:chOff x="3552" y="1920"/>
            <a:chExt cx="2208" cy="665"/>
          </a:xfrm>
        </p:grpSpPr>
        <p:sp>
          <p:nvSpPr>
            <p:cNvPr id="7192" name="Text Box 30"/>
            <p:cNvSpPr txBox="1">
              <a:spLocks noChangeArrowheads="1"/>
            </p:cNvSpPr>
            <p:nvPr/>
          </p:nvSpPr>
          <p:spPr bwMode="auto">
            <a:xfrm>
              <a:off x="3936" y="1920"/>
              <a:ext cx="1824" cy="66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bg1"/>
                  </a:solidFill>
                  <a:latin typeface="Times New Roman" panose="02020603050405020304" pitchFamily="18" charset="0"/>
                </a:rPr>
                <a:t>Thiên Cầm (Hà Tĩnh</a:t>
              </a:r>
              <a:r>
                <a:rPr lang="en-US" altLang="en-US" sz="2000">
                  <a:latin typeface="Times New Roman" panose="02020603050405020304" pitchFamily="18" charset="0"/>
                </a:rPr>
                <a:t>)</a:t>
              </a:r>
            </a:p>
          </p:txBody>
        </p:sp>
        <p:sp>
          <p:nvSpPr>
            <p:cNvPr id="7193" name="AutoShape 44"/>
            <p:cNvSpPr>
              <a:spLocks noChangeArrowheads="1"/>
            </p:cNvSpPr>
            <p:nvPr/>
          </p:nvSpPr>
          <p:spPr bwMode="auto">
            <a:xfrm>
              <a:off x="3552" y="2016"/>
              <a:ext cx="384" cy="48"/>
            </a:xfrm>
            <a:prstGeom prst="leftArrow">
              <a:avLst>
                <a:gd name="adj1" fmla="val 50000"/>
                <a:gd name="adj2" fmla="val 200000"/>
              </a:avLst>
            </a:prstGeom>
            <a:solidFill>
              <a:schemeClr val="accent1"/>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6" name="Group 54"/>
          <p:cNvGrpSpPr/>
          <p:nvPr/>
        </p:nvGrpSpPr>
        <p:grpSpPr bwMode="auto">
          <a:xfrm>
            <a:off x="2971800" y="2343154"/>
            <a:ext cx="3429000" cy="400050"/>
            <a:chOff x="3600" y="2640"/>
            <a:chExt cx="2160" cy="336"/>
          </a:xfrm>
        </p:grpSpPr>
        <p:sp>
          <p:nvSpPr>
            <p:cNvPr id="7190" name="Text Box 32"/>
            <p:cNvSpPr txBox="1">
              <a:spLocks noChangeArrowheads="1"/>
            </p:cNvSpPr>
            <p:nvPr/>
          </p:nvSpPr>
          <p:spPr bwMode="auto">
            <a:xfrm>
              <a:off x="3936" y="2640"/>
              <a:ext cx="1824" cy="33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bg1"/>
                  </a:solidFill>
                  <a:latin typeface="Times New Roman" panose="02020603050405020304" pitchFamily="18" charset="0"/>
                </a:rPr>
                <a:t>Non Nước (Đà Nẵng)</a:t>
              </a:r>
            </a:p>
          </p:txBody>
        </p:sp>
        <p:sp>
          <p:nvSpPr>
            <p:cNvPr id="7191" name="AutoShape 45"/>
            <p:cNvSpPr>
              <a:spLocks noChangeArrowheads="1"/>
            </p:cNvSpPr>
            <p:nvPr/>
          </p:nvSpPr>
          <p:spPr bwMode="auto">
            <a:xfrm rot="1443151">
              <a:off x="3600" y="2688"/>
              <a:ext cx="384" cy="48"/>
            </a:xfrm>
            <a:prstGeom prst="leftArrow">
              <a:avLst>
                <a:gd name="adj1" fmla="val 50000"/>
                <a:gd name="adj2" fmla="val 200000"/>
              </a:avLst>
            </a:prstGeom>
            <a:solidFill>
              <a:schemeClr val="accent1"/>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7" name="Group 55"/>
          <p:cNvGrpSpPr/>
          <p:nvPr/>
        </p:nvGrpSpPr>
        <p:grpSpPr bwMode="auto">
          <a:xfrm>
            <a:off x="3581400" y="3874297"/>
            <a:ext cx="3505200" cy="400050"/>
            <a:chOff x="3552" y="2928"/>
            <a:chExt cx="2208" cy="336"/>
          </a:xfrm>
        </p:grpSpPr>
        <p:sp>
          <p:nvSpPr>
            <p:cNvPr id="7188" name="Text Box 33"/>
            <p:cNvSpPr txBox="1">
              <a:spLocks noChangeArrowheads="1"/>
            </p:cNvSpPr>
            <p:nvPr/>
          </p:nvSpPr>
          <p:spPr bwMode="auto">
            <a:xfrm>
              <a:off x="3936" y="2928"/>
              <a:ext cx="1824" cy="33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bg1"/>
                  </a:solidFill>
                  <a:latin typeface="Times New Roman" panose="02020603050405020304" pitchFamily="18" charset="0"/>
                </a:rPr>
                <a:t>Nha Trang (Khánh Hòa)</a:t>
              </a:r>
            </a:p>
          </p:txBody>
        </p:sp>
        <p:sp>
          <p:nvSpPr>
            <p:cNvPr id="7189" name="AutoShape 46"/>
            <p:cNvSpPr>
              <a:spLocks noChangeArrowheads="1"/>
            </p:cNvSpPr>
            <p:nvPr/>
          </p:nvSpPr>
          <p:spPr bwMode="auto">
            <a:xfrm>
              <a:off x="3552" y="3024"/>
              <a:ext cx="384" cy="48"/>
            </a:xfrm>
            <a:prstGeom prst="leftArrow">
              <a:avLst>
                <a:gd name="adj1" fmla="val 50000"/>
                <a:gd name="adj2" fmla="val 200000"/>
              </a:avLst>
            </a:prstGeom>
            <a:solidFill>
              <a:schemeClr val="accent1"/>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8" name="Group 56"/>
          <p:cNvGrpSpPr/>
          <p:nvPr/>
        </p:nvGrpSpPr>
        <p:grpSpPr bwMode="auto">
          <a:xfrm>
            <a:off x="2971800" y="4400554"/>
            <a:ext cx="3505200" cy="400050"/>
            <a:chOff x="3792" y="2544"/>
            <a:chExt cx="2208" cy="336"/>
          </a:xfrm>
        </p:grpSpPr>
        <p:sp>
          <p:nvSpPr>
            <p:cNvPr id="7186" name="Text Box 34"/>
            <p:cNvSpPr txBox="1">
              <a:spLocks noChangeArrowheads="1"/>
            </p:cNvSpPr>
            <p:nvPr/>
          </p:nvSpPr>
          <p:spPr bwMode="auto">
            <a:xfrm>
              <a:off x="4176" y="2544"/>
              <a:ext cx="1824" cy="33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bg1"/>
                  </a:solidFill>
                  <a:latin typeface="Times New Roman" panose="02020603050405020304" pitchFamily="18" charset="0"/>
                </a:rPr>
                <a:t>Mũi Né (Bình Thuận)</a:t>
              </a:r>
            </a:p>
          </p:txBody>
        </p:sp>
        <p:sp>
          <p:nvSpPr>
            <p:cNvPr id="7187" name="AutoShape 47"/>
            <p:cNvSpPr>
              <a:spLocks noChangeArrowheads="1"/>
            </p:cNvSpPr>
            <p:nvPr/>
          </p:nvSpPr>
          <p:spPr bwMode="auto">
            <a:xfrm>
              <a:off x="3792" y="2640"/>
              <a:ext cx="384" cy="48"/>
            </a:xfrm>
            <a:prstGeom prst="leftArrow">
              <a:avLst>
                <a:gd name="adj1" fmla="val 50000"/>
                <a:gd name="adj2" fmla="val 200000"/>
              </a:avLst>
            </a:prstGeom>
            <a:solidFill>
              <a:schemeClr val="accent1"/>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7185" name="Text Box 57"/>
          <p:cNvSpPr txBox="1">
            <a:spLocks noChangeArrowheads="1"/>
          </p:cNvSpPr>
          <p:nvPr/>
        </p:nvSpPr>
        <p:spPr bwMode="auto">
          <a:xfrm>
            <a:off x="5486400" y="514350"/>
            <a:ext cx="335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latin typeface="Times New Roman" panose="02020603050405020304" pitchFamily="18" charset="0"/>
              </a:rPr>
              <a:t>Các bãi biển nổi tiếng ở miền Trung </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2784"/>
                                        </p:tgtEl>
                                        <p:attrNameLst>
                                          <p:attrName>style.visibility</p:attrName>
                                        </p:attrNameLst>
                                      </p:cBhvr>
                                      <p:to>
                                        <p:strVal val="visible"/>
                                      </p:to>
                                    </p:set>
                                    <p:animEffect transition="in" filter="fade">
                                      <p:cBhvr>
                                        <p:cTn id="7" dur="2000"/>
                                        <p:tgtEl>
                                          <p:spTgt spid="32784"/>
                                        </p:tgtEl>
                                      </p:cBhvr>
                                    </p:animEffect>
                                    <p:anim calcmode="lin" valueType="num">
                                      <p:cBhvr>
                                        <p:cTn id="8" dur="2000" fill="hold"/>
                                        <p:tgtEl>
                                          <p:spTgt spid="32784"/>
                                        </p:tgtEl>
                                        <p:attrNameLst>
                                          <p:attrName>style.rotation</p:attrName>
                                        </p:attrNameLst>
                                      </p:cBhvr>
                                      <p:tavLst>
                                        <p:tav tm="0">
                                          <p:val>
                                            <p:fltVal val="720"/>
                                          </p:val>
                                        </p:tav>
                                        <p:tav tm="100000">
                                          <p:val>
                                            <p:fltVal val="0"/>
                                          </p:val>
                                        </p:tav>
                                      </p:tavLst>
                                    </p:anim>
                                    <p:anim calcmode="lin" valueType="num">
                                      <p:cBhvr>
                                        <p:cTn id="9" dur="2000" fill="hold"/>
                                        <p:tgtEl>
                                          <p:spTgt spid="32784"/>
                                        </p:tgtEl>
                                        <p:attrNameLst>
                                          <p:attrName>ppt_h</p:attrName>
                                        </p:attrNameLst>
                                      </p:cBhvr>
                                      <p:tavLst>
                                        <p:tav tm="0">
                                          <p:val>
                                            <p:fltVal val="0"/>
                                          </p:val>
                                        </p:tav>
                                        <p:tav tm="100000">
                                          <p:val>
                                            <p:strVal val="#ppt_h"/>
                                          </p:val>
                                        </p:tav>
                                      </p:tavLst>
                                    </p:anim>
                                    <p:anim calcmode="lin" valueType="num">
                                      <p:cBhvr>
                                        <p:cTn id="10" dur="2000" fill="hold"/>
                                        <p:tgtEl>
                                          <p:spTgt spid="3278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32785"/>
                                        </p:tgtEl>
                                        <p:attrNameLst>
                                          <p:attrName>style.visibility</p:attrName>
                                        </p:attrNameLst>
                                      </p:cBhvr>
                                      <p:to>
                                        <p:strVal val="visible"/>
                                      </p:to>
                                    </p:set>
                                    <p:animEffect transition="in" filter="fade">
                                      <p:cBhvr>
                                        <p:cTn id="19" dur="2000"/>
                                        <p:tgtEl>
                                          <p:spTgt spid="32785"/>
                                        </p:tgtEl>
                                      </p:cBhvr>
                                    </p:animEffect>
                                    <p:anim calcmode="lin" valueType="num">
                                      <p:cBhvr>
                                        <p:cTn id="20" dur="2000" fill="hold"/>
                                        <p:tgtEl>
                                          <p:spTgt spid="32785"/>
                                        </p:tgtEl>
                                        <p:attrNameLst>
                                          <p:attrName>style.rotation</p:attrName>
                                        </p:attrNameLst>
                                      </p:cBhvr>
                                      <p:tavLst>
                                        <p:tav tm="0">
                                          <p:val>
                                            <p:fltVal val="720"/>
                                          </p:val>
                                        </p:tav>
                                        <p:tav tm="100000">
                                          <p:val>
                                            <p:fltVal val="0"/>
                                          </p:val>
                                        </p:tav>
                                      </p:tavLst>
                                    </p:anim>
                                    <p:anim calcmode="lin" valueType="num">
                                      <p:cBhvr>
                                        <p:cTn id="21" dur="2000" fill="hold"/>
                                        <p:tgtEl>
                                          <p:spTgt spid="32785"/>
                                        </p:tgtEl>
                                        <p:attrNameLst>
                                          <p:attrName>ppt_h</p:attrName>
                                        </p:attrNameLst>
                                      </p:cBhvr>
                                      <p:tavLst>
                                        <p:tav tm="0">
                                          <p:val>
                                            <p:fltVal val="0"/>
                                          </p:val>
                                        </p:tav>
                                        <p:tav tm="100000">
                                          <p:val>
                                            <p:strVal val="#ppt_h"/>
                                          </p:val>
                                        </p:tav>
                                      </p:tavLst>
                                    </p:anim>
                                    <p:anim calcmode="lin" valueType="num">
                                      <p:cBhvr>
                                        <p:cTn id="22" dur="2000" fill="hold"/>
                                        <p:tgtEl>
                                          <p:spTgt spid="32785"/>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4"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ox(i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2786"/>
                                        </p:tgtEl>
                                        <p:attrNameLst>
                                          <p:attrName>style.visibility</p:attrName>
                                        </p:attrNameLst>
                                      </p:cBhvr>
                                      <p:to>
                                        <p:strVal val="visible"/>
                                      </p:to>
                                    </p:set>
                                    <p:animEffect transition="in" filter="fade">
                                      <p:cBhvr>
                                        <p:cTn id="31" dur="2000"/>
                                        <p:tgtEl>
                                          <p:spTgt spid="32786"/>
                                        </p:tgtEl>
                                      </p:cBhvr>
                                    </p:animEffect>
                                    <p:anim calcmode="lin" valueType="num">
                                      <p:cBhvr>
                                        <p:cTn id="32" dur="2000" fill="hold"/>
                                        <p:tgtEl>
                                          <p:spTgt spid="32786"/>
                                        </p:tgtEl>
                                        <p:attrNameLst>
                                          <p:attrName>style.rotation</p:attrName>
                                        </p:attrNameLst>
                                      </p:cBhvr>
                                      <p:tavLst>
                                        <p:tav tm="0">
                                          <p:val>
                                            <p:fltVal val="720"/>
                                          </p:val>
                                        </p:tav>
                                        <p:tav tm="100000">
                                          <p:val>
                                            <p:fltVal val="0"/>
                                          </p:val>
                                        </p:tav>
                                      </p:tavLst>
                                    </p:anim>
                                    <p:anim calcmode="lin" valueType="num">
                                      <p:cBhvr>
                                        <p:cTn id="33" dur="2000" fill="hold"/>
                                        <p:tgtEl>
                                          <p:spTgt spid="32786"/>
                                        </p:tgtEl>
                                        <p:attrNameLst>
                                          <p:attrName>ppt_h</p:attrName>
                                        </p:attrNameLst>
                                      </p:cBhvr>
                                      <p:tavLst>
                                        <p:tav tm="0">
                                          <p:val>
                                            <p:fltVal val="0"/>
                                          </p:val>
                                        </p:tav>
                                        <p:tav tm="100000">
                                          <p:val>
                                            <p:strVal val="#ppt_h"/>
                                          </p:val>
                                        </p:tav>
                                      </p:tavLst>
                                    </p:anim>
                                    <p:anim calcmode="lin" valueType="num">
                                      <p:cBhvr>
                                        <p:cTn id="34" dur="2000" fill="hold"/>
                                        <p:tgtEl>
                                          <p:spTgt spid="32786"/>
                                        </p:tgtEl>
                                        <p:attrNameLst>
                                          <p:attrName>ppt_w</p:attrName>
                                        </p:attrNameLst>
                                      </p:cBhvr>
                                      <p:tavLst>
                                        <p:tav tm="0">
                                          <p:val>
                                            <p:fltVal val="0"/>
                                          </p:val>
                                        </p:tav>
                                        <p:tav tm="100000">
                                          <p:val>
                                            <p:strVal val="#ppt_w"/>
                                          </p:val>
                                        </p:tav>
                                      </p:tavLst>
                                    </p:anim>
                                  </p:childTnLst>
                                </p:cTn>
                              </p:par>
                            </p:childTnLst>
                          </p:cTn>
                        </p:par>
                        <p:par>
                          <p:cTn id="35" fill="hold">
                            <p:stCondLst>
                              <p:cond delay="2000"/>
                            </p:stCondLst>
                            <p:childTnLst>
                              <p:par>
                                <p:cTn id="36" presetID="5" presetClass="entr" presetSubtype="1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32787"/>
                                        </p:tgtEl>
                                        <p:attrNameLst>
                                          <p:attrName>style.visibility</p:attrName>
                                        </p:attrNameLst>
                                      </p:cBhvr>
                                      <p:to>
                                        <p:strVal val="visible"/>
                                      </p:to>
                                    </p:set>
                                    <p:animEffect transition="in" filter="fade">
                                      <p:cBhvr>
                                        <p:cTn id="43" dur="2000"/>
                                        <p:tgtEl>
                                          <p:spTgt spid="32787"/>
                                        </p:tgtEl>
                                      </p:cBhvr>
                                    </p:animEffect>
                                    <p:anim calcmode="lin" valueType="num">
                                      <p:cBhvr>
                                        <p:cTn id="44" dur="2000" fill="hold"/>
                                        <p:tgtEl>
                                          <p:spTgt spid="32787"/>
                                        </p:tgtEl>
                                        <p:attrNameLst>
                                          <p:attrName>style.rotation</p:attrName>
                                        </p:attrNameLst>
                                      </p:cBhvr>
                                      <p:tavLst>
                                        <p:tav tm="0">
                                          <p:val>
                                            <p:fltVal val="720"/>
                                          </p:val>
                                        </p:tav>
                                        <p:tav tm="100000">
                                          <p:val>
                                            <p:fltVal val="0"/>
                                          </p:val>
                                        </p:tav>
                                      </p:tavLst>
                                    </p:anim>
                                    <p:anim calcmode="lin" valueType="num">
                                      <p:cBhvr>
                                        <p:cTn id="45" dur="2000" fill="hold"/>
                                        <p:tgtEl>
                                          <p:spTgt spid="32787"/>
                                        </p:tgtEl>
                                        <p:attrNameLst>
                                          <p:attrName>ppt_h</p:attrName>
                                        </p:attrNameLst>
                                      </p:cBhvr>
                                      <p:tavLst>
                                        <p:tav tm="0">
                                          <p:val>
                                            <p:fltVal val="0"/>
                                          </p:val>
                                        </p:tav>
                                        <p:tav tm="100000">
                                          <p:val>
                                            <p:strVal val="#ppt_h"/>
                                          </p:val>
                                        </p:tav>
                                      </p:tavLst>
                                    </p:anim>
                                    <p:anim calcmode="lin" valueType="num">
                                      <p:cBhvr>
                                        <p:cTn id="46" dur="2000" fill="hold"/>
                                        <p:tgtEl>
                                          <p:spTgt spid="32787"/>
                                        </p:tgtEl>
                                        <p:attrNameLst>
                                          <p:attrName>ppt_w</p:attrName>
                                        </p:attrNameLst>
                                      </p:cBhvr>
                                      <p:tavLst>
                                        <p:tav tm="0">
                                          <p:val>
                                            <p:fltVal val="0"/>
                                          </p:val>
                                        </p:tav>
                                        <p:tav tm="100000">
                                          <p:val>
                                            <p:strVal val="#ppt_w"/>
                                          </p:val>
                                        </p:tav>
                                      </p:tavLst>
                                    </p:anim>
                                  </p:childTnLst>
                                </p:cTn>
                              </p:par>
                            </p:childTnLst>
                          </p:cTn>
                        </p:par>
                        <p:par>
                          <p:cTn id="47" fill="hold">
                            <p:stCondLst>
                              <p:cond delay="2000"/>
                            </p:stCondLst>
                            <p:childTnLst>
                              <p:par>
                                <p:cTn id="48" presetID="5" presetClass="entr" presetSubtype="1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checkerboard(across)">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32789"/>
                                        </p:tgtEl>
                                        <p:attrNameLst>
                                          <p:attrName>style.visibility</p:attrName>
                                        </p:attrNameLst>
                                      </p:cBhvr>
                                      <p:to>
                                        <p:strVal val="visible"/>
                                      </p:to>
                                    </p:set>
                                    <p:animEffect transition="in" filter="fade">
                                      <p:cBhvr>
                                        <p:cTn id="55" dur="2000"/>
                                        <p:tgtEl>
                                          <p:spTgt spid="32789"/>
                                        </p:tgtEl>
                                      </p:cBhvr>
                                    </p:animEffect>
                                    <p:anim calcmode="lin" valueType="num">
                                      <p:cBhvr>
                                        <p:cTn id="56" dur="2000" fill="hold"/>
                                        <p:tgtEl>
                                          <p:spTgt spid="32789"/>
                                        </p:tgtEl>
                                        <p:attrNameLst>
                                          <p:attrName>style.rotation</p:attrName>
                                        </p:attrNameLst>
                                      </p:cBhvr>
                                      <p:tavLst>
                                        <p:tav tm="0">
                                          <p:val>
                                            <p:fltVal val="720"/>
                                          </p:val>
                                        </p:tav>
                                        <p:tav tm="100000">
                                          <p:val>
                                            <p:fltVal val="0"/>
                                          </p:val>
                                        </p:tav>
                                      </p:tavLst>
                                    </p:anim>
                                    <p:anim calcmode="lin" valueType="num">
                                      <p:cBhvr>
                                        <p:cTn id="57" dur="2000" fill="hold"/>
                                        <p:tgtEl>
                                          <p:spTgt spid="32789"/>
                                        </p:tgtEl>
                                        <p:attrNameLst>
                                          <p:attrName>ppt_h</p:attrName>
                                        </p:attrNameLst>
                                      </p:cBhvr>
                                      <p:tavLst>
                                        <p:tav tm="0">
                                          <p:val>
                                            <p:fltVal val="0"/>
                                          </p:val>
                                        </p:tav>
                                        <p:tav tm="100000">
                                          <p:val>
                                            <p:strVal val="#ppt_h"/>
                                          </p:val>
                                        </p:tav>
                                      </p:tavLst>
                                    </p:anim>
                                    <p:anim calcmode="lin" valueType="num">
                                      <p:cBhvr>
                                        <p:cTn id="58" dur="2000" fill="hold"/>
                                        <p:tgtEl>
                                          <p:spTgt spid="32789"/>
                                        </p:tgtEl>
                                        <p:attrNameLst>
                                          <p:attrName>ppt_w</p:attrName>
                                        </p:attrNameLst>
                                      </p:cBhvr>
                                      <p:tavLst>
                                        <p:tav tm="0">
                                          <p:val>
                                            <p:fltVal val="0"/>
                                          </p:val>
                                        </p:tav>
                                        <p:tav tm="100000">
                                          <p:val>
                                            <p:strVal val="#ppt_w"/>
                                          </p:val>
                                        </p:tav>
                                      </p:tavLst>
                                    </p:anim>
                                  </p:childTnLst>
                                </p:cTn>
                              </p:par>
                            </p:childTnLst>
                          </p:cTn>
                        </p:par>
                        <p:par>
                          <p:cTn id="59" fill="hold">
                            <p:stCondLst>
                              <p:cond delay="2000"/>
                            </p:stCondLst>
                            <p:childTnLst>
                              <p:par>
                                <p:cTn id="60" presetID="4" presetClass="entr" presetSubtype="16"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ox(in)">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35" presetClass="entr" presetSubtype="0" fill="hold" grpId="0" nodeType="clickEffect">
                                  <p:stCondLst>
                                    <p:cond delay="0"/>
                                  </p:stCondLst>
                                  <p:childTnLst>
                                    <p:set>
                                      <p:cBhvr>
                                        <p:cTn id="66" dur="1" fill="hold">
                                          <p:stCondLst>
                                            <p:cond delay="0"/>
                                          </p:stCondLst>
                                        </p:cTn>
                                        <p:tgtEl>
                                          <p:spTgt spid="32790"/>
                                        </p:tgtEl>
                                        <p:attrNameLst>
                                          <p:attrName>style.visibility</p:attrName>
                                        </p:attrNameLst>
                                      </p:cBhvr>
                                      <p:to>
                                        <p:strVal val="visible"/>
                                      </p:to>
                                    </p:set>
                                    <p:animEffect transition="in" filter="fade">
                                      <p:cBhvr>
                                        <p:cTn id="67" dur="2000"/>
                                        <p:tgtEl>
                                          <p:spTgt spid="32790"/>
                                        </p:tgtEl>
                                      </p:cBhvr>
                                    </p:animEffect>
                                    <p:anim calcmode="lin" valueType="num">
                                      <p:cBhvr>
                                        <p:cTn id="68" dur="2000" fill="hold"/>
                                        <p:tgtEl>
                                          <p:spTgt spid="32790"/>
                                        </p:tgtEl>
                                        <p:attrNameLst>
                                          <p:attrName>style.rotation</p:attrName>
                                        </p:attrNameLst>
                                      </p:cBhvr>
                                      <p:tavLst>
                                        <p:tav tm="0">
                                          <p:val>
                                            <p:fltVal val="720"/>
                                          </p:val>
                                        </p:tav>
                                        <p:tav tm="100000">
                                          <p:val>
                                            <p:fltVal val="0"/>
                                          </p:val>
                                        </p:tav>
                                      </p:tavLst>
                                    </p:anim>
                                    <p:anim calcmode="lin" valueType="num">
                                      <p:cBhvr>
                                        <p:cTn id="69" dur="2000" fill="hold"/>
                                        <p:tgtEl>
                                          <p:spTgt spid="32790"/>
                                        </p:tgtEl>
                                        <p:attrNameLst>
                                          <p:attrName>ppt_h</p:attrName>
                                        </p:attrNameLst>
                                      </p:cBhvr>
                                      <p:tavLst>
                                        <p:tav tm="0">
                                          <p:val>
                                            <p:fltVal val="0"/>
                                          </p:val>
                                        </p:tav>
                                        <p:tav tm="100000">
                                          <p:val>
                                            <p:strVal val="#ppt_h"/>
                                          </p:val>
                                        </p:tav>
                                      </p:tavLst>
                                    </p:anim>
                                    <p:anim calcmode="lin" valueType="num">
                                      <p:cBhvr>
                                        <p:cTn id="70" dur="2000" fill="hold"/>
                                        <p:tgtEl>
                                          <p:spTgt spid="32790"/>
                                        </p:tgtEl>
                                        <p:attrNameLst>
                                          <p:attrName>ppt_w</p:attrName>
                                        </p:attrNameLst>
                                      </p:cBhvr>
                                      <p:tavLst>
                                        <p:tav tm="0">
                                          <p:val>
                                            <p:fltVal val="0"/>
                                          </p:val>
                                        </p:tav>
                                        <p:tav tm="100000">
                                          <p:val>
                                            <p:strVal val="#ppt_w"/>
                                          </p:val>
                                        </p:tav>
                                      </p:tavLst>
                                    </p:anim>
                                  </p:childTnLst>
                                </p:cTn>
                              </p:par>
                            </p:childTnLst>
                          </p:cTn>
                        </p:par>
                        <p:par>
                          <p:cTn id="71" fill="hold">
                            <p:stCondLst>
                              <p:cond delay="2000"/>
                            </p:stCondLst>
                            <p:childTnLst>
                              <p:par>
                                <p:cTn id="72" presetID="5" presetClass="entr" presetSubtype="10"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checkerboard(across)">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35" presetClass="entr" presetSubtype="0" fill="hold" grpId="0" nodeType="clickEffect">
                                  <p:stCondLst>
                                    <p:cond delay="0"/>
                                  </p:stCondLst>
                                  <p:childTnLst>
                                    <p:set>
                                      <p:cBhvr>
                                        <p:cTn id="78" dur="1" fill="hold">
                                          <p:stCondLst>
                                            <p:cond delay="0"/>
                                          </p:stCondLst>
                                        </p:cTn>
                                        <p:tgtEl>
                                          <p:spTgt spid="32791"/>
                                        </p:tgtEl>
                                        <p:attrNameLst>
                                          <p:attrName>style.visibility</p:attrName>
                                        </p:attrNameLst>
                                      </p:cBhvr>
                                      <p:to>
                                        <p:strVal val="visible"/>
                                      </p:to>
                                    </p:set>
                                    <p:animEffect transition="in" filter="fade">
                                      <p:cBhvr>
                                        <p:cTn id="79" dur="2000"/>
                                        <p:tgtEl>
                                          <p:spTgt spid="32791"/>
                                        </p:tgtEl>
                                      </p:cBhvr>
                                    </p:animEffect>
                                    <p:anim calcmode="lin" valueType="num">
                                      <p:cBhvr>
                                        <p:cTn id="80" dur="2000" fill="hold"/>
                                        <p:tgtEl>
                                          <p:spTgt spid="32791"/>
                                        </p:tgtEl>
                                        <p:attrNameLst>
                                          <p:attrName>style.rotation</p:attrName>
                                        </p:attrNameLst>
                                      </p:cBhvr>
                                      <p:tavLst>
                                        <p:tav tm="0">
                                          <p:val>
                                            <p:fltVal val="720"/>
                                          </p:val>
                                        </p:tav>
                                        <p:tav tm="100000">
                                          <p:val>
                                            <p:fltVal val="0"/>
                                          </p:val>
                                        </p:tav>
                                      </p:tavLst>
                                    </p:anim>
                                    <p:anim calcmode="lin" valueType="num">
                                      <p:cBhvr>
                                        <p:cTn id="81" dur="2000" fill="hold"/>
                                        <p:tgtEl>
                                          <p:spTgt spid="32791"/>
                                        </p:tgtEl>
                                        <p:attrNameLst>
                                          <p:attrName>ppt_h</p:attrName>
                                        </p:attrNameLst>
                                      </p:cBhvr>
                                      <p:tavLst>
                                        <p:tav tm="0">
                                          <p:val>
                                            <p:fltVal val="0"/>
                                          </p:val>
                                        </p:tav>
                                        <p:tav tm="100000">
                                          <p:val>
                                            <p:strVal val="#ppt_h"/>
                                          </p:val>
                                        </p:tav>
                                      </p:tavLst>
                                    </p:anim>
                                    <p:anim calcmode="lin" valueType="num">
                                      <p:cBhvr>
                                        <p:cTn id="82" dur="2000" fill="hold"/>
                                        <p:tgtEl>
                                          <p:spTgt spid="32791"/>
                                        </p:tgtEl>
                                        <p:attrNameLst>
                                          <p:attrName>ppt_w</p:attrName>
                                        </p:attrNameLst>
                                      </p:cBhvr>
                                      <p:tavLst>
                                        <p:tav tm="0">
                                          <p:val>
                                            <p:fltVal val="0"/>
                                          </p:val>
                                        </p:tav>
                                        <p:tav tm="100000">
                                          <p:val>
                                            <p:strVal val="#ppt_w"/>
                                          </p:val>
                                        </p:tav>
                                      </p:tavLst>
                                    </p:anim>
                                  </p:childTnLst>
                                </p:cTn>
                              </p:par>
                            </p:childTnLst>
                          </p:cTn>
                        </p:par>
                        <p:par>
                          <p:cTn id="83" fill="hold">
                            <p:stCondLst>
                              <p:cond delay="2000"/>
                            </p:stCondLst>
                            <p:childTnLst>
                              <p:par>
                                <p:cTn id="84" presetID="4" presetClass="entr" presetSubtype="16"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box(in)">
                                      <p:cBhvr>
                                        <p:cTn id="8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4" grpId="0" animBg="1"/>
      <p:bldP spid="32785" grpId="0" animBg="1"/>
      <p:bldP spid="32786" grpId="0" animBg="1"/>
      <p:bldP spid="32787" grpId="0" animBg="1"/>
      <p:bldP spid="32789" grpId="0" animBg="1"/>
      <p:bldP spid="32790" grpId="0" animBg="1"/>
      <p:bldP spid="3279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Nội dung chính của tiết học"/>
  <p:tag name="ISPRING_SLIDE_INDENT_LEVEL" val="0"/>
  <p:tag name="GENSWF_ADVANCE_TIME" val="38.401"/>
  <p:tag name="TIMING" val="|1.642|5.977|4.77|2.265|2.295|2.078|3.02|4.277|1.669|1.085|1.803|2.988|1.078|1.342"/>
  <p:tag name="ISPRING_SLIDE_ID_2" val="{42F54EAB-326A-4166-AC3F-08704EBA15F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92</TotalTime>
  <Words>656</Words>
  <Application>Microsoft Office PowerPoint</Application>
  <PresentationFormat>On-screen Show (16:9)</PresentationFormat>
  <Paragraphs>107</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Cambria</vt:lpstr>
      <vt:lpstr>HP001 4 hàng</vt:lpstr>
      <vt:lpstr>Times New Roman</vt:lpstr>
      <vt:lpstr>VNI-Times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Ở ĐBDHMT vào mùa mưa thường xảy ra thiên tai gì?</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nhatcanh</dc:creator>
  <cp:lastModifiedBy>Cong Hien</cp:lastModifiedBy>
  <cp:revision>455</cp:revision>
  <dcterms:created xsi:type="dcterms:W3CDTF">2015-03-19T01:50:00Z</dcterms:created>
  <dcterms:modified xsi:type="dcterms:W3CDTF">2023-03-28T09:44:12Z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01E2C1B12CC64A0BB1C0DC65CD32ACCF</vt:lpwstr>
  </property>
  <property fmtid="{D5CDD505-2E9C-101B-9397-08002B2CF9AE}" pid="3" name="KSOProductBuildVer">
    <vt:lpwstr>1033-11.2.0.11074</vt:lpwstr>
  </property>
</Properties>
</file>