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  <p:sldMasterId id="2147483692" r:id="rId3"/>
  </p:sldMasterIdLst>
  <p:notesMasterIdLst>
    <p:notesMasterId r:id="rId35"/>
  </p:notesMasterIdLst>
  <p:sldIdLst>
    <p:sldId id="257" r:id="rId4"/>
    <p:sldId id="298" r:id="rId5"/>
    <p:sldId id="299" r:id="rId6"/>
    <p:sldId id="300" r:id="rId7"/>
    <p:sldId id="301" r:id="rId8"/>
    <p:sldId id="302" r:id="rId9"/>
    <p:sldId id="303" r:id="rId10"/>
    <p:sldId id="262" r:id="rId11"/>
    <p:sldId id="290" r:id="rId12"/>
    <p:sldId id="260" r:id="rId13"/>
    <p:sldId id="259" r:id="rId14"/>
    <p:sldId id="285" r:id="rId15"/>
    <p:sldId id="263" r:id="rId16"/>
    <p:sldId id="286" r:id="rId17"/>
    <p:sldId id="272" r:id="rId18"/>
    <p:sldId id="287" r:id="rId19"/>
    <p:sldId id="273" r:id="rId20"/>
    <p:sldId id="274" r:id="rId21"/>
    <p:sldId id="275" r:id="rId22"/>
    <p:sldId id="288" r:id="rId23"/>
    <p:sldId id="289" r:id="rId24"/>
    <p:sldId id="279" r:id="rId25"/>
    <p:sldId id="304" r:id="rId26"/>
    <p:sldId id="291" r:id="rId27"/>
    <p:sldId id="292" r:id="rId28"/>
    <p:sldId id="293" r:id="rId29"/>
    <p:sldId id="294" r:id="rId30"/>
    <p:sldId id="295" r:id="rId31"/>
    <p:sldId id="305" r:id="rId32"/>
    <p:sldId id="283" r:id="rId33"/>
    <p:sldId id="284" r:id="rId34"/>
  </p:sldIdLst>
  <p:sldSz cx="12192000" cy="6858000"/>
  <p:notesSz cx="6858000" cy="9144000"/>
  <p:embeddedFontLst>
    <p:embeddedFont>
      <p:font typeface="#9Slide03 Cabin Bold" panose="00000800000000000000" pitchFamily="2" charset="0"/>
      <p:bold r:id="rId36"/>
    </p:embeddedFont>
    <p:embeddedFont>
      <p:font typeface="#9Slide03 Comfortaa Light" panose="00000400000000000000" pitchFamily="2" charset="0"/>
      <p:regular r:id="rId37"/>
    </p:embeddedFont>
    <p:embeddedFont>
      <p:font typeface="#9Slide07 HoneyCream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Snap ITC" panose="04040A07060A02020202" pitchFamily="8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4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7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9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5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1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1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8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3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55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58.png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841192" y="527466"/>
            <a:ext cx="11070122" cy="393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4480817" y="1788767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/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algn="just" defTabSz="914354"/>
                <a:r>
                  <a:rPr lang="en-US" altLang="zh-CN" sz="4800" b="1" kern="80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Góc đỉnh O; cạnh OA, OB bằng ba mươi độ. Ba mươi độ viết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𝟑𝟎</m:t>
                        </m:r>
                      </m:e>
                      <m:sup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4800" b="1" kern="800" dirty="0">
                  <a:ln w="2222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blipFill>
                <a:blip r:embed="rId8"/>
                <a:stretch>
                  <a:fillRect l="-3862" t="-6824" r="-4437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OB</a:t>
            </a:r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số 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60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ta được </a:t>
              </a:r>
              <a:r>
                <a:rPr lang="en-US" altLang="zh-CN" sz="3200" b="1" kern="800" dirty="0" err="1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200" b="1" kern="800" dirty="0" err="1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đỉnh O; cạnh OA, OB bằng </a:t>
              </a:r>
              <a:r>
                <a:rPr lang="en-US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6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6</a:t>
                </a:r>
                <a:r>
                  <a:rPr lang="vi-VN" sz="3200" dirty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26" name="Picture 2" descr="Toán lớp 4 trang 24 - Bài 7: Đo góc, đơn vị đo góc - SGK Kết nối tri thức |  SGK Toán 4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4"/>
          <a:stretch/>
        </p:blipFill>
        <p:spPr bwMode="auto">
          <a:xfrm>
            <a:off x="2902895" y="2397904"/>
            <a:ext cx="6335314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13412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5755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vi-VN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6955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2772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1564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0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267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050" name="Picture 2" descr="https://img.loigiaihay.com/picture/2023/0310/19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4"/>
          <a:stretch/>
        </p:blipFill>
        <p:spPr bwMode="auto">
          <a:xfrm>
            <a:off x="3288213" y="263595"/>
            <a:ext cx="4557504" cy="3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37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688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429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</a:rPr>
              <a:t>180</a:t>
            </a:r>
            <a:r>
              <a:rPr lang="vi-VN" sz="4400" b="1" baseline="30000" dirty="0">
                <a:solidFill>
                  <a:srgbClr val="FF0000"/>
                </a:solidFill>
              </a:rPr>
              <a:t>o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6369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vi-VN" sz="44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9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rgbClr val="7030A0"/>
                </a:solidFill>
              </a:rPr>
              <a:t>110</a:t>
            </a:r>
            <a:r>
              <a:rPr lang="vi-VN" sz="4000" b="1" baseline="30000" dirty="0">
                <a:solidFill>
                  <a:srgbClr val="7030A0"/>
                </a:solidFill>
              </a:rPr>
              <a:t>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830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4"/>
                </a:solidFill>
              </a:rPr>
              <a:t>120</a:t>
            </a:r>
            <a:r>
              <a:rPr lang="vi-VN" sz="4000" b="1" baseline="30000" dirty="0">
                <a:solidFill>
                  <a:schemeClr val="accent4"/>
                </a:solidFill>
              </a:rPr>
              <a:t>o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pic>
        <p:nvPicPr>
          <p:cNvPr id="5122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8"/>
          <a:stretch/>
        </p:blipFill>
        <p:spPr bwMode="auto">
          <a:xfrm>
            <a:off x="2929173" y="248529"/>
            <a:ext cx="4913650" cy="31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407619" y="1631966"/>
            <a:ext cx="5724323" cy="35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71516" y="561743"/>
            <a:ext cx="1094355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đứng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lên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tạo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bằng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tay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nhé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!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C00000"/>
              </a:solidFill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243985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2316067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075277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9" y="1197406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0" y="24455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" y="1444631"/>
            <a:ext cx="3810000" cy="429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783028" y="67026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760319" y="59992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0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88" y="20676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14769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87" y="1373564"/>
            <a:ext cx="5169816" cy="4426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47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36438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950976" y="282237"/>
            <a:ext cx="10378440" cy="6336704"/>
          </a:xfrm>
          <a:prstGeom prst="roundRect">
            <a:avLst>
              <a:gd name="adj" fmla="val 324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90622" y="468435"/>
            <a:ext cx="701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Tích tắc, tích tắc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43" y="56839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20849" y="1611097"/>
            <a:ext cx="3548021" cy="4129525"/>
            <a:chOff x="2184049" y="1645202"/>
            <a:chExt cx="3548021" cy="4129525"/>
          </a:xfrm>
        </p:grpSpPr>
        <p:sp>
          <p:nvSpPr>
            <p:cNvPr id="61" name="Rounded Rectangle 60"/>
            <p:cNvSpPr/>
            <p:nvPr/>
          </p:nvSpPr>
          <p:spPr>
            <a:xfrm>
              <a:off x="3882123" y="2078357"/>
              <a:ext cx="151879" cy="5131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lowchart: Delay 61"/>
            <p:cNvSpPr/>
            <p:nvPr/>
          </p:nvSpPr>
          <p:spPr>
            <a:xfrm rot="16200000">
              <a:off x="3841780" y="2174474"/>
              <a:ext cx="232566" cy="403418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84049" y="1645202"/>
              <a:ext cx="3548021" cy="4129525"/>
              <a:chOff x="755574" y="836712"/>
              <a:chExt cx="4032448" cy="4710980"/>
            </a:xfrm>
          </p:grpSpPr>
          <p:sp>
            <p:nvSpPr>
              <p:cNvPr id="13" name="Block Arc 12"/>
              <p:cNvSpPr/>
              <p:nvPr/>
            </p:nvSpPr>
            <p:spPr>
              <a:xfrm>
                <a:off x="1420269" y="836712"/>
                <a:ext cx="2703062" cy="2016224"/>
              </a:xfrm>
              <a:prstGeom prst="blockArc">
                <a:avLst>
                  <a:gd name="adj1" fmla="val 10800000"/>
                  <a:gd name="adj2" fmla="val 21336649"/>
                  <a:gd name="adj3" fmla="val 1316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078790">
                <a:off x="1588516" y="1118481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 rot="1619937">
                <a:off x="1420725" y="417954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 rot="20078790">
                <a:off x="3606741" y="417737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1720834">
                <a:off x="3507369" y="1127224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lowchart: Delay 10"/>
              <p:cNvSpPr/>
              <p:nvPr/>
            </p:nvSpPr>
            <p:spPr>
              <a:xfrm rot="14850161">
                <a:off x="1414983" y="1103326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lowchart: Delay 11"/>
              <p:cNvSpPr/>
              <p:nvPr/>
            </p:nvSpPr>
            <p:spPr>
              <a:xfrm rot="17664833">
                <a:off x="3583101" y="1103327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55574" y="1769717"/>
                <a:ext cx="4032448" cy="37444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511" y="1739354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5262" y="1926132"/>
                <a:ext cx="70564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11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35686" y="4786899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6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88075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67274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5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458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5621" y="2497732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6440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9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15094" y="19261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309696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3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21728" y="24977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636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8</a:t>
                </a:r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>
              <a:off x="3767991" y="1990221"/>
              <a:ext cx="380145" cy="194087"/>
            </a:xfrm>
            <a:prstGeom prst="roundRect">
              <a:avLst>
                <a:gd name="adj" fmla="val 4030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14306" y="3946474"/>
              <a:ext cx="329371" cy="268994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183" y="3077016"/>
              <a:ext cx="1508572" cy="921664"/>
            </a:xfrm>
            <a:prstGeom prst="rect">
              <a:avLst/>
            </a:prstGeom>
          </p:spPr>
        </p:pic>
        <p:pic>
          <p:nvPicPr>
            <p:cNvPr id="4100" name="Picture 4" descr="http://esl-kids.com/img/fcs/bodyparts/mou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2000" l="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37" y="4292623"/>
              <a:ext cx="918646" cy="91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8597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14984" y="260648"/>
            <a:ext cx="10543032" cy="6336704"/>
          </a:xfrm>
          <a:prstGeom prst="roundRect">
            <a:avLst>
              <a:gd name="adj" fmla="val 33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7993933" y="861701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178367" y="110312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3 giờ 45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775239" y="307244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59673" y="331386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giờ 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6025756" y="2452569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900114" y="2682094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giờ </a:t>
            </a:r>
          </a:p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420568">
            <a:off x="4004271" y="3949580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flipH="1">
            <a:off x="2632073" y="3897253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0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143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390" y="5745309"/>
            <a:ext cx="1574899" cy="11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877824" y="260648"/>
            <a:ext cx="10451592" cy="6336704"/>
          </a:xfrm>
          <a:prstGeom prst="roundRect">
            <a:avLst>
              <a:gd name="adj" fmla="val 396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594782" y="323920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9216" y="348062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2 giờ 30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226026" y="147849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10460" y="17199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giờ 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561317" y="10401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5675" y="1269665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</a:t>
            </a:r>
          </a:p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20259035">
            <a:off x="4017614" y="367984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16200000" flipH="1">
            <a:off x="3312336" y="4461411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1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074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326" y="5698424"/>
            <a:ext cx="1792069" cy="1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97280" y="260648"/>
            <a:ext cx="10168128" cy="6336704"/>
          </a:xfrm>
          <a:prstGeom prst="roundRect">
            <a:avLst>
              <a:gd name="adj" fmla="val 36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289104" y="29987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73538" y="324015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13 giờ kém 20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7821043" y="111078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005477" y="135220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146836" y="93967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21194" y="1286021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16200000">
            <a:off x="3521289" y="340558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20224390" flipH="1">
            <a:off x="2662493" y="4186487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20704" y="5129919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0611" y="5698424"/>
            <a:ext cx="1656783" cy="11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6" grpId="0"/>
      <p:bldP spid="134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623</Words>
  <Application>Microsoft Office PowerPoint</Application>
  <PresentationFormat>Widescreen</PresentationFormat>
  <Paragraphs>220</Paragraphs>
  <Slides>31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UTM NguyenHa 01</vt:lpstr>
      <vt:lpstr>UTM Seagull</vt:lpstr>
      <vt:lpstr>#9Slide03 Cabin Bold</vt:lpstr>
      <vt:lpstr>UTM Showcard</vt:lpstr>
      <vt:lpstr>UTM Alberta Heavy</vt:lpstr>
      <vt:lpstr>Snap ITC</vt:lpstr>
      <vt:lpstr>#9Slide03 Comfortaa Light</vt:lpstr>
      <vt:lpstr>Arial</vt:lpstr>
      <vt:lpstr>UTM Avo</vt:lpstr>
      <vt:lpstr>Cambria</vt:lpstr>
      <vt:lpstr>华康方圆体W7</vt:lpstr>
      <vt:lpstr>#9Slide07 HoneyCream</vt:lpstr>
      <vt:lpstr>Cambria Math</vt:lpstr>
      <vt:lpstr>Clarendon Blk BT</vt:lpstr>
      <vt:lpstr>Calibri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Nguyen Linh</cp:lastModifiedBy>
  <cp:revision>33</cp:revision>
  <dcterms:created xsi:type="dcterms:W3CDTF">2023-07-05T01:13:12Z</dcterms:created>
  <dcterms:modified xsi:type="dcterms:W3CDTF">2023-09-24T15:04:55Z</dcterms:modified>
</cp:coreProperties>
</file>