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307" r:id="rId5"/>
    <p:sldId id="257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61" r:id="rId14"/>
    <p:sldId id="264" r:id="rId15"/>
    <p:sldId id="270" r:id="rId16"/>
    <p:sldId id="262" r:id="rId17"/>
    <p:sldId id="271" r:id="rId18"/>
    <p:sldId id="263" r:id="rId19"/>
    <p:sldId id="265" r:id="rId20"/>
    <p:sldId id="267" r:id="rId21"/>
    <p:sldId id="272" r:id="rId22"/>
    <p:sldId id="273" r:id="rId23"/>
    <p:sldId id="274" r:id="rId24"/>
    <p:sldId id="308" r:id="rId25"/>
    <p:sldId id="266" r:id="rId26"/>
    <p:sldId id="269" r:id="rId27"/>
  </p:sldIdLst>
  <p:sldSz cx="18288000" cy="10287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3 Philosopher Bold" panose="00000800000000000000" pitchFamily="2" charset="0"/>
      <p:bold r:id="rId31"/>
    </p:embeddedFont>
    <p:embeddedFont>
      <p:font typeface="#9Slide06 Carolinea" panose="02000000000000000000" pitchFamily="2" charset="0"/>
      <p:regular r:id="rId32"/>
    </p:embeddedFont>
    <p:embeddedFont>
      <p:font typeface="Cakerolli 1" panose="020B0604020202020204" charset="-34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One Little Font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6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3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4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44D49-4A75-3DC5-A873-9E3D978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D8A8-6664-8860-AA0C-7EF177F5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B03A-6587-FBCA-342D-616959A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B025-50F8-44BD-F37E-858F46B7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AAC8-9114-4A33-35C0-690626FF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566053" y="547688"/>
            <a:ext cx="17264747" cy="9249456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437363" y="-1100853"/>
            <a:ext cx="23447249" cy="15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2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9.svg"/><Relationship Id="rId7" Type="http://schemas.openxmlformats.org/officeDocument/2006/relationships/image" Target="../media/image2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svg"/><Relationship Id="rId5" Type="http://schemas.openxmlformats.org/officeDocument/2006/relationships/image" Target="../media/image19.svg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0.png"/><Relationship Id="rId5" Type="http://schemas.openxmlformats.org/officeDocument/2006/relationships/image" Target="../media/image85.jpeg"/><Relationship Id="rId10" Type="http://schemas.openxmlformats.org/officeDocument/2006/relationships/image" Target="../media/image89.svg"/><Relationship Id="rId4" Type="http://schemas.openxmlformats.org/officeDocument/2006/relationships/image" Target="../media/image84.jpe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microsoft.com/office/2007/relationships/hdphoto" Target="../media/hdphoto7.wdp"/><Relationship Id="rId3" Type="http://schemas.openxmlformats.org/officeDocument/2006/relationships/image" Target="../media/image80.png"/><Relationship Id="rId7" Type="http://schemas.openxmlformats.org/officeDocument/2006/relationships/image" Target="../media/image92.jpeg"/><Relationship Id="rId12" Type="http://schemas.openxmlformats.org/officeDocument/2006/relationships/image" Target="../media/image9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5" Type="http://schemas.openxmlformats.org/officeDocument/2006/relationships/image" Target="../media/image98.sv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jpe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svg"/><Relationship Id="rId18" Type="http://schemas.openxmlformats.org/officeDocument/2006/relationships/image" Target="../media/image104.png"/><Relationship Id="rId3" Type="http://schemas.openxmlformats.org/officeDocument/2006/relationships/image" Target="../media/image33.svg"/><Relationship Id="rId7" Type="http://schemas.openxmlformats.org/officeDocument/2006/relationships/image" Target="../media/image100.svg"/><Relationship Id="rId12" Type="http://schemas.openxmlformats.org/officeDocument/2006/relationships/image" Target="../media/image24.png"/><Relationship Id="rId17" Type="http://schemas.openxmlformats.org/officeDocument/2006/relationships/image" Target="../media/image103.png"/><Relationship Id="rId2" Type="http://schemas.openxmlformats.org/officeDocument/2006/relationships/image" Target="../media/image32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openxmlformats.org/officeDocument/2006/relationships/image" Target="../media/image105.png"/><Relationship Id="rId4" Type="http://schemas.openxmlformats.org/officeDocument/2006/relationships/image" Target="../media/image10.png"/><Relationship Id="rId9" Type="http://schemas.openxmlformats.org/officeDocument/2006/relationships/image" Target="../media/image43.svg"/><Relationship Id="rId1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33.svg"/><Relationship Id="rId18" Type="http://schemas.openxmlformats.org/officeDocument/2006/relationships/image" Target="../media/image42.png"/><Relationship Id="rId26" Type="http://schemas.openxmlformats.org/officeDocument/2006/relationships/image" Target="../media/image16.png"/><Relationship Id="rId3" Type="http://schemas.openxmlformats.org/officeDocument/2006/relationships/image" Target="../media/image107.svg"/><Relationship Id="rId21" Type="http://schemas.openxmlformats.org/officeDocument/2006/relationships/image" Target="../media/image23.svg"/><Relationship Id="rId7" Type="http://schemas.openxmlformats.org/officeDocument/2006/relationships/image" Target="../media/image109.svg"/><Relationship Id="rId12" Type="http://schemas.openxmlformats.org/officeDocument/2006/relationships/image" Target="../media/image32.png"/><Relationship Id="rId17" Type="http://schemas.openxmlformats.org/officeDocument/2006/relationships/image" Target="../media/image41.svg"/><Relationship Id="rId25" Type="http://schemas.openxmlformats.org/officeDocument/2006/relationships/image" Target="../media/image111.svg"/><Relationship Id="rId2" Type="http://schemas.openxmlformats.org/officeDocument/2006/relationships/image" Target="../media/image106.png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39.svg"/><Relationship Id="rId24" Type="http://schemas.openxmlformats.org/officeDocument/2006/relationships/image" Target="../media/image110.png"/><Relationship Id="rId5" Type="http://schemas.openxmlformats.org/officeDocument/2006/relationships/image" Target="../media/image98.svg"/><Relationship Id="rId15" Type="http://schemas.openxmlformats.org/officeDocument/2006/relationships/image" Target="../media/image15.svg"/><Relationship Id="rId23" Type="http://schemas.openxmlformats.org/officeDocument/2006/relationships/image" Target="../media/image25.svg"/><Relationship Id="rId28" Type="http://schemas.openxmlformats.org/officeDocument/2006/relationships/image" Target="../media/image112.gif"/><Relationship Id="rId10" Type="http://schemas.openxmlformats.org/officeDocument/2006/relationships/image" Target="../media/image38.png"/><Relationship Id="rId19" Type="http://schemas.openxmlformats.org/officeDocument/2006/relationships/image" Target="../media/image43.svg"/><Relationship Id="rId4" Type="http://schemas.openxmlformats.org/officeDocument/2006/relationships/image" Target="../media/image97.png"/><Relationship Id="rId9" Type="http://schemas.openxmlformats.org/officeDocument/2006/relationships/image" Target="../media/image73.svg"/><Relationship Id="rId14" Type="http://schemas.openxmlformats.org/officeDocument/2006/relationships/image" Target="../media/image14.png"/><Relationship Id="rId22" Type="http://schemas.openxmlformats.org/officeDocument/2006/relationships/image" Target="../media/image24.png"/><Relationship Id="rId27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7.svg"/><Relationship Id="rId18" Type="http://schemas.openxmlformats.org/officeDocument/2006/relationships/image" Target="../media/image18.png"/><Relationship Id="rId3" Type="http://schemas.openxmlformats.org/officeDocument/2006/relationships/image" Target="../media/image7.svg"/><Relationship Id="rId21" Type="http://schemas.openxmlformats.org/officeDocument/2006/relationships/image" Target="../media/image116.svg"/><Relationship Id="rId7" Type="http://schemas.openxmlformats.org/officeDocument/2006/relationships/image" Target="../media/image35.svg"/><Relationship Id="rId12" Type="http://schemas.openxmlformats.org/officeDocument/2006/relationships/image" Target="../media/image16.png"/><Relationship Id="rId17" Type="http://schemas.openxmlformats.org/officeDocument/2006/relationships/image" Target="../media/image11.sv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25.svg"/><Relationship Id="rId15" Type="http://schemas.openxmlformats.org/officeDocument/2006/relationships/image" Target="../media/image15.svg"/><Relationship Id="rId23" Type="http://schemas.openxmlformats.org/officeDocument/2006/relationships/image" Target="../media/image118.svg"/><Relationship Id="rId10" Type="http://schemas.openxmlformats.org/officeDocument/2006/relationships/image" Target="../media/image38.png"/><Relationship Id="rId19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14.svg"/><Relationship Id="rId14" Type="http://schemas.openxmlformats.org/officeDocument/2006/relationships/image" Target="../media/image14.png"/><Relationship Id="rId22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svg"/><Relationship Id="rId18" Type="http://schemas.openxmlformats.org/officeDocument/2006/relationships/image" Target="../media/image40.png"/><Relationship Id="rId3" Type="http://schemas.openxmlformats.org/officeDocument/2006/relationships/image" Target="../media/image7.svg"/><Relationship Id="rId21" Type="http://schemas.openxmlformats.org/officeDocument/2006/relationships/image" Target="../media/image43.svg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17" Type="http://schemas.openxmlformats.org/officeDocument/2006/relationships/image" Target="../media/image15.svg"/><Relationship Id="rId25" Type="http://schemas.openxmlformats.org/officeDocument/2006/relationships/image" Target="../media/image25.svg"/><Relationship Id="rId2" Type="http://schemas.openxmlformats.org/officeDocument/2006/relationships/image" Target="../media/image6.png"/><Relationship Id="rId16" Type="http://schemas.openxmlformats.org/officeDocument/2006/relationships/image" Target="../media/image1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20.svg"/><Relationship Id="rId24" Type="http://schemas.openxmlformats.org/officeDocument/2006/relationships/image" Target="../media/image24.png"/><Relationship Id="rId5" Type="http://schemas.openxmlformats.org/officeDocument/2006/relationships/image" Target="../media/image33.svg"/><Relationship Id="rId15" Type="http://schemas.openxmlformats.org/officeDocument/2006/relationships/image" Target="../media/image11.svg"/><Relationship Id="rId23" Type="http://schemas.openxmlformats.org/officeDocument/2006/relationships/image" Target="../media/image23.svg"/><Relationship Id="rId10" Type="http://schemas.openxmlformats.org/officeDocument/2006/relationships/image" Target="../media/image119.png"/><Relationship Id="rId19" Type="http://schemas.openxmlformats.org/officeDocument/2006/relationships/image" Target="../media/image41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10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6.png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15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23.svg"/><Relationship Id="rId5" Type="http://schemas.openxmlformats.org/officeDocument/2006/relationships/image" Target="../media/image32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37.svg"/><Relationship Id="rId19" Type="http://schemas.openxmlformats.org/officeDocument/2006/relationships/image" Target="../media/image40.png"/><Relationship Id="rId4" Type="http://schemas.openxmlformats.org/officeDocument/2006/relationships/image" Target="../media/image7.svg"/><Relationship Id="rId9" Type="http://schemas.openxmlformats.org/officeDocument/2006/relationships/image" Target="../media/image36.png"/><Relationship Id="rId14" Type="http://schemas.openxmlformats.org/officeDocument/2006/relationships/image" Target="../media/image11.svg"/><Relationship Id="rId22" Type="http://schemas.openxmlformats.org/officeDocument/2006/relationships/image" Target="../media/image43.svg"/><Relationship Id="rId27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16.xml"/><Relationship Id="rId1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slide" Target="slide14.xml"/><Relationship Id="rId5" Type="http://schemas.openxmlformats.org/officeDocument/2006/relationships/image" Target="../media/image53.png"/><Relationship Id="rId15" Type="http://schemas.openxmlformats.org/officeDocument/2006/relationships/slide" Target="slide4.xml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slide" Target="slide11.xml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slide" Target="slide3.xml"/><Relationship Id="rId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slide" Target="slide3.xml"/><Relationship Id="rId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b="16002"/>
          <a:stretch/>
        </p:blipFill>
        <p:spPr>
          <a:xfrm>
            <a:off x="210384" y="-372409"/>
            <a:ext cx="17686029" cy="7999646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(Theo www.camau.gov.vn)</a:t>
            </a:r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" y="-97517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898448" y="3827500"/>
            <a:ext cx="14392670" cy="2815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>
                <a:solidFill>
                  <a:srgbClr val="000000"/>
                </a:solidFill>
                <a:latin typeface="#9Slide03 Philosopher Bold" panose="00000800000000000000" pitchFamily="2" charset="0"/>
              </a:rPr>
              <a:t>CHỌN ĐÁP ÁN ĐÚNG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9"/>
          <a:srcRect l="10289" t="39314" r="7047"/>
          <a:stretch/>
        </p:blipFill>
        <p:spPr>
          <a:xfrm>
            <a:off x="0" y="-99631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780 705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700 085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780 750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>
                <a:solidFill>
                  <a:srgbClr val="000000"/>
                </a:solidFill>
                <a:latin typeface="Cakerolli 1"/>
              </a:rPr>
              <a:t>708 705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38492" y="-9525"/>
            <a:ext cx="18288000" cy="10296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310611" y="-686844"/>
            <a:ext cx="17365515" cy="11266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13256204" y="960792"/>
            <a:ext cx="5965247" cy="90297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12508727" y="812793"/>
            <a:ext cx="2762250" cy="413385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473210" y="353818"/>
            <a:ext cx="4933950" cy="382698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860624" y="6324827"/>
            <a:ext cx="3850824" cy="418069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54895" y="6371672"/>
            <a:ext cx="3294050" cy="413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995056" y="3910503"/>
            <a:ext cx="1460961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Đọc, viết thành thạo các số có sáu chữ số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các số tròn trăm nghìn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cấu tạo thập phân của một số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bài học vào thực tiễn giải được các bài tập, </a:t>
            </a:r>
            <a:endParaRPr lang="en-US" sz="4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4800">
                <a:latin typeface="Times New Roman" panose="02020603050405020304" pitchFamily="18" charset="0"/>
                <a:ea typeface="Times New Roman" panose="02020603050405020304" pitchFamily="18" charset="0"/>
              </a:rPr>
              <a:t>bài toán thực tế, số tiền liên quan đến số có 6 chữ số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endParaRPr lang="en-US" sz="4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5407160" y="2386554"/>
            <a:ext cx="8880341" cy="94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 defTabSz="1371600">
              <a:lnSpc>
                <a:spcPct val="110000"/>
              </a:lnSpc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07237" y="-5712279"/>
            <a:ext cx="3668745" cy="1415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80645" y="3419260"/>
            <a:ext cx="4073129" cy="182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không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8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5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9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, 0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, 7 </a:t>
            </a:r>
            <a:r>
              <a:rPr lang="en-US" sz="4800" dirty="0" err="1">
                <a:solidFill>
                  <a:srgbClr val="000000"/>
                </a:solidFill>
              </a:rPr>
              <a:t>chục</a:t>
            </a:r>
            <a:r>
              <a:rPr lang="en-US" sz="4800" dirty="0">
                <a:solidFill>
                  <a:srgbClr val="000000"/>
                </a:solidFill>
              </a:rPr>
              <a:t>, 2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</a:rPr>
              <a:t>Tám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trăm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năm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chín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nghìn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bảy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mươi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hai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đơn</a:t>
            </a:r>
            <a:r>
              <a:rPr lang="en-US" sz="4800" dirty="0">
                <a:solidFill>
                  <a:srgbClr val="000000"/>
                </a:solidFill>
              </a:rPr>
              <a:t> </a:t>
            </a:r>
            <a:r>
              <a:rPr lang="en-US" sz="4800" dirty="0" err="1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56099" y="4215952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3414316" y="301232"/>
            <a:ext cx="14441275" cy="21339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mua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trái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cây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hết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400 000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hỏi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phải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đưa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cô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bán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hàng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bao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nhiêu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tờ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tiền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100 000 </a:t>
            </a:r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007" y="116552"/>
            <a:ext cx="3506047" cy="2123658"/>
            <a:chOff x="-6571915" y="153583"/>
            <a:chExt cx="3506047" cy="2123658"/>
          </a:xfrm>
        </p:grpSpPr>
        <p:sp>
          <p:nvSpPr>
            <p:cNvPr id="13" name="TextBox 13"/>
            <p:cNvSpPr txBox="1"/>
            <p:nvPr/>
          </p:nvSpPr>
          <p:spPr>
            <a:xfrm>
              <a:off x="-6082507" y="153583"/>
              <a:ext cx="3016639" cy="2123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3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3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71915" y="34979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95" y="6460734"/>
            <a:ext cx="3695807" cy="3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51301" y="4139237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3</a:t>
            </a:r>
          </a:p>
        </p:txBody>
      </p:sp>
      <p:sp>
        <p:nvSpPr>
          <p:cNvPr id="55" name="TextBox 47"/>
          <p:cNvSpPr txBox="1"/>
          <p:nvPr/>
        </p:nvSpPr>
        <p:spPr>
          <a:xfrm>
            <a:off x="2444504" y="7569229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4</a:t>
            </a:r>
          </a:p>
        </p:txBody>
      </p:sp>
      <p:sp>
        <p:nvSpPr>
          <p:cNvPr id="56" name="TextBox 47"/>
          <p:cNvSpPr txBox="1"/>
          <p:nvPr/>
        </p:nvSpPr>
        <p:spPr>
          <a:xfrm>
            <a:off x="9924621" y="7619593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86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38492" y="-9525"/>
            <a:ext cx="18288000" cy="10296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310611" y="-686844"/>
            <a:ext cx="17365515" cy="11266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13804273" y="1254111"/>
            <a:ext cx="5965247" cy="90297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13384406" y="998622"/>
            <a:ext cx="2762250" cy="413385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473210" y="353818"/>
            <a:ext cx="4933950" cy="382698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860624" y="6324827"/>
            <a:ext cx="3850824" cy="418069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975306" y="6392846"/>
            <a:ext cx="3294050" cy="413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2362099" y="3347343"/>
            <a:ext cx="1460961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Đọc, viết thành thạo các số có sáu chữ 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Nhận biết được các số tròn trăm nghìn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 biết được cấu tạo thập phân của một 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 dụng bài học vào thực tiễn giải được các bài tập,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toán thực tế, số tiền liên quan đến số có 6 chữ 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5426233" y="2275114"/>
            <a:ext cx="8880341" cy="94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42900" algn="just" defTabSz="13716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07237" y="-5712279"/>
            <a:ext cx="3668745" cy="1415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80645" y="3419260"/>
            <a:ext cx="4073129" cy="182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601194" y="2717273"/>
            <a:ext cx="11800606" cy="1569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60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ĐỊNH HƯỚNG HỌC TẬP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4240343" y="4645146"/>
            <a:ext cx="14483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>
                <a:solidFill>
                  <a:srgbClr val="000000"/>
                </a:solidFill>
              </a:rPr>
              <a:t>Hoàn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thành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bài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tập</a:t>
            </a:r>
            <a:endParaRPr lang="en-US" sz="6600" dirty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>
                <a:solidFill>
                  <a:srgbClr val="000000"/>
                </a:solidFill>
              </a:rPr>
              <a:t>Chuẩn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dirty="0" err="1">
                <a:solidFill>
                  <a:srgbClr val="000000"/>
                </a:solidFill>
              </a:rPr>
              <a:t>bị</a:t>
            </a:r>
            <a:r>
              <a:rPr lang="en-US" sz="6600" dirty="0">
                <a:solidFill>
                  <a:srgbClr val="000000"/>
                </a:solidFill>
              </a:rPr>
              <a:t> </a:t>
            </a:r>
            <a:r>
              <a:rPr lang="en-US" sz="6600" err="1">
                <a:solidFill>
                  <a:srgbClr val="000000"/>
                </a:solidFill>
              </a:rPr>
              <a:t>bài</a:t>
            </a:r>
            <a:r>
              <a:rPr lang="en-US" sz="6600">
                <a:solidFill>
                  <a:srgbClr val="000000"/>
                </a:solidFill>
              </a:rPr>
              <a:t> sau – trang 35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00" y="5267103"/>
            <a:ext cx="5183200" cy="55668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28886" y="-1112579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307353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685288" y="372916"/>
              <a:ext cx="8743015" cy="1396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71" y="-26936"/>
            <a:ext cx="4993087" cy="49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83199" y="269184"/>
              <a:ext cx="8889557" cy="1389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ảnh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compa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đang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…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867" y="61477"/>
            <a:ext cx="4280983" cy="4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3786429" y="1273882"/>
            <a:ext cx="917990" cy="1058848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90072" y="463219"/>
              <a:ext cx="12883120" cy="152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xung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quanh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lớp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,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bẹt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148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trên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bàn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học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vuông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715</Words>
  <Application>Microsoft Office PowerPoint</Application>
  <PresentationFormat>Custom</PresentationFormat>
  <Paragraphs>212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Times New Roman</vt:lpstr>
      <vt:lpstr>SVN-KG Ten Thousand Reasons</vt:lpstr>
      <vt:lpstr>#9Slide06 Carolinea</vt:lpstr>
      <vt:lpstr>Arial</vt:lpstr>
      <vt:lpstr>Cakerolli 1</vt:lpstr>
      <vt:lpstr>One Little Font</vt:lpstr>
      <vt:lpstr>Cambria</vt:lpstr>
      <vt:lpstr>等线</vt:lpstr>
      <vt:lpstr>Calibri Light</vt:lpstr>
      <vt:lpstr>#9Slide03 Philosopher Bold</vt:lpstr>
      <vt:lpstr>等线 Light</vt:lpstr>
      <vt:lpstr>Calibri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Linh</cp:lastModifiedBy>
  <cp:revision>27</cp:revision>
  <dcterms:created xsi:type="dcterms:W3CDTF">2006-08-16T00:00:00Z</dcterms:created>
  <dcterms:modified xsi:type="dcterms:W3CDTF">2023-10-03T00:39:25Z</dcterms:modified>
  <dc:identifier>DAFoAz4pRgk</dc:identifier>
</cp:coreProperties>
</file>