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77" r:id="rId3"/>
    <p:sldId id="278" r:id="rId4"/>
    <p:sldId id="279" r:id="rId5"/>
    <p:sldId id="274" r:id="rId6"/>
    <p:sldId id="269" r:id="rId7"/>
    <p:sldId id="273" r:id="rId8"/>
    <p:sldId id="270" r:id="rId9"/>
    <p:sldId id="268" r:id="rId10"/>
    <p:sldId id="271" r:id="rId11"/>
    <p:sldId id="276" r:id="rId12"/>
  </p:sldIdLst>
  <p:sldSz cx="9144000" cy="6858000" type="screen4x3"/>
  <p:notesSz cx="6858000" cy="9144000"/>
  <p:custDataLst>
    <p:tags r:id="rId14"/>
  </p:custDataLst>
  <p:defaultTextStyle>
    <a:defPPr>
      <a:defRPr lang="vi-VN"/>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FA"/>
    <a:srgbClr val="F9C3A5"/>
    <a:srgbClr val="E7CFB7"/>
    <a:srgbClr val="000000"/>
    <a:srgbClr val="000099"/>
    <a:srgbClr val="ECF117"/>
    <a:srgbClr val="0033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705" autoAdjust="0"/>
  </p:normalViewPr>
  <p:slideViewPr>
    <p:cSldViewPr>
      <p:cViewPr varScale="1">
        <p:scale>
          <a:sx n="54" d="100"/>
          <a:sy n="54" d="100"/>
        </p:scale>
        <p:origin x="69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2D2E714-C583-4868-AE71-00FEC7070CC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5" name="Rectangle 3">
            <a:extLst>
              <a:ext uri="{FF2B5EF4-FFF2-40B4-BE49-F238E27FC236}">
                <a16:creationId xmlns:a16="http://schemas.microsoft.com/office/drawing/2014/main" id="{A4A12DF5-804A-4A73-B837-953A5383563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vi-VN"/>
          </a:p>
        </p:txBody>
      </p:sp>
      <p:sp>
        <p:nvSpPr>
          <p:cNvPr id="9220" name="Rectangle 4">
            <a:extLst>
              <a:ext uri="{FF2B5EF4-FFF2-40B4-BE49-F238E27FC236}">
                <a16:creationId xmlns:a16="http://schemas.microsoft.com/office/drawing/2014/main" id="{6BE4516C-1CE6-404B-85E2-6ECE8A4F6A7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17681E4-538A-459A-A516-B53267163DE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noProof="0"/>
              <a:t>Nhấn soạn thảo các kiểu văn bản trang cái</a:t>
            </a:r>
          </a:p>
          <a:p>
            <a:pPr lvl="1"/>
            <a:r>
              <a:rPr lang="vi-VN" noProof="0"/>
              <a:t>Mức hai</a:t>
            </a:r>
          </a:p>
          <a:p>
            <a:pPr lvl="2"/>
            <a:r>
              <a:rPr lang="vi-VN" noProof="0"/>
              <a:t>Mức ba</a:t>
            </a:r>
          </a:p>
          <a:p>
            <a:pPr lvl="3"/>
            <a:r>
              <a:rPr lang="vi-VN" noProof="0"/>
              <a:t>Mức bốn</a:t>
            </a:r>
          </a:p>
          <a:p>
            <a:pPr lvl="4"/>
            <a:r>
              <a:rPr lang="vi-VN" noProof="0"/>
              <a:t>Mức năm</a:t>
            </a:r>
          </a:p>
        </p:txBody>
      </p:sp>
      <p:sp>
        <p:nvSpPr>
          <p:cNvPr id="3078" name="Rectangle 6">
            <a:extLst>
              <a:ext uri="{FF2B5EF4-FFF2-40B4-BE49-F238E27FC236}">
                <a16:creationId xmlns:a16="http://schemas.microsoft.com/office/drawing/2014/main" id="{2C5DF503-9A13-4130-BC69-8591B98A1C9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9" name="Rectangle 7">
            <a:extLst>
              <a:ext uri="{FF2B5EF4-FFF2-40B4-BE49-F238E27FC236}">
                <a16:creationId xmlns:a16="http://schemas.microsoft.com/office/drawing/2014/main" id="{0083B783-31AB-407E-A353-27A29A68044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29117C6-5F3B-4595-A9E6-A474C543E90D}" type="slidenum">
              <a:rPr lang="vi-VN" altLang="en-US"/>
              <a:pPr/>
              <a:t>‹#›</a:t>
            </a:fld>
            <a:endParaRPr lang="vi-VN" altLang="en-US"/>
          </a:p>
        </p:txBody>
      </p:sp>
    </p:spTree>
    <p:extLst>
      <p:ext uri="{BB962C8B-B14F-4D97-AF65-F5344CB8AC3E}">
        <p14:creationId xmlns:p14="http://schemas.microsoft.com/office/powerpoint/2010/main" val="41443215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D4C45EF5-F913-4623-81FD-107BA8DC729C}"/>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782404-4279-42D6-A675-984C3CAC8024}" type="slidenum">
              <a:rPr lang="vi-VN" altLang="en-US"/>
              <a:pPr eaLnBrk="1" hangingPunct="1"/>
              <a:t>5</a:t>
            </a:fld>
            <a:endParaRPr lang="vi-VN" altLang="en-US"/>
          </a:p>
        </p:txBody>
      </p:sp>
      <p:sp>
        <p:nvSpPr>
          <p:cNvPr id="10243" name="Rectangle 2">
            <a:extLst>
              <a:ext uri="{FF2B5EF4-FFF2-40B4-BE49-F238E27FC236}">
                <a16:creationId xmlns:a16="http://schemas.microsoft.com/office/drawing/2014/main" id="{71D78939-1A81-4985-838F-5C5913ADC18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9ECD2522-8AF3-4E64-8182-67F21C598F0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0823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EF3A2492-38EE-4D3E-A795-0A244093030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D3DA2D-89CD-4B26-83DE-44FBC541EE66}" type="slidenum">
              <a:rPr lang="vi-VN" altLang="en-US"/>
              <a:pPr eaLnBrk="1" hangingPunct="1"/>
              <a:t>6</a:t>
            </a:fld>
            <a:endParaRPr lang="vi-VN" altLang="en-US"/>
          </a:p>
        </p:txBody>
      </p:sp>
      <p:sp>
        <p:nvSpPr>
          <p:cNvPr id="11267" name="Rectangle 2">
            <a:extLst>
              <a:ext uri="{FF2B5EF4-FFF2-40B4-BE49-F238E27FC236}">
                <a16:creationId xmlns:a16="http://schemas.microsoft.com/office/drawing/2014/main" id="{5C62E02B-3A62-46BB-9146-EC472A6A2825}"/>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F97A25C0-82D2-471C-A568-6F070CC4670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7350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B226E7DB-CF91-4515-8FE0-FC2BF17E1AD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89E419-5B73-4DDF-8298-987C5FC1DA74}" type="slidenum">
              <a:rPr lang="vi-VN" altLang="en-US"/>
              <a:pPr eaLnBrk="1" hangingPunct="1"/>
              <a:t>7</a:t>
            </a:fld>
            <a:endParaRPr lang="vi-VN" altLang="en-US"/>
          </a:p>
        </p:txBody>
      </p:sp>
      <p:sp>
        <p:nvSpPr>
          <p:cNvPr id="12291" name="Rectangle 2">
            <a:extLst>
              <a:ext uri="{FF2B5EF4-FFF2-40B4-BE49-F238E27FC236}">
                <a16:creationId xmlns:a16="http://schemas.microsoft.com/office/drawing/2014/main" id="{FD5535A7-C326-4D40-AE71-8483AB359677}"/>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876BEBD6-EA85-48E6-856F-DF4881C2635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5033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1BDD1136-036F-44F7-90F8-5935E3DBD61B}"/>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062B94-191D-475A-BD1F-5811451C10F9}" type="slidenum">
              <a:rPr lang="vi-VN" altLang="en-US"/>
              <a:pPr eaLnBrk="1" hangingPunct="1"/>
              <a:t>8</a:t>
            </a:fld>
            <a:endParaRPr lang="vi-VN" altLang="en-US"/>
          </a:p>
        </p:txBody>
      </p:sp>
      <p:sp>
        <p:nvSpPr>
          <p:cNvPr id="13315" name="Rectangle 2">
            <a:extLst>
              <a:ext uri="{FF2B5EF4-FFF2-40B4-BE49-F238E27FC236}">
                <a16:creationId xmlns:a16="http://schemas.microsoft.com/office/drawing/2014/main" id="{73EA7E50-F9A9-4A39-B9E3-D66067E6E6DD}"/>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E1272E82-09F9-43F8-A38B-A9C390A53FF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0855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9D09B841-EAAF-49DE-88BF-55FC38F9FBCC}"/>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0F560C0-6B7D-4851-A0C7-D9E7592F8676}" type="slidenum">
              <a:rPr lang="vi-VN" altLang="en-US"/>
              <a:pPr eaLnBrk="1" hangingPunct="1"/>
              <a:t>9</a:t>
            </a:fld>
            <a:endParaRPr lang="vi-VN" altLang="en-US"/>
          </a:p>
        </p:txBody>
      </p:sp>
      <p:sp>
        <p:nvSpPr>
          <p:cNvPr id="14339" name="Rectangle 2">
            <a:extLst>
              <a:ext uri="{FF2B5EF4-FFF2-40B4-BE49-F238E27FC236}">
                <a16:creationId xmlns:a16="http://schemas.microsoft.com/office/drawing/2014/main" id="{A6E06709-9B47-41DC-A02C-94ABAD6FA882}"/>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E37A624A-4E16-4D0A-B809-6FC7F1653CC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9246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DFC8156-840C-4908-A1CA-3DE9595785D7}"/>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a16="http://schemas.microsoft.com/office/drawing/2014/main" id="{7BF1A626-DEAC-48C9-A7C1-5FFF3FE26677}"/>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a16="http://schemas.microsoft.com/office/drawing/2014/main" id="{EF4E3BB0-0AD3-439B-B690-29C5B9C3B005}"/>
              </a:ext>
            </a:extLst>
          </p:cNvPr>
          <p:cNvSpPr>
            <a:spLocks noGrp="1" noChangeArrowheads="1"/>
          </p:cNvSpPr>
          <p:nvPr>
            <p:ph type="sldNum" sz="quarter" idx="12"/>
          </p:nvPr>
        </p:nvSpPr>
        <p:spPr>
          <a:ln/>
        </p:spPr>
        <p:txBody>
          <a:bodyPr/>
          <a:lstStyle>
            <a:lvl1pPr>
              <a:defRPr/>
            </a:lvl1pPr>
          </a:lstStyle>
          <a:p>
            <a:fld id="{16CA251E-E7DB-4CD3-9F16-A83A06AC2C33}" type="slidenum">
              <a:rPr lang="vi-VN" altLang="en-US"/>
              <a:pPr/>
              <a:t>‹#›</a:t>
            </a:fld>
            <a:endParaRPr lang="vi-VN" altLang="en-US"/>
          </a:p>
        </p:txBody>
      </p:sp>
    </p:spTree>
    <p:extLst>
      <p:ext uri="{BB962C8B-B14F-4D97-AF65-F5344CB8AC3E}">
        <p14:creationId xmlns:p14="http://schemas.microsoft.com/office/powerpoint/2010/main" val="92123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3E5D6A-B1F1-469C-BBD1-92D516C8798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a16="http://schemas.microsoft.com/office/drawing/2014/main" id="{39626DC0-A6D4-476C-9862-705C2835E13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a16="http://schemas.microsoft.com/office/drawing/2014/main" id="{390D2233-53FC-47B3-95A1-6B0D831A26AF}"/>
              </a:ext>
            </a:extLst>
          </p:cNvPr>
          <p:cNvSpPr>
            <a:spLocks noGrp="1" noChangeArrowheads="1"/>
          </p:cNvSpPr>
          <p:nvPr>
            <p:ph type="sldNum" sz="quarter" idx="12"/>
          </p:nvPr>
        </p:nvSpPr>
        <p:spPr>
          <a:ln/>
        </p:spPr>
        <p:txBody>
          <a:bodyPr/>
          <a:lstStyle>
            <a:lvl1pPr>
              <a:defRPr/>
            </a:lvl1pPr>
          </a:lstStyle>
          <a:p>
            <a:fld id="{9DC8510D-6857-478C-AD74-338289781BD1}" type="slidenum">
              <a:rPr lang="vi-VN" altLang="en-US"/>
              <a:pPr/>
              <a:t>‹#›</a:t>
            </a:fld>
            <a:endParaRPr lang="vi-VN" altLang="en-US"/>
          </a:p>
        </p:txBody>
      </p:sp>
    </p:spTree>
    <p:extLst>
      <p:ext uri="{BB962C8B-B14F-4D97-AF65-F5344CB8AC3E}">
        <p14:creationId xmlns:p14="http://schemas.microsoft.com/office/powerpoint/2010/main" val="314469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51C564F-A635-42C2-866D-2287109B4FE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a16="http://schemas.microsoft.com/office/drawing/2014/main" id="{987142DA-2D1B-4AFC-BE78-BC4CB787AA8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a16="http://schemas.microsoft.com/office/drawing/2014/main" id="{8D13CC0D-CFFB-45E6-8D5F-75BB4E7CA611}"/>
              </a:ext>
            </a:extLst>
          </p:cNvPr>
          <p:cNvSpPr>
            <a:spLocks noGrp="1" noChangeArrowheads="1"/>
          </p:cNvSpPr>
          <p:nvPr>
            <p:ph type="sldNum" sz="quarter" idx="12"/>
          </p:nvPr>
        </p:nvSpPr>
        <p:spPr>
          <a:ln/>
        </p:spPr>
        <p:txBody>
          <a:bodyPr/>
          <a:lstStyle>
            <a:lvl1pPr>
              <a:defRPr/>
            </a:lvl1pPr>
          </a:lstStyle>
          <a:p>
            <a:fld id="{6537B12E-7280-47EE-BDFE-960712C80601}" type="slidenum">
              <a:rPr lang="vi-VN" altLang="en-US"/>
              <a:pPr/>
              <a:t>‹#›</a:t>
            </a:fld>
            <a:endParaRPr lang="vi-VN" altLang="en-US"/>
          </a:p>
        </p:txBody>
      </p:sp>
    </p:spTree>
    <p:extLst>
      <p:ext uri="{BB962C8B-B14F-4D97-AF65-F5344CB8AC3E}">
        <p14:creationId xmlns:p14="http://schemas.microsoft.com/office/powerpoint/2010/main" val="1469559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4C9A64-D2BF-40DF-AE23-5D27CB679AD2}" type="slidenum">
              <a:rPr lang="en-US"/>
              <a:pPr>
                <a:defRPr/>
              </a:pPr>
              <a:t>‹#›</a:t>
            </a:fld>
            <a:endParaRPr lang="en-US"/>
          </a:p>
        </p:txBody>
      </p:sp>
    </p:spTree>
    <p:extLst>
      <p:ext uri="{BB962C8B-B14F-4D97-AF65-F5344CB8AC3E}">
        <p14:creationId xmlns:p14="http://schemas.microsoft.com/office/powerpoint/2010/main" val="2201745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29DEA7-21A6-4210-AFAC-E7B306E4C9F9}" type="slidenum">
              <a:rPr lang="en-US"/>
              <a:pPr>
                <a:defRPr/>
              </a:pPr>
              <a:t>‹#›</a:t>
            </a:fld>
            <a:endParaRPr lang="en-US"/>
          </a:p>
        </p:txBody>
      </p:sp>
    </p:spTree>
    <p:extLst>
      <p:ext uri="{BB962C8B-B14F-4D97-AF65-F5344CB8AC3E}">
        <p14:creationId xmlns:p14="http://schemas.microsoft.com/office/powerpoint/2010/main" val="2034881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19B67E-A604-453A-99F7-FBAD8FD4E3AA}" type="slidenum">
              <a:rPr lang="en-US"/>
              <a:pPr>
                <a:defRPr/>
              </a:pPr>
              <a:t>‹#›</a:t>
            </a:fld>
            <a:endParaRPr lang="en-US"/>
          </a:p>
        </p:txBody>
      </p:sp>
    </p:spTree>
    <p:extLst>
      <p:ext uri="{BB962C8B-B14F-4D97-AF65-F5344CB8AC3E}">
        <p14:creationId xmlns:p14="http://schemas.microsoft.com/office/powerpoint/2010/main" val="3049386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FA4087-49D6-4729-8C47-EC28F0F4E51C}" type="slidenum">
              <a:rPr lang="en-US"/>
              <a:pPr>
                <a:defRPr/>
              </a:pPr>
              <a:t>‹#›</a:t>
            </a:fld>
            <a:endParaRPr lang="en-US"/>
          </a:p>
        </p:txBody>
      </p:sp>
    </p:spTree>
    <p:extLst>
      <p:ext uri="{BB962C8B-B14F-4D97-AF65-F5344CB8AC3E}">
        <p14:creationId xmlns:p14="http://schemas.microsoft.com/office/powerpoint/2010/main" val="728816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980910-A563-4749-B0CA-937E72165AEE}" type="slidenum">
              <a:rPr lang="en-US"/>
              <a:pPr>
                <a:defRPr/>
              </a:pPr>
              <a:t>‹#›</a:t>
            </a:fld>
            <a:endParaRPr lang="en-US"/>
          </a:p>
        </p:txBody>
      </p:sp>
    </p:spTree>
    <p:extLst>
      <p:ext uri="{BB962C8B-B14F-4D97-AF65-F5344CB8AC3E}">
        <p14:creationId xmlns:p14="http://schemas.microsoft.com/office/powerpoint/2010/main" val="1661615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AE77EF-0210-4530-A6D9-59DDE6BB2908}" type="slidenum">
              <a:rPr lang="en-US"/>
              <a:pPr>
                <a:defRPr/>
              </a:pPr>
              <a:t>‹#›</a:t>
            </a:fld>
            <a:endParaRPr lang="en-US"/>
          </a:p>
        </p:txBody>
      </p:sp>
    </p:spTree>
    <p:extLst>
      <p:ext uri="{BB962C8B-B14F-4D97-AF65-F5344CB8AC3E}">
        <p14:creationId xmlns:p14="http://schemas.microsoft.com/office/powerpoint/2010/main" val="1854636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05BD1A-AD29-438E-A86B-2D22EF89F937}" type="slidenum">
              <a:rPr lang="en-US"/>
              <a:pPr>
                <a:defRPr/>
              </a:pPr>
              <a:t>‹#›</a:t>
            </a:fld>
            <a:endParaRPr lang="en-US"/>
          </a:p>
        </p:txBody>
      </p:sp>
    </p:spTree>
    <p:extLst>
      <p:ext uri="{BB962C8B-B14F-4D97-AF65-F5344CB8AC3E}">
        <p14:creationId xmlns:p14="http://schemas.microsoft.com/office/powerpoint/2010/main" val="2409570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6EAB68-C563-4E7D-A3C1-FF06E75F4469}" type="slidenum">
              <a:rPr lang="en-US"/>
              <a:pPr>
                <a:defRPr/>
              </a:pPr>
              <a:t>‹#›</a:t>
            </a:fld>
            <a:endParaRPr lang="en-US"/>
          </a:p>
        </p:txBody>
      </p:sp>
    </p:spTree>
    <p:extLst>
      <p:ext uri="{BB962C8B-B14F-4D97-AF65-F5344CB8AC3E}">
        <p14:creationId xmlns:p14="http://schemas.microsoft.com/office/powerpoint/2010/main" val="3104486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2BA76F-34A1-4A88-94EA-5BB2E624B21F}"/>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a16="http://schemas.microsoft.com/office/drawing/2014/main" id="{2845ABC8-2426-42D0-AE8C-796CC97ADAE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a16="http://schemas.microsoft.com/office/drawing/2014/main" id="{E839D29D-151C-4D1F-B561-ED3D757109C5}"/>
              </a:ext>
            </a:extLst>
          </p:cNvPr>
          <p:cNvSpPr>
            <a:spLocks noGrp="1" noChangeArrowheads="1"/>
          </p:cNvSpPr>
          <p:nvPr>
            <p:ph type="sldNum" sz="quarter" idx="12"/>
          </p:nvPr>
        </p:nvSpPr>
        <p:spPr>
          <a:ln/>
        </p:spPr>
        <p:txBody>
          <a:bodyPr/>
          <a:lstStyle>
            <a:lvl1pPr>
              <a:defRPr/>
            </a:lvl1pPr>
          </a:lstStyle>
          <a:p>
            <a:fld id="{C26422CB-AA9C-4685-B878-41F1301C1746}" type="slidenum">
              <a:rPr lang="vi-VN" altLang="en-US"/>
              <a:pPr/>
              <a:t>‹#›</a:t>
            </a:fld>
            <a:endParaRPr lang="vi-VN" altLang="en-US"/>
          </a:p>
        </p:txBody>
      </p:sp>
    </p:spTree>
    <p:extLst>
      <p:ext uri="{BB962C8B-B14F-4D97-AF65-F5344CB8AC3E}">
        <p14:creationId xmlns:p14="http://schemas.microsoft.com/office/powerpoint/2010/main" val="37980030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80A94E-C5DD-436A-A09A-C538A03B10E8}" type="slidenum">
              <a:rPr lang="en-US"/>
              <a:pPr>
                <a:defRPr/>
              </a:pPr>
              <a:t>‹#›</a:t>
            </a:fld>
            <a:endParaRPr lang="en-US"/>
          </a:p>
        </p:txBody>
      </p:sp>
    </p:spTree>
    <p:extLst>
      <p:ext uri="{BB962C8B-B14F-4D97-AF65-F5344CB8AC3E}">
        <p14:creationId xmlns:p14="http://schemas.microsoft.com/office/powerpoint/2010/main" val="32793491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4FD150-8963-46BA-8AA0-53A75C816171}" type="slidenum">
              <a:rPr lang="en-US"/>
              <a:pPr>
                <a:defRPr/>
              </a:pPr>
              <a:t>‹#›</a:t>
            </a:fld>
            <a:endParaRPr lang="en-US"/>
          </a:p>
        </p:txBody>
      </p:sp>
    </p:spTree>
    <p:extLst>
      <p:ext uri="{BB962C8B-B14F-4D97-AF65-F5344CB8AC3E}">
        <p14:creationId xmlns:p14="http://schemas.microsoft.com/office/powerpoint/2010/main" val="1773083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93BD42-0FA1-484F-B3AB-92E17E299B6F}" type="slidenum">
              <a:rPr lang="en-US"/>
              <a:pPr>
                <a:defRPr/>
              </a:pPr>
              <a:t>‹#›</a:t>
            </a:fld>
            <a:endParaRPr lang="en-US"/>
          </a:p>
        </p:txBody>
      </p:sp>
    </p:spTree>
    <p:extLst>
      <p:ext uri="{BB962C8B-B14F-4D97-AF65-F5344CB8AC3E}">
        <p14:creationId xmlns:p14="http://schemas.microsoft.com/office/powerpoint/2010/main" val="42046456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E7B44BC-AC1A-441A-826F-550E61DB5979}" type="slidenum">
              <a:rPr lang="en-US"/>
              <a:pPr>
                <a:defRPr/>
              </a:pPr>
              <a:t>‹#›</a:t>
            </a:fld>
            <a:endParaRPr lang="en-US"/>
          </a:p>
        </p:txBody>
      </p:sp>
    </p:spTree>
    <p:extLst>
      <p:ext uri="{BB962C8B-B14F-4D97-AF65-F5344CB8AC3E}">
        <p14:creationId xmlns:p14="http://schemas.microsoft.com/office/powerpoint/2010/main" val="3761553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6DE29A7-40C3-4633-A58F-27D4FDD52F36}"/>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a16="http://schemas.microsoft.com/office/drawing/2014/main" id="{817D4797-9556-489C-AE43-55DCF73F7F4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a16="http://schemas.microsoft.com/office/drawing/2014/main" id="{E98A7A23-2056-4DAD-9E12-FEA96A540F90}"/>
              </a:ext>
            </a:extLst>
          </p:cNvPr>
          <p:cNvSpPr>
            <a:spLocks noGrp="1" noChangeArrowheads="1"/>
          </p:cNvSpPr>
          <p:nvPr>
            <p:ph type="sldNum" sz="quarter" idx="12"/>
          </p:nvPr>
        </p:nvSpPr>
        <p:spPr>
          <a:ln/>
        </p:spPr>
        <p:txBody>
          <a:bodyPr/>
          <a:lstStyle>
            <a:lvl1pPr>
              <a:defRPr/>
            </a:lvl1pPr>
          </a:lstStyle>
          <a:p>
            <a:fld id="{36AD2390-B474-47ED-9AF9-20E05730879F}" type="slidenum">
              <a:rPr lang="vi-VN" altLang="en-US"/>
              <a:pPr/>
              <a:t>‹#›</a:t>
            </a:fld>
            <a:endParaRPr lang="vi-VN" altLang="en-US"/>
          </a:p>
        </p:txBody>
      </p:sp>
    </p:spTree>
    <p:extLst>
      <p:ext uri="{BB962C8B-B14F-4D97-AF65-F5344CB8AC3E}">
        <p14:creationId xmlns:p14="http://schemas.microsoft.com/office/powerpoint/2010/main" val="223052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064BA61-AA0C-4E5E-BCE1-D5EBA14E3724}"/>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a16="http://schemas.microsoft.com/office/drawing/2014/main" id="{BE27B18D-2C10-46D9-8C7F-F9B9EA226FEB}"/>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a16="http://schemas.microsoft.com/office/drawing/2014/main" id="{A44CF805-EDB0-4720-99DE-9C30DFBBBDD4}"/>
              </a:ext>
            </a:extLst>
          </p:cNvPr>
          <p:cNvSpPr>
            <a:spLocks noGrp="1" noChangeArrowheads="1"/>
          </p:cNvSpPr>
          <p:nvPr>
            <p:ph type="sldNum" sz="quarter" idx="12"/>
          </p:nvPr>
        </p:nvSpPr>
        <p:spPr>
          <a:ln/>
        </p:spPr>
        <p:txBody>
          <a:bodyPr/>
          <a:lstStyle>
            <a:lvl1pPr>
              <a:defRPr/>
            </a:lvl1pPr>
          </a:lstStyle>
          <a:p>
            <a:fld id="{3C161951-44C7-4190-9043-032F6139A52A}" type="slidenum">
              <a:rPr lang="vi-VN" altLang="en-US"/>
              <a:pPr/>
              <a:t>‹#›</a:t>
            </a:fld>
            <a:endParaRPr lang="vi-VN" altLang="en-US"/>
          </a:p>
        </p:txBody>
      </p:sp>
    </p:spTree>
    <p:extLst>
      <p:ext uri="{BB962C8B-B14F-4D97-AF65-F5344CB8AC3E}">
        <p14:creationId xmlns:p14="http://schemas.microsoft.com/office/powerpoint/2010/main" val="1075903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FA5C61A-920D-4527-A447-8D0777FA57CC}"/>
              </a:ext>
            </a:extLst>
          </p:cNvPr>
          <p:cNvSpPr>
            <a:spLocks noGrp="1" noChangeArrowheads="1"/>
          </p:cNvSpPr>
          <p:nvPr>
            <p:ph type="dt" sz="half" idx="10"/>
          </p:nvPr>
        </p:nvSpPr>
        <p:spPr>
          <a:ln/>
        </p:spPr>
        <p:txBody>
          <a:bodyPr/>
          <a:lstStyle>
            <a:lvl1pPr>
              <a:defRPr/>
            </a:lvl1pPr>
          </a:lstStyle>
          <a:p>
            <a:pPr>
              <a:defRPr/>
            </a:pPr>
            <a:endParaRPr lang="vi-VN"/>
          </a:p>
        </p:txBody>
      </p:sp>
      <p:sp>
        <p:nvSpPr>
          <p:cNvPr id="8" name="Rectangle 5">
            <a:extLst>
              <a:ext uri="{FF2B5EF4-FFF2-40B4-BE49-F238E27FC236}">
                <a16:creationId xmlns:a16="http://schemas.microsoft.com/office/drawing/2014/main" id="{C753AA26-F60E-4A59-AD89-989B5EEA3DA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9" name="Rectangle 6">
            <a:extLst>
              <a:ext uri="{FF2B5EF4-FFF2-40B4-BE49-F238E27FC236}">
                <a16:creationId xmlns:a16="http://schemas.microsoft.com/office/drawing/2014/main" id="{3E7DE911-2137-4C4A-8AD1-52E88F6D712D}"/>
              </a:ext>
            </a:extLst>
          </p:cNvPr>
          <p:cNvSpPr>
            <a:spLocks noGrp="1" noChangeArrowheads="1"/>
          </p:cNvSpPr>
          <p:nvPr>
            <p:ph type="sldNum" sz="quarter" idx="12"/>
          </p:nvPr>
        </p:nvSpPr>
        <p:spPr>
          <a:ln/>
        </p:spPr>
        <p:txBody>
          <a:bodyPr/>
          <a:lstStyle>
            <a:lvl1pPr>
              <a:defRPr/>
            </a:lvl1pPr>
          </a:lstStyle>
          <a:p>
            <a:fld id="{B4658E93-96D9-4172-A85C-86EF5015DB10}" type="slidenum">
              <a:rPr lang="vi-VN" altLang="en-US"/>
              <a:pPr/>
              <a:t>‹#›</a:t>
            </a:fld>
            <a:endParaRPr lang="vi-VN" altLang="en-US"/>
          </a:p>
        </p:txBody>
      </p:sp>
    </p:spTree>
    <p:extLst>
      <p:ext uri="{BB962C8B-B14F-4D97-AF65-F5344CB8AC3E}">
        <p14:creationId xmlns:p14="http://schemas.microsoft.com/office/powerpoint/2010/main" val="3939024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1D1384C-F176-424C-B0D6-C525B72F4F35}"/>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A076ECF1-8E06-4B15-B54C-0A7CAABE610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9617A84D-4519-4C42-A1F9-4BDF32EC2746}"/>
              </a:ext>
            </a:extLst>
          </p:cNvPr>
          <p:cNvSpPr>
            <a:spLocks noGrp="1" noChangeArrowheads="1"/>
          </p:cNvSpPr>
          <p:nvPr>
            <p:ph type="sldNum" sz="quarter" idx="12"/>
          </p:nvPr>
        </p:nvSpPr>
        <p:spPr>
          <a:ln/>
        </p:spPr>
        <p:txBody>
          <a:bodyPr/>
          <a:lstStyle>
            <a:lvl1pPr>
              <a:defRPr/>
            </a:lvl1pPr>
          </a:lstStyle>
          <a:p>
            <a:fld id="{751ACB44-13C0-416D-BE45-0E1A0B4786A0}" type="slidenum">
              <a:rPr lang="vi-VN" altLang="en-US"/>
              <a:pPr/>
              <a:t>‹#›</a:t>
            </a:fld>
            <a:endParaRPr lang="vi-VN" altLang="en-US"/>
          </a:p>
        </p:txBody>
      </p:sp>
    </p:spTree>
    <p:extLst>
      <p:ext uri="{BB962C8B-B14F-4D97-AF65-F5344CB8AC3E}">
        <p14:creationId xmlns:p14="http://schemas.microsoft.com/office/powerpoint/2010/main" val="201947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1F6F8EC-36D4-44F8-A294-0CD6E2ECAC1A}"/>
              </a:ext>
            </a:extLst>
          </p:cNvPr>
          <p:cNvSpPr>
            <a:spLocks noGrp="1" noChangeArrowheads="1"/>
          </p:cNvSpPr>
          <p:nvPr>
            <p:ph type="dt" sz="half" idx="10"/>
          </p:nvPr>
        </p:nvSpPr>
        <p:spPr>
          <a:ln/>
        </p:spPr>
        <p:txBody>
          <a:bodyPr/>
          <a:lstStyle>
            <a:lvl1pPr>
              <a:defRPr/>
            </a:lvl1pPr>
          </a:lstStyle>
          <a:p>
            <a:pPr>
              <a:defRPr/>
            </a:pPr>
            <a:endParaRPr lang="vi-VN"/>
          </a:p>
        </p:txBody>
      </p:sp>
      <p:sp>
        <p:nvSpPr>
          <p:cNvPr id="3" name="Rectangle 5">
            <a:extLst>
              <a:ext uri="{FF2B5EF4-FFF2-40B4-BE49-F238E27FC236}">
                <a16:creationId xmlns:a16="http://schemas.microsoft.com/office/drawing/2014/main" id="{1331769D-F804-4B35-9B34-4FD62F52618E}"/>
              </a:ext>
            </a:extLst>
          </p:cNvPr>
          <p:cNvSpPr>
            <a:spLocks noGrp="1" noChangeArrowheads="1"/>
          </p:cNvSpPr>
          <p:nvPr>
            <p:ph type="ftr" sz="quarter" idx="11"/>
          </p:nvPr>
        </p:nvSpPr>
        <p:spPr>
          <a:ln/>
        </p:spPr>
        <p:txBody>
          <a:bodyPr/>
          <a:lstStyle>
            <a:lvl1pPr>
              <a:defRPr/>
            </a:lvl1pPr>
          </a:lstStyle>
          <a:p>
            <a:pPr>
              <a:defRPr/>
            </a:pPr>
            <a:endParaRPr lang="vi-VN"/>
          </a:p>
        </p:txBody>
      </p:sp>
      <p:sp>
        <p:nvSpPr>
          <p:cNvPr id="4" name="Rectangle 6">
            <a:extLst>
              <a:ext uri="{FF2B5EF4-FFF2-40B4-BE49-F238E27FC236}">
                <a16:creationId xmlns:a16="http://schemas.microsoft.com/office/drawing/2014/main" id="{4544A7FC-4D6A-4C72-B4A2-3C2FD29F694C}"/>
              </a:ext>
            </a:extLst>
          </p:cNvPr>
          <p:cNvSpPr>
            <a:spLocks noGrp="1" noChangeArrowheads="1"/>
          </p:cNvSpPr>
          <p:nvPr>
            <p:ph type="sldNum" sz="quarter" idx="12"/>
          </p:nvPr>
        </p:nvSpPr>
        <p:spPr>
          <a:ln/>
        </p:spPr>
        <p:txBody>
          <a:bodyPr/>
          <a:lstStyle>
            <a:lvl1pPr>
              <a:defRPr/>
            </a:lvl1pPr>
          </a:lstStyle>
          <a:p>
            <a:fld id="{E8AD7B87-DA31-4A67-82C5-3CE872FE857F}" type="slidenum">
              <a:rPr lang="vi-VN" altLang="en-US"/>
              <a:pPr/>
              <a:t>‹#›</a:t>
            </a:fld>
            <a:endParaRPr lang="vi-VN" altLang="en-US"/>
          </a:p>
        </p:txBody>
      </p:sp>
    </p:spTree>
    <p:extLst>
      <p:ext uri="{BB962C8B-B14F-4D97-AF65-F5344CB8AC3E}">
        <p14:creationId xmlns:p14="http://schemas.microsoft.com/office/powerpoint/2010/main" val="1728530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13D1260-8D7D-469A-B948-FAB11CFDC33D}"/>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a16="http://schemas.microsoft.com/office/drawing/2014/main" id="{D3674992-1732-4EA3-B6DA-46AE55760DA5}"/>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a16="http://schemas.microsoft.com/office/drawing/2014/main" id="{FA2345F9-BC5C-4904-8706-5F0AC2AEB3A8}"/>
              </a:ext>
            </a:extLst>
          </p:cNvPr>
          <p:cNvSpPr>
            <a:spLocks noGrp="1" noChangeArrowheads="1"/>
          </p:cNvSpPr>
          <p:nvPr>
            <p:ph type="sldNum" sz="quarter" idx="12"/>
          </p:nvPr>
        </p:nvSpPr>
        <p:spPr>
          <a:ln/>
        </p:spPr>
        <p:txBody>
          <a:bodyPr/>
          <a:lstStyle>
            <a:lvl1pPr>
              <a:defRPr/>
            </a:lvl1pPr>
          </a:lstStyle>
          <a:p>
            <a:fld id="{F7C3ADA9-9B80-4619-A1B2-828D3F0C9F4C}" type="slidenum">
              <a:rPr lang="vi-VN" altLang="en-US"/>
              <a:pPr/>
              <a:t>‹#›</a:t>
            </a:fld>
            <a:endParaRPr lang="vi-VN" altLang="en-US"/>
          </a:p>
        </p:txBody>
      </p:sp>
    </p:spTree>
    <p:extLst>
      <p:ext uri="{BB962C8B-B14F-4D97-AF65-F5344CB8AC3E}">
        <p14:creationId xmlns:p14="http://schemas.microsoft.com/office/powerpoint/2010/main" val="31364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96CACAA-885D-4A37-B3FE-83801ABA63AE}"/>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a16="http://schemas.microsoft.com/office/drawing/2014/main" id="{DF20F7A9-27FA-482E-9CD2-FDD67A32A016}"/>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a16="http://schemas.microsoft.com/office/drawing/2014/main" id="{004FA0B4-F84B-4F70-B989-3664C1D884C1}"/>
              </a:ext>
            </a:extLst>
          </p:cNvPr>
          <p:cNvSpPr>
            <a:spLocks noGrp="1" noChangeArrowheads="1"/>
          </p:cNvSpPr>
          <p:nvPr>
            <p:ph type="sldNum" sz="quarter" idx="12"/>
          </p:nvPr>
        </p:nvSpPr>
        <p:spPr>
          <a:ln/>
        </p:spPr>
        <p:txBody>
          <a:bodyPr/>
          <a:lstStyle>
            <a:lvl1pPr>
              <a:defRPr/>
            </a:lvl1pPr>
          </a:lstStyle>
          <a:p>
            <a:fld id="{1EE03A1C-137B-437F-9620-0B6FC41CDF53}" type="slidenum">
              <a:rPr lang="vi-VN" altLang="en-US"/>
              <a:pPr/>
              <a:t>‹#›</a:t>
            </a:fld>
            <a:endParaRPr lang="vi-VN" altLang="en-US"/>
          </a:p>
        </p:txBody>
      </p:sp>
    </p:spTree>
    <p:extLst>
      <p:ext uri="{BB962C8B-B14F-4D97-AF65-F5344CB8AC3E}">
        <p14:creationId xmlns:p14="http://schemas.microsoft.com/office/powerpoint/2010/main" val="426877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E89BFC6-1A09-4044-981C-3CEF88AACD1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vi-VN" altLang="en-US"/>
              <a:t>Nhấn soạn thảo kiểu tiêu đề trang cái</a:t>
            </a:r>
          </a:p>
        </p:txBody>
      </p:sp>
      <p:sp>
        <p:nvSpPr>
          <p:cNvPr id="1027" name="Rectangle 3">
            <a:extLst>
              <a:ext uri="{FF2B5EF4-FFF2-40B4-BE49-F238E27FC236}">
                <a16:creationId xmlns:a16="http://schemas.microsoft.com/office/drawing/2014/main" id="{85733EBE-A791-4BA9-A2E2-94E41F6592B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altLang="en-US"/>
              <a:t>Nhấn soạn thảo các kiểu văn bản trang cái</a:t>
            </a:r>
          </a:p>
          <a:p>
            <a:pPr lvl="1"/>
            <a:r>
              <a:rPr lang="vi-VN" altLang="en-US"/>
              <a:t>Mức hai</a:t>
            </a:r>
          </a:p>
          <a:p>
            <a:pPr lvl="2"/>
            <a:r>
              <a:rPr lang="vi-VN" altLang="en-US"/>
              <a:t>Mức ba</a:t>
            </a:r>
          </a:p>
          <a:p>
            <a:pPr lvl="3"/>
            <a:r>
              <a:rPr lang="vi-VN" altLang="en-US"/>
              <a:t>Mức bốn</a:t>
            </a:r>
          </a:p>
          <a:p>
            <a:pPr lvl="4"/>
            <a:r>
              <a:rPr lang="vi-VN" altLang="en-US"/>
              <a:t>Mức năm</a:t>
            </a:r>
          </a:p>
        </p:txBody>
      </p:sp>
      <p:sp>
        <p:nvSpPr>
          <p:cNvPr id="1028" name="Rectangle 4">
            <a:extLst>
              <a:ext uri="{FF2B5EF4-FFF2-40B4-BE49-F238E27FC236}">
                <a16:creationId xmlns:a16="http://schemas.microsoft.com/office/drawing/2014/main" id="{9F3D30B6-A50E-415B-A849-B443771662A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cs typeface="Arial" charset="0"/>
              </a:defRPr>
            </a:lvl1pPr>
          </a:lstStyle>
          <a:p>
            <a:pPr>
              <a:defRPr/>
            </a:pPr>
            <a:endParaRPr lang="vi-VN"/>
          </a:p>
        </p:txBody>
      </p:sp>
      <p:sp>
        <p:nvSpPr>
          <p:cNvPr id="1029" name="Rectangle 5">
            <a:extLst>
              <a:ext uri="{FF2B5EF4-FFF2-40B4-BE49-F238E27FC236}">
                <a16:creationId xmlns:a16="http://schemas.microsoft.com/office/drawing/2014/main" id="{AD76B436-1519-4D23-8C0F-DE01D7043DA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cs typeface="Arial" charset="0"/>
              </a:defRPr>
            </a:lvl1pPr>
          </a:lstStyle>
          <a:p>
            <a:pPr>
              <a:defRPr/>
            </a:pPr>
            <a:endParaRPr lang="vi-VN"/>
          </a:p>
        </p:txBody>
      </p:sp>
      <p:sp>
        <p:nvSpPr>
          <p:cNvPr id="1030" name="Rectangle 6">
            <a:extLst>
              <a:ext uri="{FF2B5EF4-FFF2-40B4-BE49-F238E27FC236}">
                <a16:creationId xmlns:a16="http://schemas.microsoft.com/office/drawing/2014/main" id="{A9E0936E-BB79-4B13-8EAE-638B0C03FD4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EEE35BA-D5FC-4C66-B438-3C72AFD890B3}" type="slidenum">
              <a:rPr lang="vi-VN" altLang="en-US"/>
              <a:pPr/>
              <a:t>‹#›</a:t>
            </a:fld>
            <a:endParaRPr lang="vi-V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charset="0"/>
              </a:defRPr>
            </a:lvl1pPr>
          </a:lstStyle>
          <a:p>
            <a:pPr>
              <a:defRPr/>
            </a:pPr>
            <a:fld id="{EECDECF7-7FAE-432F-BECD-3F5B1C981103}" type="slidenum">
              <a:rPr lang="en-US"/>
              <a:pPr>
                <a:defRPr/>
              </a:pPr>
              <a:t>‹#›</a:t>
            </a:fld>
            <a:endParaRPr lang="en-US"/>
          </a:p>
        </p:txBody>
      </p:sp>
    </p:spTree>
    <p:extLst>
      <p:ext uri="{BB962C8B-B14F-4D97-AF65-F5344CB8AC3E}">
        <p14:creationId xmlns:p14="http://schemas.microsoft.com/office/powerpoint/2010/main" val="3248240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457200" y="381000"/>
            <a:ext cx="8305800" cy="685800"/>
          </a:xfrm>
          <a:prstGeom prst="rect">
            <a:avLst/>
          </a:prstGeom>
        </p:spPr>
        <p:txBody>
          <a:bodyPr wrap="none" fromWordArt="1">
            <a:prstTxWarp prst="textPlain">
              <a:avLst>
                <a:gd name="adj" fmla="val 50000"/>
              </a:avLst>
            </a:prstTxWarp>
          </a:bodyPr>
          <a:lstStyle/>
          <a:p>
            <a:pPr algn="ctr" eaLnBrk="0" hangingPunct="0"/>
            <a:endParaRPr lang="vi-VN" sz="3200" b="1"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6147" name="WordArt 20"/>
          <p:cNvSpPr>
            <a:spLocks noChangeArrowheads="1" noChangeShapeType="1" noTextEdit="1"/>
          </p:cNvSpPr>
          <p:nvPr/>
        </p:nvSpPr>
        <p:spPr bwMode="auto">
          <a:xfrm>
            <a:off x="685800" y="1219200"/>
            <a:ext cx="7810500" cy="1295400"/>
          </a:xfrm>
          <a:prstGeom prst="rect">
            <a:avLst/>
          </a:prstGeom>
        </p:spPr>
        <p:txBody>
          <a:bodyPr wrap="none" fromWordArt="1">
            <a:prstTxWarp prst="textPlain">
              <a:avLst>
                <a:gd name="adj" fmla="val 49855"/>
              </a:avLst>
            </a:prstTxWarp>
          </a:bodyPr>
          <a:lstStyle/>
          <a:p>
            <a:pPr algn="ctr" eaLnBrk="0" hangingPunct="0"/>
            <a:r>
              <a:rPr lang="vi-VN"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a:t>
            </a:r>
          </a:p>
        </p:txBody>
      </p:sp>
      <p:sp>
        <p:nvSpPr>
          <p:cNvPr id="6148" name="WordArt 21"/>
          <p:cNvSpPr>
            <a:spLocks noChangeArrowheads="1" noChangeShapeType="1" noTextEdit="1"/>
          </p:cNvSpPr>
          <p:nvPr/>
        </p:nvSpPr>
        <p:spPr bwMode="auto">
          <a:xfrm>
            <a:off x="685800" y="3048000"/>
            <a:ext cx="7772400" cy="3657600"/>
          </a:xfrm>
          <a:prstGeom prst="rect">
            <a:avLst/>
          </a:prstGeom>
        </p:spPr>
        <p:txBody>
          <a:bodyPr wrap="none" fromWordArt="1">
            <a:prstTxWarp prst="textPlain">
              <a:avLst>
                <a:gd name="adj" fmla="val 50000"/>
              </a:avLst>
            </a:prstTxWarp>
          </a:bodyPr>
          <a:lstStyle/>
          <a:p>
            <a:pPr algn="ctr" eaLnBrk="0" hangingPunct="0"/>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Ôn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về</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câu</a:t>
            </a:r>
          </a:p>
          <a:p>
            <a:pPr algn="ctr" eaLnBrk="0" hangingPunct="0"/>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ngoặc</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kép</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a:t>
            </a:r>
          </a:p>
          <a:p>
            <a:pPr algn="ctr" eaLnBrk="0" hangingPunct="0"/>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6149" name="Group 5"/>
          <p:cNvGrpSpPr>
            <a:grpSpLocks/>
          </p:cNvGrpSpPr>
          <p:nvPr/>
        </p:nvGrpSpPr>
        <p:grpSpPr bwMode="auto">
          <a:xfrm>
            <a:off x="0" y="0"/>
            <a:ext cx="9144000" cy="6858000"/>
            <a:chOff x="8" y="0"/>
            <a:chExt cx="5760" cy="4320"/>
          </a:xfrm>
        </p:grpSpPr>
        <p:pic>
          <p:nvPicPr>
            <p:cNvPr id="6150"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2" name="Group 8"/>
            <p:cNvGrpSpPr>
              <a:grpSpLocks/>
            </p:cNvGrpSpPr>
            <p:nvPr/>
          </p:nvGrpSpPr>
          <p:grpSpPr bwMode="auto">
            <a:xfrm>
              <a:off x="8" y="0"/>
              <a:ext cx="5760" cy="4320"/>
              <a:chOff x="672" y="0"/>
              <a:chExt cx="5760" cy="4320"/>
            </a:xfrm>
          </p:grpSpPr>
          <p:pic>
            <p:nvPicPr>
              <p:cNvPr id="6153"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4"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5"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6"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632230056"/>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nodePh="1">
                                  <p:stCondLst>
                                    <p:cond delay="0"/>
                                  </p:stCondLst>
                                  <p:endCondLst>
                                    <p:cond evt="begin" delay="0">
                                      <p:tn val="5"/>
                                    </p:cond>
                                  </p:end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29167"/>
            <a:ext cx="7848600" cy="5096780"/>
          </a:xfrm>
          <a:prstGeom prst="rect">
            <a:avLst/>
          </a:prstGeom>
        </p:spPr>
        <p:txBody>
          <a:bodyPr wrap="square">
            <a:spAutoFit/>
          </a:bodyPr>
          <a:lstStyle/>
          <a:p>
            <a:pPr algn="just">
              <a:lnSpc>
                <a:spcPct val="115000"/>
              </a:lnSpc>
              <a:spcAft>
                <a:spcPts val="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I. YÊU CẦU CẦN ĐẠT </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indent="457200" algn="just">
              <a:lnSpc>
                <a:spcPct val="110000"/>
              </a:lnSpc>
              <a:spcAft>
                <a:spcPts val="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Nêu được tác dụng của dấu ngoặc kép và làm được bài tập thực hành về dấu ngoặc kép.</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tabLst>
                <a:tab pos="340360" algn="l"/>
              </a:tabLst>
            </a:pPr>
            <a:r>
              <a:rPr lang="fr-FR"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fr-FR"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Viết được đoạn văn khoảng 5 câu có dùng dấu ngoặc kép (BT3).</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tabLst>
                <a:tab pos="340360" algn="l"/>
              </a:tabLst>
            </a:pPr>
            <a:r>
              <a:rPr lang="en-MY" sz="2400" dirty="0">
                <a:solidFill>
                  <a:srgbClr val="FF000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 Giảm bớt nội dung bài tập, chuyển thành bài tập viết câu, đoạn.</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indent="457200">
              <a:spcAft>
                <a:spcPts val="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 Năng lực: </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indent="457200" algn="just">
              <a:spcAft>
                <a:spcPts val="0"/>
              </a:spcAft>
            </a:pPr>
            <a:r>
              <a:rPr lang="fr-FR" sz="2400" dirty="0">
                <a:latin typeface="Times New Roman" panose="02020603050405020304" pitchFamily="18" charset="0"/>
                <a:ea typeface="Times New Roman" panose="02020603050405020304" pitchFamily="18" charset="0"/>
                <a:cs typeface="Times New Roman" panose="02020603050405020304" pitchFamily="18" charset="0"/>
              </a:rPr>
              <a:t>+ Năng lực tự chủ và tự học, năng lực giao tiếp và hợp tác, năng lực giải quyết vấn đề và sáng tạo.</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indent="457200" algn="just">
              <a:spcAft>
                <a:spcPts val="0"/>
              </a:spcAft>
            </a:pPr>
            <a:r>
              <a:rPr lang="fr-FR" sz="2400" dirty="0">
                <a:latin typeface="Times New Roman" panose="02020603050405020304" pitchFamily="18" charset="0"/>
                <a:ea typeface="Times New Roman" panose="02020603050405020304" pitchFamily="18" charset="0"/>
                <a:cs typeface="Times New Roman" panose="02020603050405020304" pitchFamily="18" charset="0"/>
              </a:rPr>
              <a:t>+ Năng lực văn học, năng lực ngôn ngữ, năng lực thẩm mĩ.</a:t>
            </a:r>
            <a:endParaRPr lang="vi-VN" sz="2400" dirty="0">
              <a:latin typeface=".VnTime" panose="020B7200000000000000" pitchFamily="34" charset="0"/>
              <a:ea typeface="Times New Roman" panose="02020603050405020304" pitchFamily="18" charset="0"/>
              <a:cs typeface="Times New Roman" panose="02020603050405020304" pitchFamily="18" charset="0"/>
            </a:endParaRPr>
          </a:p>
          <a:p>
            <a:pPr indent="457200" algn="just">
              <a:lnSpc>
                <a:spcPct val="110000"/>
              </a:lnSpc>
              <a:spcAft>
                <a:spcPts val="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 Phẩm chất:</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Cẩn thận, tỉ mỉ, sử dụng đúng các dấu câu khi viết.</a:t>
            </a:r>
            <a:endParaRPr lang="vi-VN" sz="2400" dirty="0">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7338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066800"/>
            <a:ext cx="8153400" cy="4715137"/>
          </a:xfrm>
          <a:prstGeom prst="rect">
            <a:avLst/>
          </a:prstGeom>
        </p:spPr>
        <p:txBody>
          <a:bodyPr wrap="square">
            <a:spAutoFit/>
          </a:bodyPr>
          <a:lstStyle/>
          <a:p>
            <a:pPr>
              <a:spcAft>
                <a:spcPts val="0"/>
              </a:spcAft>
            </a:pPr>
            <a:r>
              <a:rPr lang="pt-BR" sz="2800" b="1" dirty="0">
                <a:latin typeface="Times New Roman" panose="02020603050405020304" pitchFamily="18" charset="0"/>
                <a:ea typeface="Times New Roman" panose="02020603050405020304" pitchFamily="18" charset="0"/>
                <a:cs typeface="Times New Roman" panose="02020603050405020304" pitchFamily="18" charset="0"/>
              </a:rPr>
              <a:t>II. ĐỒ DÙNG DẠY HỌC</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0000"/>
              </a:lnSpc>
              <a:spcAft>
                <a:spcPts val="0"/>
              </a:spcAft>
            </a:pPr>
            <a:r>
              <a:rPr lang="fr-FR" sz="2800" b="1" dirty="0">
                <a:latin typeface="Times New Roman" panose="02020603050405020304" pitchFamily="18" charset="0"/>
                <a:ea typeface="Times New Roman" panose="02020603050405020304" pitchFamily="18" charset="0"/>
                <a:cs typeface="Times New Roman" panose="02020603050405020304" pitchFamily="18" charset="0"/>
              </a:rPr>
              <a:t>1. Đồ dùng  </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Bef>
                <a:spcPts val="300"/>
              </a:spcBef>
              <a:spcAft>
                <a:spcPts val="0"/>
              </a:spcAft>
            </a:pPr>
            <a:r>
              <a:rPr lang="fr-FR" sz="2800" dirty="0">
                <a:latin typeface="Times New Roman" panose="02020603050405020304" pitchFamily="18" charset="0"/>
                <a:ea typeface="Times New Roman" panose="02020603050405020304" pitchFamily="18" charset="0"/>
                <a:cs typeface="Times New Roman" panose="02020603050405020304" pitchFamily="18" charset="0"/>
              </a:rPr>
              <a:t> 	- GV: Bảng phụ viết nội dung cần ghi nhớ về tác dụng của dấu ngoặc kép.</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Bef>
                <a:spcPts val="300"/>
              </a:spcBef>
              <a:spcAft>
                <a:spcPts val="0"/>
              </a:spcAft>
            </a:pPr>
            <a:r>
              <a:rPr lang="fr-FR" sz="2800" dirty="0">
                <a:latin typeface="Times New Roman" panose="02020603050405020304" pitchFamily="18" charset="0"/>
                <a:ea typeface="Times New Roman" panose="02020603050405020304" pitchFamily="18" charset="0"/>
                <a:cs typeface="Times New Roman" panose="02020603050405020304" pitchFamily="18" charset="0"/>
              </a:rPr>
              <a:t> 	- HS: SGK, vở</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fr-FR" sz="2800" b="1" dirty="0">
                <a:latin typeface="Times New Roman" panose="02020603050405020304" pitchFamily="18" charset="0"/>
                <a:ea typeface="Times New Roman" panose="02020603050405020304" pitchFamily="18" charset="0"/>
                <a:cs typeface="Times New Roman" panose="02020603050405020304" pitchFamily="18" charset="0"/>
              </a:rPr>
              <a:t>2. Phương pháp và kĩ thuật dạy học</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r>
              <a:rPr lang="fr-FR" sz="2800" dirty="0">
                <a:latin typeface="Times New Roman" panose="02020603050405020304" pitchFamily="18" charset="0"/>
                <a:ea typeface="Times New Roman" panose="02020603050405020304" pitchFamily="18" charset="0"/>
                <a:cs typeface="Times New Roman" panose="02020603050405020304" pitchFamily="18" charset="0"/>
              </a:rPr>
              <a:t> 	- Vấn đáp, quan sát, thực hành, thảo luận nhóm, trò chơi… </a:t>
            </a:r>
            <a:endParaRPr lang="vi-VN" sz="2800" dirty="0">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r>
              <a:rPr lang="fr-FR" sz="2800" dirty="0">
                <a:latin typeface="Times New Roman" panose="02020603050405020304" pitchFamily="18" charset="0"/>
                <a:ea typeface="Times New Roman" panose="02020603050405020304" pitchFamily="18" charset="0"/>
                <a:cs typeface="Times New Roman" panose="02020603050405020304" pitchFamily="18" charset="0"/>
              </a:rPr>
              <a:t> 	- Kĩ thuật đặt và trả lời câu hỏi, kĩ thuật trình bày một phút</a:t>
            </a:r>
            <a:endParaRPr lang="vi-VN" sz="2800" dirty="0">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919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5D48E83A-882F-446C-9A66-48A43BDD9232}"/>
              </a:ext>
            </a:extLst>
          </p:cNvPr>
          <p:cNvSpPr txBox="1">
            <a:spLocks noChangeArrowheads="1"/>
          </p:cNvSpPr>
          <p:nvPr/>
        </p:nvSpPr>
        <p:spPr bwMode="auto">
          <a:xfrm>
            <a:off x="1076325" y="1192213"/>
            <a:ext cx="205697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i="1" u="sng" dirty="0" err="1" smtClean="0">
                <a:solidFill>
                  <a:srgbClr val="FF0000"/>
                </a:solidFill>
                <a:latin typeface="Times New Roman" panose="02020603050405020304" pitchFamily="18" charset="0"/>
                <a:cs typeface="Times New Roman" panose="02020603050405020304" pitchFamily="18" charset="0"/>
              </a:rPr>
              <a:t>Khởi</a:t>
            </a:r>
            <a:r>
              <a:rPr lang="en-US" altLang="en-US" sz="3200" i="1" u="sng" dirty="0" smtClean="0">
                <a:solidFill>
                  <a:srgbClr val="FF0000"/>
                </a:solidFill>
                <a:latin typeface="Times New Roman" panose="02020603050405020304" pitchFamily="18" charset="0"/>
                <a:cs typeface="Times New Roman" panose="02020603050405020304" pitchFamily="18" charset="0"/>
              </a:rPr>
              <a:t> </a:t>
            </a:r>
            <a:r>
              <a:rPr lang="en-US" altLang="en-US" sz="3200" i="1" u="sng" dirty="0" err="1" smtClean="0">
                <a:solidFill>
                  <a:srgbClr val="FF0000"/>
                </a:solidFill>
                <a:latin typeface="Times New Roman" panose="02020603050405020304" pitchFamily="18" charset="0"/>
                <a:cs typeface="Times New Roman" panose="02020603050405020304" pitchFamily="18" charset="0"/>
              </a:rPr>
              <a:t>động</a:t>
            </a:r>
            <a:r>
              <a:rPr lang="en-US" altLang="en-US" sz="3200" i="1" u="sng" dirty="0" smtClean="0">
                <a:solidFill>
                  <a:srgbClr val="FF0000"/>
                </a:solidFill>
                <a:latin typeface="Times New Roman" panose="02020603050405020304" pitchFamily="18" charset="0"/>
                <a:cs typeface="Times New Roman" panose="02020603050405020304" pitchFamily="18" charset="0"/>
              </a:rPr>
              <a:t>:</a:t>
            </a:r>
            <a:endParaRPr lang="en-US" altLang="en-US" sz="3200" i="1" u="sng" dirty="0">
              <a:solidFill>
                <a:srgbClr val="FF0000"/>
              </a:solidFill>
              <a:latin typeface="Times New Roman" panose="02020603050405020304" pitchFamily="18" charset="0"/>
              <a:cs typeface="Times New Roman" panose="02020603050405020304" pitchFamily="18" charset="0"/>
            </a:endParaRPr>
          </a:p>
        </p:txBody>
      </p:sp>
      <p:sp>
        <p:nvSpPr>
          <p:cNvPr id="3075" name="Text Box 5">
            <a:extLst>
              <a:ext uri="{FF2B5EF4-FFF2-40B4-BE49-F238E27FC236}">
                <a16:creationId xmlns:a16="http://schemas.microsoft.com/office/drawing/2014/main" id="{9631D07C-F908-47DD-A2EE-BFC28CDD2292}"/>
              </a:ext>
            </a:extLst>
          </p:cNvPr>
          <p:cNvSpPr txBox="1">
            <a:spLocks noChangeArrowheads="1"/>
          </p:cNvSpPr>
          <p:nvPr/>
        </p:nvSpPr>
        <p:spPr bwMode="auto">
          <a:xfrm>
            <a:off x="1279525" y="1484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Times New Roman" panose="02020603050405020304" pitchFamily="18" charset="0"/>
              <a:cs typeface="Times New Roman" panose="02020603050405020304" pitchFamily="18" charset="0"/>
            </a:endParaRPr>
          </a:p>
        </p:txBody>
      </p:sp>
      <p:sp>
        <p:nvSpPr>
          <p:cNvPr id="62470" name="Rectangle 6">
            <a:extLst>
              <a:ext uri="{FF2B5EF4-FFF2-40B4-BE49-F238E27FC236}">
                <a16:creationId xmlns:a16="http://schemas.microsoft.com/office/drawing/2014/main" id="{02F2A768-225D-466A-B440-72939D9B3751}"/>
              </a:ext>
            </a:extLst>
          </p:cNvPr>
          <p:cNvSpPr>
            <a:spLocks noChangeArrowheads="1"/>
          </p:cNvSpPr>
          <p:nvPr/>
        </p:nvSpPr>
        <p:spPr bwMode="auto">
          <a:xfrm>
            <a:off x="685800" y="2438400"/>
            <a:ext cx="792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00FF"/>
                </a:solidFill>
                <a:latin typeface="Times New Roman" panose="02020603050405020304" pitchFamily="18" charset="0"/>
                <a:cs typeface="Times New Roman" panose="02020603050405020304" pitchFamily="18" charset="0"/>
              </a:rPr>
              <a:t>Em hãy đặt câu có từ đồng nghĩa với</a:t>
            </a:r>
            <a:r>
              <a:rPr lang="vi-VN" altLang="en-US" sz="2800">
                <a:solidFill>
                  <a:srgbClr val="0000FF"/>
                </a:solidFill>
                <a:latin typeface="Times New Roman" panose="02020603050405020304" pitchFamily="18" charset="0"/>
                <a:cs typeface="Times New Roman" panose="02020603050405020304" pitchFamily="18" charset="0"/>
              </a:rPr>
              <a:t> “trẻ em”</a:t>
            </a:r>
            <a:r>
              <a:rPr lang="en-US" altLang="en-US" sz="2800">
                <a:solidFill>
                  <a:srgbClr val="0000FF"/>
                </a:solidFill>
                <a:latin typeface="Times New Roman" panose="02020603050405020304" pitchFamily="18" charset="0"/>
                <a:cs typeface="Times New Roman" panose="02020603050405020304" pitchFamily="18" charset="0"/>
              </a:rPr>
              <a:t>.</a:t>
            </a:r>
            <a:endParaRPr lang="vi-VN" altLang="en-US" sz="2800">
              <a:solidFill>
                <a:srgbClr val="0000FF"/>
              </a:solidFill>
              <a:latin typeface="Times New Roman" panose="02020603050405020304" pitchFamily="18" charset="0"/>
              <a:cs typeface="Times New Roman" panose="02020603050405020304" pitchFamily="18" charset="0"/>
            </a:endParaRPr>
          </a:p>
        </p:txBody>
      </p:sp>
      <p:sp>
        <p:nvSpPr>
          <p:cNvPr id="62471" name="Rectangle 7">
            <a:extLst>
              <a:ext uri="{FF2B5EF4-FFF2-40B4-BE49-F238E27FC236}">
                <a16:creationId xmlns:a16="http://schemas.microsoft.com/office/drawing/2014/main" id="{557B8F7F-8804-47BF-A0DD-4E0ACFB95B19}"/>
              </a:ext>
            </a:extLst>
          </p:cNvPr>
          <p:cNvSpPr>
            <a:spLocks noChangeArrowheads="1"/>
          </p:cNvSpPr>
          <p:nvPr/>
        </p:nvSpPr>
        <p:spPr bwMode="auto">
          <a:xfrm>
            <a:off x="657225" y="3649663"/>
            <a:ext cx="70167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00FF"/>
                </a:solidFill>
                <a:latin typeface="Times New Roman" panose="02020603050405020304" pitchFamily="18" charset="0"/>
                <a:cs typeface="Times New Roman" panose="02020603050405020304" pitchFamily="18" charset="0"/>
              </a:rPr>
              <a:t>Tìm câu văn có hình ảnh so sánh đẹp về trẻ em.</a:t>
            </a:r>
            <a:endParaRPr lang="vi-VN" altLang="en-US" sz="280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2470"/>
                                        </p:tgtEl>
                                        <p:attrNameLst>
                                          <p:attrName>style.visibility</p:attrName>
                                        </p:attrNameLst>
                                      </p:cBhvr>
                                      <p:to>
                                        <p:strVal val="visible"/>
                                      </p:to>
                                    </p:set>
                                    <p:animEffect transition="in" filter="box(in)">
                                      <p:cBhvr>
                                        <p:cTn id="7" dur="500"/>
                                        <p:tgtEl>
                                          <p:spTgt spid="624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2471"/>
                                        </p:tgtEl>
                                        <p:attrNameLst>
                                          <p:attrName>style.visibility</p:attrName>
                                        </p:attrNameLst>
                                      </p:cBhvr>
                                      <p:to>
                                        <p:strVal val="visible"/>
                                      </p:to>
                                    </p:set>
                                    <p:animEffect transition="in" filter="box(in)">
                                      <p:cBhvr>
                                        <p:cTn id="12" dur="500"/>
                                        <p:tgtEl>
                                          <p:spTgt spid="62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0" grpId="0"/>
      <p:bldP spid="6247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3" name="Text Box 9">
            <a:extLst>
              <a:ext uri="{FF2B5EF4-FFF2-40B4-BE49-F238E27FC236}">
                <a16:creationId xmlns:a16="http://schemas.microsoft.com/office/drawing/2014/main" id="{E9481B93-67B3-41AF-91B2-4592EEC77901}"/>
              </a:ext>
            </a:extLst>
          </p:cNvPr>
          <p:cNvSpPr txBox="1">
            <a:spLocks noChangeArrowheads="1"/>
          </p:cNvSpPr>
          <p:nvPr/>
        </p:nvSpPr>
        <p:spPr bwMode="auto">
          <a:xfrm>
            <a:off x="1676400" y="533400"/>
            <a:ext cx="7239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400">
                <a:solidFill>
                  <a:srgbClr val="003CFA"/>
                </a:solidFill>
                <a:latin typeface="Times New Roman" panose="02020603050405020304" pitchFamily="18" charset="0"/>
                <a:cs typeface="Times New Roman" panose="02020603050405020304" pitchFamily="18" charset="0"/>
              </a:rPr>
              <a:t>Đặt dấu ngoặc kép vào những chỗ thích hợp để đánh dấu lời nói trực tiếp của nhân vật hoặc ý nghĩ của nhân vật trong đoạn văn sau :</a:t>
            </a:r>
          </a:p>
        </p:txBody>
      </p:sp>
      <p:sp>
        <p:nvSpPr>
          <p:cNvPr id="47114" name="Text Box 10">
            <a:extLst>
              <a:ext uri="{FF2B5EF4-FFF2-40B4-BE49-F238E27FC236}">
                <a16:creationId xmlns:a16="http://schemas.microsoft.com/office/drawing/2014/main" id="{A6ED9DEC-89C2-4155-A9D8-31796ABCD61D}"/>
              </a:ext>
            </a:extLst>
          </p:cNvPr>
          <p:cNvSpPr txBox="1">
            <a:spLocks noChangeArrowheads="1"/>
          </p:cNvSpPr>
          <p:nvPr/>
        </p:nvSpPr>
        <p:spPr bwMode="auto">
          <a:xfrm>
            <a:off x="304800" y="2133600"/>
            <a:ext cx="8610600" cy="304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400">
                <a:latin typeface="Times New Roman" panose="02020603050405020304" pitchFamily="18" charset="0"/>
                <a:cs typeface="Times New Roman" panose="02020603050405020304" pitchFamily="18" charset="0"/>
              </a:rPr>
              <a:t>    Tốt-tô-chan rất yêu quý thầy hiệu trưởng. Em mơ ước lớn lên sẽ trở thành một giáo viên của trường, làm mọi việc giúp đỡ thầy. Em nghĩ:  Phải nói ngay điều này để thầy biết.  Thế là, trưa ấy, sau buổi học, em chờ sẵn thầy trước phòng họp và xin gặp thầy. Thầy hiệu trưởng vui vẻ mời em vào phòng. Ngồi đối diện với thầy và hơi nghiêng đầu mỉm cười, cô bé nói một cách chậm rãi, dịu dàng, ra vẻ người lớn:  Thưa thầy, sau này lớn lên, em muốn làm nghề dạy học. Em sẽ dạy học ở trường này.</a:t>
            </a:r>
          </a:p>
        </p:txBody>
      </p:sp>
      <p:sp>
        <p:nvSpPr>
          <p:cNvPr id="47115" name="Text Box 11">
            <a:extLst>
              <a:ext uri="{FF2B5EF4-FFF2-40B4-BE49-F238E27FC236}">
                <a16:creationId xmlns:a16="http://schemas.microsoft.com/office/drawing/2014/main" id="{E52B2818-979C-4662-94E5-354A2DD4F7A6}"/>
              </a:ext>
            </a:extLst>
          </p:cNvPr>
          <p:cNvSpPr txBox="1">
            <a:spLocks noChangeArrowheads="1"/>
          </p:cNvSpPr>
          <p:nvPr/>
        </p:nvSpPr>
        <p:spPr bwMode="auto">
          <a:xfrm>
            <a:off x="5638800" y="5486400"/>
            <a:ext cx="2667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000" i="1">
                <a:solidFill>
                  <a:srgbClr val="FF0000"/>
                </a:solidFill>
                <a:latin typeface="Times New Roman" panose="02020603050405020304" pitchFamily="18" charset="0"/>
                <a:cs typeface="Times New Roman" panose="02020603050405020304" pitchFamily="18" charset="0"/>
              </a:rPr>
              <a:t>  (</a:t>
            </a:r>
            <a:r>
              <a:rPr lang="vi-VN" altLang="en-US" sz="2000" i="1">
                <a:solidFill>
                  <a:srgbClr val="FF0000"/>
                </a:solidFill>
                <a:latin typeface="Times New Roman" panose="02020603050405020304" pitchFamily="18" charset="0"/>
                <a:cs typeface="Times New Roman" panose="02020603050405020304" pitchFamily="18" charset="0"/>
              </a:rPr>
              <a:t>Phí Văn Gừng dịch</a:t>
            </a:r>
            <a:r>
              <a:rPr lang="en-US" altLang="en-US" sz="2000" i="1">
                <a:solidFill>
                  <a:srgbClr val="FF0000"/>
                </a:solidFill>
                <a:latin typeface="Times New Roman" panose="02020603050405020304" pitchFamily="18" charset="0"/>
                <a:cs typeface="Times New Roman" panose="02020603050405020304" pitchFamily="18" charset="0"/>
              </a:rPr>
              <a:t>)</a:t>
            </a:r>
            <a:endParaRPr lang="vi-VN" altLang="en-US" sz="2000" i="1">
              <a:solidFill>
                <a:srgbClr val="FF0000"/>
              </a:solidFill>
              <a:latin typeface="Times New Roman" panose="02020603050405020304" pitchFamily="18" charset="0"/>
              <a:cs typeface="Times New Roman" panose="02020603050405020304" pitchFamily="18" charset="0"/>
            </a:endParaRPr>
          </a:p>
        </p:txBody>
      </p:sp>
      <p:sp>
        <p:nvSpPr>
          <p:cNvPr id="47118" name="Text Box 14">
            <a:extLst>
              <a:ext uri="{FF2B5EF4-FFF2-40B4-BE49-F238E27FC236}">
                <a16:creationId xmlns:a16="http://schemas.microsoft.com/office/drawing/2014/main" id="{4C7A2D3F-0BA2-4B3A-8BD2-2B1C4CEC7EF5}"/>
              </a:ext>
            </a:extLst>
          </p:cNvPr>
          <p:cNvSpPr txBox="1">
            <a:spLocks noChangeArrowheads="1"/>
          </p:cNvSpPr>
          <p:nvPr/>
        </p:nvSpPr>
        <p:spPr bwMode="auto">
          <a:xfrm>
            <a:off x="3810000" y="4675188"/>
            <a:ext cx="381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endParaRPr lang="vi-VN" altLang="en-US" sz="2800" b="1">
              <a:solidFill>
                <a:srgbClr val="FF0000"/>
              </a:solidFill>
              <a:latin typeface="Times New Roman" panose="02020603050405020304" pitchFamily="18" charset="0"/>
              <a:cs typeface="Times New Roman" panose="02020603050405020304" pitchFamily="18" charset="0"/>
            </a:endParaRPr>
          </a:p>
        </p:txBody>
      </p:sp>
      <p:sp>
        <p:nvSpPr>
          <p:cNvPr id="47119" name="Text Box 15">
            <a:extLst>
              <a:ext uri="{FF2B5EF4-FFF2-40B4-BE49-F238E27FC236}">
                <a16:creationId xmlns:a16="http://schemas.microsoft.com/office/drawing/2014/main" id="{71941D4A-2F05-42C1-977E-6A3D2DA724EB}"/>
              </a:ext>
            </a:extLst>
          </p:cNvPr>
          <p:cNvSpPr txBox="1">
            <a:spLocks noChangeArrowheads="1"/>
          </p:cNvSpPr>
          <p:nvPr/>
        </p:nvSpPr>
        <p:spPr bwMode="auto">
          <a:xfrm>
            <a:off x="5524500" y="2833688"/>
            <a:ext cx="381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endParaRPr lang="vi-VN" altLang="en-US" sz="2800" b="1">
              <a:solidFill>
                <a:srgbClr val="FF0000"/>
              </a:solidFill>
              <a:latin typeface="Times New Roman" panose="02020603050405020304" pitchFamily="18" charset="0"/>
              <a:cs typeface="Times New Roman" panose="02020603050405020304" pitchFamily="18" charset="0"/>
            </a:endParaRPr>
          </a:p>
        </p:txBody>
      </p:sp>
      <p:sp>
        <p:nvSpPr>
          <p:cNvPr id="47120" name="Text Box 16">
            <a:extLst>
              <a:ext uri="{FF2B5EF4-FFF2-40B4-BE49-F238E27FC236}">
                <a16:creationId xmlns:a16="http://schemas.microsoft.com/office/drawing/2014/main" id="{E18404B5-9850-458B-B605-A5367C5745E8}"/>
              </a:ext>
            </a:extLst>
          </p:cNvPr>
          <p:cNvSpPr txBox="1">
            <a:spLocks noChangeArrowheads="1"/>
          </p:cNvSpPr>
          <p:nvPr/>
        </p:nvSpPr>
        <p:spPr bwMode="auto">
          <a:xfrm>
            <a:off x="1562100" y="4294188"/>
            <a:ext cx="533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r>
              <a:rPr lang="vi-VN" altLang="en-US" sz="2800">
                <a:solidFill>
                  <a:srgbClr val="FF0000"/>
                </a:solidFill>
                <a:latin typeface="Times New Roman" panose="02020603050405020304" pitchFamily="18" charset="0"/>
                <a:cs typeface="Times New Roman" panose="02020603050405020304" pitchFamily="18" charset="0"/>
              </a:rPr>
              <a:t> </a:t>
            </a:r>
          </a:p>
        </p:txBody>
      </p:sp>
      <p:sp>
        <p:nvSpPr>
          <p:cNvPr id="47121" name="Text Box 17">
            <a:extLst>
              <a:ext uri="{FF2B5EF4-FFF2-40B4-BE49-F238E27FC236}">
                <a16:creationId xmlns:a16="http://schemas.microsoft.com/office/drawing/2014/main" id="{FB669362-EC57-40F5-A6CD-02A349994DE0}"/>
              </a:ext>
            </a:extLst>
          </p:cNvPr>
          <p:cNvSpPr txBox="1">
            <a:spLocks noChangeArrowheads="1"/>
          </p:cNvSpPr>
          <p:nvPr/>
        </p:nvSpPr>
        <p:spPr bwMode="auto">
          <a:xfrm>
            <a:off x="882650" y="28194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r>
              <a:rPr lang="vi-VN" altLang="en-US" sz="2000">
                <a:solidFill>
                  <a:srgbClr val="FF0000"/>
                </a:solidFill>
                <a:latin typeface="Times New Roman" panose="02020603050405020304" pitchFamily="18" charset="0"/>
                <a:cs typeface="Times New Roman" panose="02020603050405020304" pitchFamily="18" charset="0"/>
              </a:rPr>
              <a:t> </a:t>
            </a:r>
          </a:p>
        </p:txBody>
      </p:sp>
      <p:sp>
        <p:nvSpPr>
          <p:cNvPr id="4105" name="Rectangle 25">
            <a:extLst>
              <a:ext uri="{FF2B5EF4-FFF2-40B4-BE49-F238E27FC236}">
                <a16:creationId xmlns:a16="http://schemas.microsoft.com/office/drawing/2014/main" id="{5BF6D0BC-E488-4EF7-BD22-B1B121B10B59}"/>
              </a:ext>
            </a:extLst>
          </p:cNvPr>
          <p:cNvSpPr>
            <a:spLocks noChangeArrowheads="1"/>
          </p:cNvSpPr>
          <p:nvPr/>
        </p:nvSpPr>
        <p:spPr bwMode="auto">
          <a:xfrm rot="10798715" flipV="1">
            <a:off x="304800" y="638175"/>
            <a:ext cx="1257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b="1" u="sng">
                <a:solidFill>
                  <a:srgbClr val="FF0000"/>
                </a:solidFill>
                <a:latin typeface="Times New Roman" panose="02020603050405020304" pitchFamily="18" charset="0"/>
                <a:cs typeface="Times New Roman" panose="02020603050405020304" pitchFamily="18" charset="0"/>
              </a:rPr>
              <a:t>Bài 1</a:t>
            </a:r>
            <a:endParaRPr lang="vi-VN" altLang="en-US" sz="2400" b="1" u="sng">
              <a:solidFill>
                <a:srgbClr val="FF0000"/>
              </a:solidFill>
              <a:latin typeface="Times New Roman" panose="02020603050405020304" pitchFamily="18" charset="0"/>
              <a:cs typeface="Times New Roman" panose="02020603050405020304" pitchFamily="18" charset="0"/>
            </a:endParaRPr>
          </a:p>
        </p:txBody>
      </p:sp>
      <p:sp>
        <p:nvSpPr>
          <p:cNvPr id="47130" name="Line 26">
            <a:extLst>
              <a:ext uri="{FF2B5EF4-FFF2-40B4-BE49-F238E27FC236}">
                <a16:creationId xmlns:a16="http://schemas.microsoft.com/office/drawing/2014/main" id="{4E2722C7-7378-42A2-A3B9-5930132266AF}"/>
              </a:ext>
            </a:extLst>
          </p:cNvPr>
          <p:cNvSpPr>
            <a:spLocks noChangeShapeType="1"/>
          </p:cNvSpPr>
          <p:nvPr/>
        </p:nvSpPr>
        <p:spPr bwMode="auto">
          <a:xfrm>
            <a:off x="1104900" y="3276600"/>
            <a:ext cx="4800600"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
        <p:nvSpPr>
          <p:cNvPr id="47131" name="Line 27">
            <a:extLst>
              <a:ext uri="{FF2B5EF4-FFF2-40B4-BE49-F238E27FC236}">
                <a16:creationId xmlns:a16="http://schemas.microsoft.com/office/drawing/2014/main" id="{14D3B521-1C15-4E0A-8302-7240BE7903BB}"/>
              </a:ext>
            </a:extLst>
          </p:cNvPr>
          <p:cNvSpPr>
            <a:spLocks noChangeShapeType="1"/>
          </p:cNvSpPr>
          <p:nvPr/>
        </p:nvSpPr>
        <p:spPr bwMode="auto">
          <a:xfrm>
            <a:off x="384175" y="5157788"/>
            <a:ext cx="3425825"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
        <p:nvSpPr>
          <p:cNvPr id="47132" name="Line 28">
            <a:extLst>
              <a:ext uri="{FF2B5EF4-FFF2-40B4-BE49-F238E27FC236}">
                <a16:creationId xmlns:a16="http://schemas.microsoft.com/office/drawing/2014/main" id="{1E1A7617-FF88-4A5D-B9C8-87AA21FA40A7}"/>
              </a:ext>
            </a:extLst>
          </p:cNvPr>
          <p:cNvSpPr>
            <a:spLocks noChangeShapeType="1"/>
          </p:cNvSpPr>
          <p:nvPr/>
        </p:nvSpPr>
        <p:spPr bwMode="auto">
          <a:xfrm>
            <a:off x="1828800" y="4786313"/>
            <a:ext cx="6934200"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47113"/>
                                        </p:tgtEl>
                                        <p:attrNameLst>
                                          <p:attrName>style.visibility</p:attrName>
                                        </p:attrNameLst>
                                      </p:cBhvr>
                                      <p:to>
                                        <p:strVal val="visible"/>
                                      </p:to>
                                    </p:set>
                                    <p:anim to="" calcmode="lin" valueType="num">
                                      <p:cBhvr>
                                        <p:cTn id="7" dur="1" fill="hold"/>
                                        <p:tgtEl>
                                          <p:spTgt spid="4711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7114"/>
                                        </p:tgtEl>
                                        <p:attrNameLst>
                                          <p:attrName>style.visibility</p:attrName>
                                        </p:attrNameLst>
                                      </p:cBhvr>
                                      <p:to>
                                        <p:strVal val="visible"/>
                                      </p:to>
                                    </p:set>
                                    <p:anim to="" calcmode="lin" valueType="num">
                                      <p:cBhvr>
                                        <p:cTn id="12" dur="1" fill="hold"/>
                                        <p:tgtEl>
                                          <p:spTgt spid="47114"/>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47115"/>
                                        </p:tgtEl>
                                        <p:attrNameLst>
                                          <p:attrName>style.visibility</p:attrName>
                                        </p:attrNameLst>
                                      </p:cBhvr>
                                      <p:to>
                                        <p:strVal val="visible"/>
                                      </p:to>
                                    </p:set>
                                    <p:anim to="" calcmode="lin" valueType="num">
                                      <p:cBhvr>
                                        <p:cTn id="15" dur="1" fill="hold"/>
                                        <p:tgtEl>
                                          <p:spTgt spid="47115"/>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nodeType="clickEffect">
                                  <p:stCondLst>
                                    <p:cond delay="0"/>
                                  </p:stCondLst>
                                  <p:childTnLst>
                                    <p:set>
                                      <p:cBhvr>
                                        <p:cTn id="19" dur="1" fill="hold">
                                          <p:stCondLst>
                                            <p:cond delay="0"/>
                                          </p:stCondLst>
                                        </p:cTn>
                                        <p:tgtEl>
                                          <p:spTgt spid="47130"/>
                                        </p:tgtEl>
                                        <p:attrNameLst>
                                          <p:attrName>style.visibility</p:attrName>
                                        </p:attrNameLst>
                                      </p:cBhvr>
                                      <p:to>
                                        <p:strVal val="visible"/>
                                      </p:to>
                                    </p:set>
                                    <p:animEffect transition="in" filter="box(in)">
                                      <p:cBhvr>
                                        <p:cTn id="20" dur="500"/>
                                        <p:tgtEl>
                                          <p:spTgt spid="4713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47121"/>
                                        </p:tgtEl>
                                        <p:attrNameLst>
                                          <p:attrName>style.visibility</p:attrName>
                                        </p:attrNameLst>
                                      </p:cBhvr>
                                      <p:to>
                                        <p:strVal val="visible"/>
                                      </p:to>
                                    </p:set>
                                    <p:animEffect transition="in" filter="box(in)">
                                      <p:cBhvr>
                                        <p:cTn id="25" dur="500"/>
                                        <p:tgtEl>
                                          <p:spTgt spid="4712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47119"/>
                                        </p:tgtEl>
                                        <p:attrNameLst>
                                          <p:attrName>style.visibility</p:attrName>
                                        </p:attrNameLst>
                                      </p:cBhvr>
                                      <p:to>
                                        <p:strVal val="visible"/>
                                      </p:to>
                                    </p:set>
                                    <p:animEffect transition="in" filter="box(in)">
                                      <p:cBhvr>
                                        <p:cTn id="30" dur="500"/>
                                        <p:tgtEl>
                                          <p:spTgt spid="4711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47131"/>
                                        </p:tgtEl>
                                        <p:attrNameLst>
                                          <p:attrName>style.visibility</p:attrName>
                                        </p:attrNameLst>
                                      </p:cBhvr>
                                      <p:to>
                                        <p:strVal val="visible"/>
                                      </p:to>
                                    </p:set>
                                    <p:animEffect transition="in" filter="box(in)">
                                      <p:cBhvr>
                                        <p:cTn id="35" dur="500"/>
                                        <p:tgtEl>
                                          <p:spTgt spid="47131"/>
                                        </p:tgtEl>
                                      </p:cBhvr>
                                    </p:animEffect>
                                  </p:childTnLst>
                                </p:cTn>
                              </p:par>
                              <p:par>
                                <p:cTn id="36" presetID="4" presetClass="entr" presetSubtype="16" fill="hold" nodeType="withEffect">
                                  <p:stCondLst>
                                    <p:cond delay="0"/>
                                  </p:stCondLst>
                                  <p:childTnLst>
                                    <p:set>
                                      <p:cBhvr>
                                        <p:cTn id="37" dur="1" fill="hold">
                                          <p:stCondLst>
                                            <p:cond delay="0"/>
                                          </p:stCondLst>
                                        </p:cTn>
                                        <p:tgtEl>
                                          <p:spTgt spid="47132"/>
                                        </p:tgtEl>
                                        <p:attrNameLst>
                                          <p:attrName>style.visibility</p:attrName>
                                        </p:attrNameLst>
                                      </p:cBhvr>
                                      <p:to>
                                        <p:strVal val="visible"/>
                                      </p:to>
                                    </p:set>
                                    <p:animEffect transition="in" filter="box(in)">
                                      <p:cBhvr>
                                        <p:cTn id="38" dur="500"/>
                                        <p:tgtEl>
                                          <p:spTgt spid="4713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47120"/>
                                        </p:tgtEl>
                                        <p:attrNameLst>
                                          <p:attrName>style.visibility</p:attrName>
                                        </p:attrNameLst>
                                      </p:cBhvr>
                                      <p:to>
                                        <p:strVal val="visible"/>
                                      </p:to>
                                    </p:set>
                                    <p:animEffect transition="in" filter="box(in)">
                                      <p:cBhvr>
                                        <p:cTn id="43" dur="500"/>
                                        <p:tgtEl>
                                          <p:spTgt spid="4712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47118"/>
                                        </p:tgtEl>
                                        <p:attrNameLst>
                                          <p:attrName>style.visibility</p:attrName>
                                        </p:attrNameLst>
                                      </p:cBhvr>
                                      <p:to>
                                        <p:strVal val="visible"/>
                                      </p:to>
                                    </p:set>
                                    <p:animEffect transition="in" filter="box(in)">
                                      <p:cBhvr>
                                        <p:cTn id="48" dur="500"/>
                                        <p:tgtEl>
                                          <p:spTgt spid="47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3" grpId="0"/>
      <p:bldP spid="47114" grpId="0"/>
      <p:bldP spid="47115" grpId="0"/>
      <p:bldP spid="47118" grpId="0"/>
      <p:bldP spid="47119" grpId="0"/>
      <p:bldP spid="47120" grpId="0"/>
      <p:bldP spid="471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a:extLst>
              <a:ext uri="{FF2B5EF4-FFF2-40B4-BE49-F238E27FC236}">
                <a16:creationId xmlns:a16="http://schemas.microsoft.com/office/drawing/2014/main" id="{3D7961B3-9A37-49EE-9ACB-52418A2B9D0E}"/>
              </a:ext>
            </a:extLst>
          </p:cNvPr>
          <p:cNvSpPr txBox="1">
            <a:spLocks noChangeArrowheads="1"/>
          </p:cNvSpPr>
          <p:nvPr/>
        </p:nvSpPr>
        <p:spPr bwMode="auto">
          <a:xfrm>
            <a:off x="1752600" y="228600"/>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0419" name="Text Box 3">
            <a:extLst>
              <a:ext uri="{FF2B5EF4-FFF2-40B4-BE49-F238E27FC236}">
                <a16:creationId xmlns:a16="http://schemas.microsoft.com/office/drawing/2014/main" id="{D8CD268D-589A-49E7-85FA-E3EEE31347C6}"/>
              </a:ext>
            </a:extLst>
          </p:cNvPr>
          <p:cNvSpPr txBox="1">
            <a:spLocks noChangeArrowheads="1"/>
          </p:cNvSpPr>
          <p:nvPr/>
        </p:nvSpPr>
        <p:spPr bwMode="auto">
          <a:xfrm>
            <a:off x="342900" y="1981200"/>
            <a:ext cx="84582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Người giàu có nhất. Đoạt danh hiệu trong cuộc thi này là cậu Long, bạn thân nhất của tôi. Cậu ta có cả một  gia tài  khổng lồ về sách các loại: sách bách khoa tri thức học sinh, từ điển tiếng Anh, sách bài tập toán và tiếng Việt, sách dạy chơi cờ vua, sách dạy tập y-ô-ga, sách dạy chơi đàn oóc...</a:t>
            </a:r>
          </a:p>
        </p:txBody>
      </p:sp>
      <p:sp>
        <p:nvSpPr>
          <p:cNvPr id="5124" name="Rectangle 8">
            <a:extLst>
              <a:ext uri="{FF2B5EF4-FFF2-40B4-BE49-F238E27FC236}">
                <a16:creationId xmlns:a16="http://schemas.microsoft.com/office/drawing/2014/main" id="{8F93864E-AC44-49CB-AAB0-47852E7BB3B7}"/>
              </a:ext>
            </a:extLst>
          </p:cNvPr>
          <p:cNvSpPr>
            <a:spLocks noChangeArrowheads="1"/>
          </p:cNvSpPr>
          <p:nvPr/>
        </p:nvSpPr>
        <p:spPr bwMode="auto">
          <a:xfrm>
            <a:off x="327143" y="196850"/>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anim to="" calcmode="lin" valueType="num">
                                      <p:cBhvr>
                                        <p:cTn id="7" dur="1" fill="hold"/>
                                        <p:tgtEl>
                                          <p:spTgt spid="6041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0419"/>
                                        </p:tgtEl>
                                        <p:attrNameLst>
                                          <p:attrName>style.visibility</p:attrName>
                                        </p:attrNameLst>
                                      </p:cBhvr>
                                      <p:to>
                                        <p:strVal val="visible"/>
                                      </p:to>
                                    </p:set>
                                    <p:animEffect transition="in" filter="wipe(down)">
                                      <p:cBhvr>
                                        <p:cTn id="12" dur="580">
                                          <p:stCondLst>
                                            <p:cond delay="0"/>
                                          </p:stCondLst>
                                        </p:cTn>
                                        <p:tgtEl>
                                          <p:spTgt spid="60419"/>
                                        </p:tgtEl>
                                      </p:cBhvr>
                                    </p:animEffect>
                                    <p:anim calcmode="lin" valueType="num">
                                      <p:cBhvr>
                                        <p:cTn id="13" dur="1822" tmFilter="0,0; 0.14,0.36; 0.43,0.73; 0.71,0.91; 1.0,1.0">
                                          <p:stCondLst>
                                            <p:cond delay="0"/>
                                          </p:stCondLst>
                                        </p:cTn>
                                        <p:tgtEl>
                                          <p:spTgt spid="6041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041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041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041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0419"/>
                                        </p:tgtEl>
                                        <p:attrNameLst>
                                          <p:attrName>ppt_y</p:attrName>
                                        </p:attrNameLst>
                                      </p:cBhvr>
                                      <p:tavLst>
                                        <p:tav tm="0" fmla="#ppt_y-sin(pi*$)/81">
                                          <p:val>
                                            <p:fltVal val="0"/>
                                          </p:val>
                                        </p:tav>
                                        <p:tav tm="100000">
                                          <p:val>
                                            <p:fltVal val="1"/>
                                          </p:val>
                                        </p:tav>
                                      </p:tavLst>
                                    </p:anim>
                                    <p:animScale>
                                      <p:cBhvr>
                                        <p:cTn id="18" dur="26">
                                          <p:stCondLst>
                                            <p:cond delay="650"/>
                                          </p:stCondLst>
                                        </p:cTn>
                                        <p:tgtEl>
                                          <p:spTgt spid="60419"/>
                                        </p:tgtEl>
                                      </p:cBhvr>
                                      <p:to x="100000" y="60000"/>
                                    </p:animScale>
                                    <p:animScale>
                                      <p:cBhvr>
                                        <p:cTn id="19" dur="166" decel="50000">
                                          <p:stCondLst>
                                            <p:cond delay="676"/>
                                          </p:stCondLst>
                                        </p:cTn>
                                        <p:tgtEl>
                                          <p:spTgt spid="60419"/>
                                        </p:tgtEl>
                                      </p:cBhvr>
                                      <p:to x="100000" y="100000"/>
                                    </p:animScale>
                                    <p:animScale>
                                      <p:cBhvr>
                                        <p:cTn id="20" dur="26">
                                          <p:stCondLst>
                                            <p:cond delay="1312"/>
                                          </p:stCondLst>
                                        </p:cTn>
                                        <p:tgtEl>
                                          <p:spTgt spid="60419"/>
                                        </p:tgtEl>
                                      </p:cBhvr>
                                      <p:to x="100000" y="80000"/>
                                    </p:animScale>
                                    <p:animScale>
                                      <p:cBhvr>
                                        <p:cTn id="21" dur="166" decel="50000">
                                          <p:stCondLst>
                                            <p:cond delay="1338"/>
                                          </p:stCondLst>
                                        </p:cTn>
                                        <p:tgtEl>
                                          <p:spTgt spid="60419"/>
                                        </p:tgtEl>
                                      </p:cBhvr>
                                      <p:to x="100000" y="100000"/>
                                    </p:animScale>
                                    <p:animScale>
                                      <p:cBhvr>
                                        <p:cTn id="22" dur="26">
                                          <p:stCondLst>
                                            <p:cond delay="1642"/>
                                          </p:stCondLst>
                                        </p:cTn>
                                        <p:tgtEl>
                                          <p:spTgt spid="60419"/>
                                        </p:tgtEl>
                                      </p:cBhvr>
                                      <p:to x="100000" y="90000"/>
                                    </p:animScale>
                                    <p:animScale>
                                      <p:cBhvr>
                                        <p:cTn id="23" dur="166" decel="50000">
                                          <p:stCondLst>
                                            <p:cond delay="1668"/>
                                          </p:stCondLst>
                                        </p:cTn>
                                        <p:tgtEl>
                                          <p:spTgt spid="60419"/>
                                        </p:tgtEl>
                                      </p:cBhvr>
                                      <p:to x="100000" y="100000"/>
                                    </p:animScale>
                                    <p:animScale>
                                      <p:cBhvr>
                                        <p:cTn id="24" dur="26">
                                          <p:stCondLst>
                                            <p:cond delay="1808"/>
                                          </p:stCondLst>
                                        </p:cTn>
                                        <p:tgtEl>
                                          <p:spTgt spid="60419"/>
                                        </p:tgtEl>
                                      </p:cBhvr>
                                      <p:to x="100000" y="95000"/>
                                    </p:animScale>
                                    <p:animScale>
                                      <p:cBhvr>
                                        <p:cTn id="25" dur="166" decel="50000">
                                          <p:stCondLst>
                                            <p:cond delay="1834"/>
                                          </p:stCondLst>
                                        </p:cTn>
                                        <p:tgtEl>
                                          <p:spTgt spid="604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7" name="Text Box 11">
            <a:extLst>
              <a:ext uri="{FF2B5EF4-FFF2-40B4-BE49-F238E27FC236}">
                <a16:creationId xmlns:a16="http://schemas.microsoft.com/office/drawing/2014/main" id="{853D2308-1A64-4439-BBF5-76BC61DB5434}"/>
              </a:ext>
            </a:extLst>
          </p:cNvPr>
          <p:cNvSpPr txBox="1">
            <a:spLocks noChangeArrowheads="1"/>
          </p:cNvSpPr>
          <p:nvPr/>
        </p:nvSpPr>
        <p:spPr bwMode="auto">
          <a:xfrm>
            <a:off x="167640" y="2012841"/>
            <a:ext cx="882396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a:t>
            </a:r>
            <a:r>
              <a:rPr lang="vi-VN" altLang="en-US" sz="2800">
                <a:solidFill>
                  <a:srgbClr val="003CFA"/>
                </a:solidFill>
                <a:latin typeface="Times New Roman" panose="02020603050405020304" pitchFamily="18" charset="0"/>
                <a:cs typeface="Times New Roman" panose="02020603050405020304" pitchFamily="18" charset="0"/>
              </a:rPr>
              <a:t>Người giàu</a:t>
            </a:r>
            <a:r>
              <a:rPr lang="vi-VN" altLang="en-US" sz="2800">
                <a:latin typeface="Times New Roman" panose="02020603050405020304" pitchFamily="18" charset="0"/>
                <a:cs typeface="Times New Roman" panose="02020603050405020304" pitchFamily="18" charset="0"/>
              </a:rPr>
              <a:t> </a:t>
            </a:r>
            <a:r>
              <a:rPr lang="vi-VN" altLang="en-US" sz="2800">
                <a:solidFill>
                  <a:srgbClr val="003CFA"/>
                </a:solidFill>
                <a:latin typeface="Times New Roman" panose="02020603050405020304" pitchFamily="18" charset="0"/>
                <a:cs typeface="Times New Roman" panose="02020603050405020304" pitchFamily="18" charset="0"/>
              </a:rPr>
              <a:t>có nhất</a:t>
            </a:r>
            <a:r>
              <a:rPr lang="vi-VN" altLang="en-US" sz="2800">
                <a:latin typeface="Times New Roman" panose="02020603050405020304" pitchFamily="18" charset="0"/>
                <a:cs typeface="Times New Roman" panose="02020603050405020304" pitchFamily="18" charset="0"/>
              </a:rPr>
              <a:t>. Đoạt danh hiệu trong cuộc thi này là cậu Long, bạn thân nhất của tôi. Cậu ta có cả một  </a:t>
            </a:r>
            <a:r>
              <a:rPr lang="vi-VN" altLang="en-US" sz="2800">
                <a:solidFill>
                  <a:srgbClr val="003CFA"/>
                </a:solidFill>
                <a:latin typeface="Times New Roman" panose="02020603050405020304" pitchFamily="18" charset="0"/>
                <a:cs typeface="Times New Roman" panose="02020603050405020304" pitchFamily="18" charset="0"/>
              </a:rPr>
              <a:t>gia tài</a:t>
            </a:r>
            <a:r>
              <a:rPr lang="vi-VN" altLang="en-US" sz="2800">
                <a:latin typeface="Times New Roman" panose="02020603050405020304" pitchFamily="18" charset="0"/>
                <a:cs typeface="Times New Roman" panose="02020603050405020304" pitchFamily="18" charset="0"/>
              </a:rPr>
              <a:t>  khổng lồ về sách các loại: sách bách khoa tri thức học sinh, từ điển tiếng Anh, sách bài tập toán và tiếng Việt, sách dạy chơi cờ vua, sách dạy tập y-ô-ga, sách dạy chơi đàn oóc...</a:t>
            </a:r>
          </a:p>
        </p:txBody>
      </p:sp>
      <p:sp>
        <p:nvSpPr>
          <p:cNvPr id="50188" name="Text Box 12">
            <a:extLst>
              <a:ext uri="{FF2B5EF4-FFF2-40B4-BE49-F238E27FC236}">
                <a16:creationId xmlns:a16="http://schemas.microsoft.com/office/drawing/2014/main" id="{64E4FB52-FF49-4FB2-A20A-56E0932AB011}"/>
              </a:ext>
            </a:extLst>
          </p:cNvPr>
          <p:cNvSpPr txBox="1">
            <a:spLocks noChangeArrowheads="1"/>
          </p:cNvSpPr>
          <p:nvPr/>
        </p:nvSpPr>
        <p:spPr bwMode="auto">
          <a:xfrm>
            <a:off x="6477000" y="1946222"/>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1" name="Text Box 15">
            <a:extLst>
              <a:ext uri="{FF2B5EF4-FFF2-40B4-BE49-F238E27FC236}">
                <a16:creationId xmlns:a16="http://schemas.microsoft.com/office/drawing/2014/main" id="{99AAFC56-A059-44AB-B41B-3D3844F73E22}"/>
              </a:ext>
            </a:extLst>
          </p:cNvPr>
          <p:cNvSpPr txBox="1">
            <a:spLocks noChangeArrowheads="1"/>
          </p:cNvSpPr>
          <p:nvPr/>
        </p:nvSpPr>
        <p:spPr bwMode="auto">
          <a:xfrm>
            <a:off x="519684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2" name="Text Box 16">
            <a:extLst>
              <a:ext uri="{FF2B5EF4-FFF2-40B4-BE49-F238E27FC236}">
                <a16:creationId xmlns:a16="http://schemas.microsoft.com/office/drawing/2014/main" id="{7F6E5DC1-89B6-4962-AD8E-4F62FE054318}"/>
              </a:ext>
            </a:extLst>
          </p:cNvPr>
          <p:cNvSpPr txBox="1">
            <a:spLocks noChangeArrowheads="1"/>
          </p:cNvSpPr>
          <p:nvPr/>
        </p:nvSpPr>
        <p:spPr bwMode="auto">
          <a:xfrm>
            <a:off x="617982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3" name="Text Box 17">
            <a:extLst>
              <a:ext uri="{FF2B5EF4-FFF2-40B4-BE49-F238E27FC236}">
                <a16:creationId xmlns:a16="http://schemas.microsoft.com/office/drawing/2014/main" id="{A9EB0C32-314A-4C27-B087-DDB232550B57}"/>
              </a:ext>
            </a:extLst>
          </p:cNvPr>
          <p:cNvSpPr txBox="1">
            <a:spLocks noChangeArrowheads="1"/>
          </p:cNvSpPr>
          <p:nvPr/>
        </p:nvSpPr>
        <p:spPr bwMode="auto">
          <a:xfrm>
            <a:off x="787166" y="2346960"/>
            <a:ext cx="68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11" name="Text Box 2">
            <a:extLst>
              <a:ext uri="{FF2B5EF4-FFF2-40B4-BE49-F238E27FC236}">
                <a16:creationId xmlns:a16="http://schemas.microsoft.com/office/drawing/2014/main" id="{F88D3096-6497-47B8-B351-E7B0E5446030}"/>
              </a:ext>
            </a:extLst>
          </p:cNvPr>
          <p:cNvSpPr txBox="1">
            <a:spLocks noChangeArrowheads="1"/>
          </p:cNvSpPr>
          <p:nvPr/>
        </p:nvSpPr>
        <p:spPr bwMode="auto">
          <a:xfrm>
            <a:off x="1737360" y="287724"/>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152" name="Rectangle 8">
            <a:extLst>
              <a:ext uri="{FF2B5EF4-FFF2-40B4-BE49-F238E27FC236}">
                <a16:creationId xmlns:a16="http://schemas.microsoft.com/office/drawing/2014/main" id="{4A89E808-1D0E-4F39-BD5D-797FF8E5F891}"/>
              </a:ext>
            </a:extLst>
          </p:cNvPr>
          <p:cNvSpPr>
            <a:spLocks noChangeArrowheads="1"/>
          </p:cNvSpPr>
          <p:nvPr/>
        </p:nvSpPr>
        <p:spPr bwMode="auto">
          <a:xfrm>
            <a:off x="441960" y="255974"/>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0187"/>
                                        </p:tgtEl>
                                        <p:attrNameLst>
                                          <p:attrName>style.visibility</p:attrName>
                                        </p:attrNameLst>
                                      </p:cBhvr>
                                      <p:to>
                                        <p:strVal val="visible"/>
                                      </p:to>
                                    </p:set>
                                    <p:animEffect transition="in" filter="fade">
                                      <p:cBhvr>
                                        <p:cTn id="12" dur="1000"/>
                                        <p:tgtEl>
                                          <p:spTgt spid="50187"/>
                                        </p:tgtEl>
                                      </p:cBhvr>
                                    </p:animEffect>
                                    <p:anim calcmode="lin" valueType="num">
                                      <p:cBhvr>
                                        <p:cTn id="13" dur="1000" fill="hold"/>
                                        <p:tgtEl>
                                          <p:spTgt spid="50187"/>
                                        </p:tgtEl>
                                        <p:attrNameLst>
                                          <p:attrName>ppt_x</p:attrName>
                                        </p:attrNameLst>
                                      </p:cBhvr>
                                      <p:tavLst>
                                        <p:tav tm="0">
                                          <p:val>
                                            <p:strVal val="#ppt_x"/>
                                          </p:val>
                                        </p:tav>
                                        <p:tav tm="100000">
                                          <p:val>
                                            <p:strVal val="#ppt_x"/>
                                          </p:val>
                                        </p:tav>
                                      </p:tavLst>
                                    </p:anim>
                                    <p:anim calcmode="lin" valueType="num">
                                      <p:cBhvr>
                                        <p:cTn id="14" dur="1000" fill="hold"/>
                                        <p:tgtEl>
                                          <p:spTgt spid="5018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50188"/>
                                        </p:tgtEl>
                                        <p:attrNameLst>
                                          <p:attrName>style.visibility</p:attrName>
                                        </p:attrNameLst>
                                      </p:cBhvr>
                                      <p:to>
                                        <p:strVal val="visible"/>
                                      </p:to>
                                    </p:set>
                                    <p:anim to="" calcmode="lin" valueType="num">
                                      <p:cBhvr>
                                        <p:cTn id="19" dur="1" fill="hold"/>
                                        <p:tgtEl>
                                          <p:spTgt spid="50188"/>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50193"/>
                                        </p:tgtEl>
                                        <p:attrNameLst>
                                          <p:attrName>style.visibility</p:attrName>
                                        </p:attrNameLst>
                                      </p:cBhvr>
                                      <p:to>
                                        <p:strVal val="visible"/>
                                      </p:to>
                                    </p:set>
                                    <p:anim to="" calcmode="lin" valueType="num">
                                      <p:cBhvr>
                                        <p:cTn id="22" dur="1" fill="hold"/>
                                        <p:tgtEl>
                                          <p:spTgt spid="50193"/>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0191"/>
                                        </p:tgtEl>
                                        <p:attrNameLst>
                                          <p:attrName>style.visibility</p:attrName>
                                        </p:attrNameLst>
                                      </p:cBhvr>
                                      <p:to>
                                        <p:strVal val="visible"/>
                                      </p:to>
                                    </p:set>
                                    <p:anim to="" calcmode="lin" valueType="num">
                                      <p:cBhvr>
                                        <p:cTn id="27" dur="1" fill="hold"/>
                                        <p:tgtEl>
                                          <p:spTgt spid="50191"/>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50192"/>
                                        </p:tgtEl>
                                        <p:attrNameLst>
                                          <p:attrName>style.visibility</p:attrName>
                                        </p:attrNameLst>
                                      </p:cBhvr>
                                      <p:to>
                                        <p:strVal val="visible"/>
                                      </p:to>
                                    </p:set>
                                    <p:anim to="" calcmode="lin" valueType="num">
                                      <p:cBhvr>
                                        <p:cTn id="30" dur="1" fill="hold"/>
                                        <p:tgtEl>
                                          <p:spTgt spid="50192"/>
                                        </p:tgtEl>
                                        <p:attrNameLst>
                                          <p:attrName/>
                                        </p:attrNameLst>
                                      </p:cBhvr>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6" presetClass="emph" presetSubtype="0" repeatCount="10000" fill="hold" grpId="1" nodeType="clickEffect">
                                  <p:stCondLst>
                                    <p:cond delay="0"/>
                                  </p:stCondLst>
                                  <p:childTnLst>
                                    <p:animEffect transition="out" filter="fade">
                                      <p:cBhvr>
                                        <p:cTn id="34" dur="500" tmFilter="0, 0; .2, .5; .8, .5; 1, 0"/>
                                        <p:tgtEl>
                                          <p:spTgt spid="50193"/>
                                        </p:tgtEl>
                                      </p:cBhvr>
                                    </p:animEffect>
                                    <p:animScale>
                                      <p:cBhvr>
                                        <p:cTn id="35" dur="250" autoRev="1" fill="hold"/>
                                        <p:tgtEl>
                                          <p:spTgt spid="50193"/>
                                        </p:tgtEl>
                                      </p:cBhvr>
                                      <p:by x="105000" y="105000"/>
                                    </p:animScale>
                                  </p:childTnLst>
                                </p:cTn>
                              </p:par>
                              <p:par>
                                <p:cTn id="36" presetID="26" presetClass="emph" presetSubtype="0" repeatCount="10000" fill="hold" grpId="1" nodeType="withEffect">
                                  <p:stCondLst>
                                    <p:cond delay="0"/>
                                  </p:stCondLst>
                                  <p:childTnLst>
                                    <p:animEffect transition="out" filter="fade">
                                      <p:cBhvr>
                                        <p:cTn id="37" dur="500" tmFilter="0, 0; .2, .5; .8, .5; 1, 0"/>
                                        <p:tgtEl>
                                          <p:spTgt spid="50188"/>
                                        </p:tgtEl>
                                      </p:cBhvr>
                                    </p:animEffect>
                                    <p:animScale>
                                      <p:cBhvr>
                                        <p:cTn id="38" dur="250" autoRev="1" fill="hold"/>
                                        <p:tgtEl>
                                          <p:spTgt spid="50188"/>
                                        </p:tgtEl>
                                      </p:cBhvr>
                                      <p:by x="105000" y="105000"/>
                                    </p:animScale>
                                  </p:childTnLst>
                                </p:cTn>
                              </p:par>
                              <p:par>
                                <p:cTn id="39" presetID="26" presetClass="emph" presetSubtype="0" repeatCount="10000" fill="hold" grpId="1" nodeType="withEffect">
                                  <p:stCondLst>
                                    <p:cond delay="0"/>
                                  </p:stCondLst>
                                  <p:childTnLst>
                                    <p:animEffect transition="out" filter="fade">
                                      <p:cBhvr>
                                        <p:cTn id="40" dur="500" tmFilter="0, 0; .2, .5; .8, .5; 1, 0"/>
                                        <p:tgtEl>
                                          <p:spTgt spid="50191"/>
                                        </p:tgtEl>
                                      </p:cBhvr>
                                    </p:animEffect>
                                    <p:animScale>
                                      <p:cBhvr>
                                        <p:cTn id="41" dur="250" autoRev="1" fill="hold"/>
                                        <p:tgtEl>
                                          <p:spTgt spid="50191"/>
                                        </p:tgtEl>
                                      </p:cBhvr>
                                      <p:by x="105000" y="105000"/>
                                    </p:animScale>
                                  </p:childTnLst>
                                </p:cTn>
                              </p:par>
                              <p:par>
                                <p:cTn id="42" presetID="26" presetClass="emph" presetSubtype="0" repeatCount="10000" fill="hold" grpId="1" nodeType="withEffect">
                                  <p:stCondLst>
                                    <p:cond delay="0"/>
                                  </p:stCondLst>
                                  <p:childTnLst>
                                    <p:animEffect transition="out" filter="fade">
                                      <p:cBhvr>
                                        <p:cTn id="43" dur="500" tmFilter="0, 0; .2, .5; .8, .5; 1, 0"/>
                                        <p:tgtEl>
                                          <p:spTgt spid="50192"/>
                                        </p:tgtEl>
                                      </p:cBhvr>
                                    </p:animEffect>
                                    <p:animScale>
                                      <p:cBhvr>
                                        <p:cTn id="44" dur="250" autoRev="1" fill="hold"/>
                                        <p:tgtEl>
                                          <p:spTgt spid="501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7" grpId="0"/>
      <p:bldP spid="50188" grpId="0"/>
      <p:bldP spid="50188" grpId="1"/>
      <p:bldP spid="50191" grpId="0"/>
      <p:bldP spid="50191" grpId="1"/>
      <p:bldP spid="50192" grpId="0"/>
      <p:bldP spid="50192" grpId="1"/>
      <p:bldP spid="50193" grpId="0"/>
      <p:bldP spid="50193" grpId="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7" name="Text Box 9">
            <a:extLst>
              <a:ext uri="{FF2B5EF4-FFF2-40B4-BE49-F238E27FC236}">
                <a16:creationId xmlns:a16="http://schemas.microsoft.com/office/drawing/2014/main" id="{CEE42E6A-6110-4162-8B67-7DE7DA81B6F9}"/>
              </a:ext>
            </a:extLst>
          </p:cNvPr>
          <p:cNvSpPr txBox="1">
            <a:spLocks noChangeArrowheads="1"/>
          </p:cNvSpPr>
          <p:nvPr/>
        </p:nvSpPr>
        <p:spPr bwMode="auto">
          <a:xfrm>
            <a:off x="1295400" y="228600"/>
            <a:ext cx="7467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    Viết một đoạn văn khoảng 5 câu thuật lại một phần cuộc họp của tổ em, trong đó có dùng dấu ngoặc kép để dẫn lời nói trực tiếp hoặc đánh dấu những từ ngữ có ý nghĩa đặc biệt.</a:t>
            </a:r>
          </a:p>
        </p:txBody>
      </p:sp>
      <p:sp>
        <p:nvSpPr>
          <p:cNvPr id="7171" name="Rectangle 18">
            <a:extLst>
              <a:ext uri="{FF2B5EF4-FFF2-40B4-BE49-F238E27FC236}">
                <a16:creationId xmlns:a16="http://schemas.microsoft.com/office/drawing/2014/main" id="{89D5A451-0599-479B-9F61-AAEE598B77D1}"/>
              </a:ext>
            </a:extLst>
          </p:cNvPr>
          <p:cNvSpPr>
            <a:spLocks noChangeArrowheads="1"/>
          </p:cNvSpPr>
          <p:nvPr/>
        </p:nvSpPr>
        <p:spPr bwMode="auto">
          <a:xfrm>
            <a:off x="381000" y="228600"/>
            <a:ext cx="11817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 3:</a:t>
            </a:r>
          </a:p>
        </p:txBody>
      </p:sp>
      <p:sp>
        <p:nvSpPr>
          <p:cNvPr id="9" name="Rounded Rectangle 8">
            <a:extLst>
              <a:ext uri="{FF2B5EF4-FFF2-40B4-BE49-F238E27FC236}">
                <a16:creationId xmlns:a16="http://schemas.microsoft.com/office/drawing/2014/main" id="{6832A037-BC72-43FD-BE4F-EF1F965D8EF0}"/>
              </a:ext>
            </a:extLst>
          </p:cNvPr>
          <p:cNvSpPr/>
          <p:nvPr/>
        </p:nvSpPr>
        <p:spPr>
          <a:xfrm>
            <a:off x="228600" y="2286000"/>
            <a:ext cx="8686800" cy="3962400"/>
          </a:xfrm>
          <a:prstGeom prst="roundRect">
            <a:avLst/>
          </a:prstGeom>
          <a:solidFill>
            <a:srgbClr val="F9C3A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150000"/>
              </a:lnSpc>
              <a:spcBef>
                <a:spcPts val="0"/>
              </a:spcBef>
              <a:spcAft>
                <a:spcPts val="800"/>
              </a:spcAft>
              <a:tabLst>
                <a:tab pos="132080" algn="l"/>
              </a:tabLst>
              <a:defRPr/>
            </a:pPr>
            <a:r>
              <a:rPr lang="en-US" sz="2800" dirty="0" err="1">
                <a:solidFill>
                  <a:schemeClr val="tx1"/>
                </a:solidFill>
                <a:latin typeface="Times New Roman" pitchFamily="18" charset="0"/>
                <a:cs typeface="Times New Roman" pitchFamily="18" charset="0"/>
              </a:rPr>
              <a:t>Cuối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buổi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học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Hằng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chúa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báo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họp</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Hoàng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phó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ra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báo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Tuần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này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mình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đua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bị</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dưới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điểm</a:t>
            </a:r>
            <a:r>
              <a:rPr lang="en-US" sz="2800" dirty="0">
                <a:solidFill>
                  <a:schemeClr val="tx1"/>
                </a:solidFill>
                <a:latin typeface="Times New Roman" pitchFamily="18" charset="0"/>
                <a:cs typeface="Times New Roman" pitchFamily="18" charset="0"/>
              </a:rPr>
              <a:t> 7 </a:t>
            </a:r>
            <a:r>
              <a:rPr lang="en-US" sz="2800" dirty="0" err="1">
                <a:solidFill>
                  <a:schemeClr val="tx1"/>
                </a:solidFill>
                <a:latin typeface="Times New Roman" pitchFamily="18" charset="0"/>
                <a:cs typeface="Times New Roman" pitchFamily="18" charset="0"/>
              </a:rPr>
              <a:t>để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giữ</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vững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danh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hiệu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tuần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trước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Các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thành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viên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nấy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đều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gật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gù</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thưởng</a:t>
            </a:r>
            <a:r>
              <a:rPr lang="en-US" sz="2800" dirty="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ea typeface="Calibri"/>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137"/>
                                        </p:tgtEl>
                                        <p:attrNameLst>
                                          <p:attrName>style.visibility</p:attrName>
                                        </p:attrNameLst>
                                      </p:cBhvr>
                                      <p:to>
                                        <p:strVal val="visible"/>
                                      </p:to>
                                    </p:set>
                                    <p:animEffect transition="in" filter="fade">
                                      <p:cBhvr>
                                        <p:cTn id="7" dur="1000"/>
                                        <p:tgtEl>
                                          <p:spTgt spid="48137"/>
                                        </p:tgtEl>
                                      </p:cBhvr>
                                    </p:animEffect>
                                    <p:anim calcmode="lin" valueType="num">
                                      <p:cBhvr>
                                        <p:cTn id="8" dur="1000" fill="hold"/>
                                        <p:tgtEl>
                                          <p:spTgt spid="48137"/>
                                        </p:tgtEl>
                                        <p:attrNameLst>
                                          <p:attrName>ppt_x</p:attrName>
                                        </p:attrNameLst>
                                      </p:cBhvr>
                                      <p:tavLst>
                                        <p:tav tm="0">
                                          <p:val>
                                            <p:strVal val="#ppt_x"/>
                                          </p:val>
                                        </p:tav>
                                        <p:tav tm="100000">
                                          <p:val>
                                            <p:strVal val="#ppt_x"/>
                                          </p:val>
                                        </p:tav>
                                      </p:tavLst>
                                    </p:anim>
                                    <p:anim calcmode="lin" valueType="num">
                                      <p:cBhvr>
                                        <p:cTn id="9"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7"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4" name="Text Box 10">
            <a:extLst>
              <a:ext uri="{FF2B5EF4-FFF2-40B4-BE49-F238E27FC236}">
                <a16:creationId xmlns:a16="http://schemas.microsoft.com/office/drawing/2014/main" id="{9522C7B0-07B1-4E87-9A4F-F33B34D38BB4}"/>
              </a:ext>
            </a:extLst>
          </p:cNvPr>
          <p:cNvSpPr txBox="1">
            <a:spLocks noChangeArrowheads="1"/>
          </p:cNvSpPr>
          <p:nvPr/>
        </p:nvSpPr>
        <p:spPr bwMode="auto">
          <a:xfrm>
            <a:off x="533400" y="800100"/>
            <a:ext cx="7696200" cy="8001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en-US" sz="2300" b="1" dirty="0" err="1">
                <a:solidFill>
                  <a:srgbClr val="003CFA"/>
                </a:solidFill>
                <a:latin typeface="Times New Roman" pitchFamily="18" charset="0"/>
                <a:cs typeface="Times New Roman" pitchFamily="18" charset="0"/>
              </a:rPr>
              <a:t>Bài</a:t>
            </a:r>
            <a:r>
              <a:rPr lang="en-US" sz="2300" b="1">
                <a:solidFill>
                  <a:srgbClr val="003CFA"/>
                </a:solidFill>
                <a:latin typeface="Times New Roman" pitchFamily="18" charset="0"/>
                <a:cs typeface="Times New Roman" pitchFamily="18" charset="0"/>
              </a:rPr>
              <a:t> 4:</a:t>
            </a:r>
            <a:r>
              <a:rPr lang="vi-VN" sz="2300" b="1">
                <a:solidFill>
                  <a:srgbClr val="003CFA"/>
                </a:solidFill>
                <a:latin typeface="Times New Roman" pitchFamily="18" charset="0"/>
                <a:cs typeface="Times New Roman" pitchFamily="18" charset="0"/>
              </a:rPr>
              <a:t>Nối </a:t>
            </a:r>
            <a:r>
              <a:rPr lang="vi-VN" sz="2300" b="1" dirty="0">
                <a:solidFill>
                  <a:srgbClr val="003CFA"/>
                </a:solidFill>
                <a:latin typeface="Times New Roman" pitchFamily="18" charset="0"/>
                <a:cs typeface="Times New Roman" pitchFamily="18" charset="0"/>
              </a:rPr>
              <a:t>tác dụng của dấu ngoặc kép ở cột A với ví dụ </a:t>
            </a:r>
            <a:r>
              <a:rPr lang="en-US" sz="2300" b="1" dirty="0">
                <a:solidFill>
                  <a:srgbClr val="003CFA"/>
                </a:solidFill>
                <a:latin typeface="Times New Roman" pitchFamily="18" charset="0"/>
                <a:cs typeface="Times New Roman" pitchFamily="18" charset="0"/>
              </a:rPr>
              <a:t> </a:t>
            </a:r>
            <a:r>
              <a:rPr lang="vi-VN" sz="2300" b="1" dirty="0">
                <a:solidFill>
                  <a:srgbClr val="003CFA"/>
                </a:solidFill>
                <a:latin typeface="Times New Roman" pitchFamily="18" charset="0"/>
                <a:cs typeface="Times New Roman" pitchFamily="18" charset="0"/>
              </a:rPr>
              <a:t>tương ứng ở cột B</a:t>
            </a:r>
          </a:p>
        </p:txBody>
      </p:sp>
      <p:sp>
        <p:nvSpPr>
          <p:cNvPr id="52236" name="Text Box 12">
            <a:extLst>
              <a:ext uri="{FF2B5EF4-FFF2-40B4-BE49-F238E27FC236}">
                <a16:creationId xmlns:a16="http://schemas.microsoft.com/office/drawing/2014/main" id="{15178E05-9E94-4B73-A35A-C71E3E6D83EE}"/>
              </a:ext>
            </a:extLst>
          </p:cNvPr>
          <p:cNvSpPr txBox="1">
            <a:spLocks noChangeArrowheads="1"/>
          </p:cNvSpPr>
          <p:nvPr/>
        </p:nvSpPr>
        <p:spPr bwMode="auto">
          <a:xfrm>
            <a:off x="2286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dirty="0">
                <a:solidFill>
                  <a:srgbClr val="FF0000"/>
                </a:solidFill>
                <a:latin typeface="Times New Roman" pitchFamily="18" charset="0"/>
                <a:cs typeface="Times New Roman" pitchFamily="18" charset="0"/>
              </a:rPr>
              <a:t>- Kết hợp với dấu hai chấm để dẫn lời nói trực tiếp.</a:t>
            </a:r>
          </a:p>
        </p:txBody>
      </p:sp>
      <p:sp>
        <p:nvSpPr>
          <p:cNvPr id="52240" name="Text Box 16">
            <a:extLst>
              <a:ext uri="{FF2B5EF4-FFF2-40B4-BE49-F238E27FC236}">
                <a16:creationId xmlns:a16="http://schemas.microsoft.com/office/drawing/2014/main" id="{388DACB3-C3AF-4842-B485-7FAECA7188D6}"/>
              </a:ext>
            </a:extLst>
          </p:cNvPr>
          <p:cNvSpPr txBox="1">
            <a:spLocks noChangeArrowheads="1"/>
          </p:cNvSpPr>
          <p:nvPr/>
        </p:nvSpPr>
        <p:spPr bwMode="auto">
          <a:xfrm>
            <a:off x="152400" y="3429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những từ ngữ dùng với ý nghĩa đặc biệt.</a:t>
            </a:r>
          </a:p>
        </p:txBody>
      </p:sp>
      <p:sp>
        <p:nvSpPr>
          <p:cNvPr id="52242" name="Text Box 18">
            <a:extLst>
              <a:ext uri="{FF2B5EF4-FFF2-40B4-BE49-F238E27FC236}">
                <a16:creationId xmlns:a16="http://schemas.microsoft.com/office/drawing/2014/main" id="{B53E03BF-5F83-426C-9B07-0AD78D55CB79}"/>
              </a:ext>
            </a:extLst>
          </p:cNvPr>
          <p:cNvSpPr txBox="1">
            <a:spLocks noChangeArrowheads="1"/>
          </p:cNvSpPr>
          <p:nvPr/>
        </p:nvSpPr>
        <p:spPr bwMode="auto">
          <a:xfrm>
            <a:off x="152400" y="4572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Dùng để trích dẫn đoạn, câu của bài thơ, văn.</a:t>
            </a:r>
          </a:p>
        </p:txBody>
      </p:sp>
      <p:sp>
        <p:nvSpPr>
          <p:cNvPr id="52243" name="Text Box 19">
            <a:extLst>
              <a:ext uri="{FF2B5EF4-FFF2-40B4-BE49-F238E27FC236}">
                <a16:creationId xmlns:a16="http://schemas.microsoft.com/office/drawing/2014/main" id="{0394700F-9BAB-468E-86D6-783E008B08E6}"/>
              </a:ext>
            </a:extLst>
          </p:cNvPr>
          <p:cNvSpPr txBox="1">
            <a:spLocks noChangeArrowheads="1"/>
          </p:cNvSpPr>
          <p:nvPr/>
        </p:nvSpPr>
        <p:spPr bwMode="auto">
          <a:xfrm>
            <a:off x="152400" y="5715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một đầu bài thơ, bài văn, một tác phẩm.</a:t>
            </a:r>
          </a:p>
        </p:txBody>
      </p:sp>
      <p:sp>
        <p:nvSpPr>
          <p:cNvPr id="52245" name="Text Box 21">
            <a:extLst>
              <a:ext uri="{FF2B5EF4-FFF2-40B4-BE49-F238E27FC236}">
                <a16:creationId xmlns:a16="http://schemas.microsoft.com/office/drawing/2014/main" id="{31DC3800-6229-477F-B988-52BE3AFF561B}"/>
              </a:ext>
            </a:extLst>
          </p:cNvPr>
          <p:cNvSpPr txBox="1">
            <a:spLocks noChangeArrowheads="1"/>
          </p:cNvSpPr>
          <p:nvPr/>
        </p:nvSpPr>
        <p:spPr bwMode="auto">
          <a:xfrm>
            <a:off x="52578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Dũng</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lém</a:t>
            </a:r>
            <a:r>
              <a:rPr lang="vi-VN">
                <a:solidFill>
                  <a:schemeClr val="tx2"/>
                </a:solidFill>
                <a:latin typeface="Times New Roman" pitchFamily="18" charset="0"/>
                <a:cs typeface="Times New Roman" pitchFamily="18" charset="0"/>
              </a:rPr>
              <a:t>” lớp em học giỏi, hát cũng rất hay.</a:t>
            </a:r>
          </a:p>
        </p:txBody>
      </p:sp>
      <p:sp>
        <p:nvSpPr>
          <p:cNvPr id="52249" name="Text Box 25">
            <a:extLst>
              <a:ext uri="{FF2B5EF4-FFF2-40B4-BE49-F238E27FC236}">
                <a16:creationId xmlns:a16="http://schemas.microsoft.com/office/drawing/2014/main" id="{B0D62EAA-F1D8-4FD4-BAC9-34FABD072212}"/>
              </a:ext>
            </a:extLst>
          </p:cNvPr>
          <p:cNvSpPr txBox="1">
            <a:spLocks noChangeArrowheads="1"/>
          </p:cNvSpPr>
          <p:nvPr/>
        </p:nvSpPr>
        <p:spPr bwMode="auto">
          <a:xfrm>
            <a:off x="5257800" y="32766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Bác Hồ nói: “Thi đua là yêu nước, yêu nước phải thi đua”.</a:t>
            </a:r>
          </a:p>
        </p:txBody>
      </p:sp>
      <p:sp>
        <p:nvSpPr>
          <p:cNvPr id="52250" name="Text Box 26">
            <a:extLst>
              <a:ext uri="{FF2B5EF4-FFF2-40B4-BE49-F238E27FC236}">
                <a16:creationId xmlns:a16="http://schemas.microsoft.com/office/drawing/2014/main" id="{3799386A-126E-4CD9-894A-CEFF0F739D80}"/>
              </a:ext>
            </a:extLst>
          </p:cNvPr>
          <p:cNvSpPr txBox="1">
            <a:spLocks noChangeArrowheads="1"/>
          </p:cNvSpPr>
          <p:nvPr/>
        </p:nvSpPr>
        <p:spPr bwMode="auto">
          <a:xfrm>
            <a:off x="5257800" y="42672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Em rất</a:t>
            </a:r>
            <a:r>
              <a:rPr lang="en-US">
                <a:solidFill>
                  <a:schemeClr val="tx2"/>
                </a:solidFill>
                <a:latin typeface="Times New Roman" pitchFamily="18" charset="0"/>
                <a:cs typeface="Times New Roman" pitchFamily="18" charset="0"/>
              </a:rPr>
              <a:t> thích bài hát</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Em vẫn nhớ trường xưa</a:t>
            </a:r>
            <a:r>
              <a:rPr lang="vi-VN">
                <a:solidFill>
                  <a:schemeClr val="tx2"/>
                </a:solidFill>
                <a:latin typeface="Times New Roman" pitchFamily="18" charset="0"/>
                <a:cs typeface="Times New Roman" pitchFamily="18" charset="0"/>
              </a:rPr>
              <a:t>” </a:t>
            </a:r>
          </a:p>
        </p:txBody>
      </p:sp>
      <p:sp>
        <p:nvSpPr>
          <p:cNvPr id="52251" name="Text Box 27">
            <a:extLst>
              <a:ext uri="{FF2B5EF4-FFF2-40B4-BE49-F238E27FC236}">
                <a16:creationId xmlns:a16="http://schemas.microsoft.com/office/drawing/2014/main" id="{531D3B8A-2F75-4644-A200-6752E22933B3}"/>
              </a:ext>
            </a:extLst>
          </p:cNvPr>
          <p:cNvSpPr txBox="1">
            <a:spLocks noChangeArrowheads="1"/>
          </p:cNvSpPr>
          <p:nvPr/>
        </p:nvSpPr>
        <p:spPr bwMode="auto">
          <a:xfrm>
            <a:off x="5257800" y="5486400"/>
            <a:ext cx="3733800" cy="12001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Nghĩ về mẹ, em lại nhớ câu hát lời </a:t>
            </a:r>
            <a:r>
              <a:rPr lang="en-US">
                <a:solidFill>
                  <a:schemeClr val="tx2"/>
                </a:solidFill>
                <a:latin typeface="Times New Roman" pitchFamily="18" charset="0"/>
                <a:cs typeface="Times New Roman" pitchFamily="18" charset="0"/>
              </a:rPr>
              <a:t>r</a:t>
            </a:r>
            <a:r>
              <a:rPr lang="vi-VN">
                <a:solidFill>
                  <a:schemeClr val="tx2"/>
                </a:solidFill>
                <a:latin typeface="Times New Roman" pitchFamily="18" charset="0"/>
                <a:cs typeface="Times New Roman" pitchFamily="18" charset="0"/>
              </a:rPr>
              <a:t>u ngày xưa của mẹ: “Bao giờ cho đến tháng mười-Thổi nồi cơm nếp vừa ngồi vừa ăn”.</a:t>
            </a:r>
          </a:p>
        </p:txBody>
      </p:sp>
      <p:sp>
        <p:nvSpPr>
          <p:cNvPr id="52253" name="Text Box 29">
            <a:extLst>
              <a:ext uri="{FF2B5EF4-FFF2-40B4-BE49-F238E27FC236}">
                <a16:creationId xmlns:a16="http://schemas.microsoft.com/office/drawing/2014/main" id="{44ADDE9E-4572-4BF6-992B-6AB080F7244D}"/>
              </a:ext>
            </a:extLst>
          </p:cNvPr>
          <p:cNvSpPr txBox="1">
            <a:spLocks noChangeArrowheads="1"/>
          </p:cNvSpPr>
          <p:nvPr/>
        </p:nvSpPr>
        <p:spPr bwMode="auto">
          <a:xfrm>
            <a:off x="1676400" y="16002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dirty="0">
                <a:solidFill>
                  <a:srgbClr val="FFFF00"/>
                </a:solidFill>
                <a:latin typeface="Times New Roman" pitchFamily="18" charset="0"/>
                <a:cs typeface="Times New Roman" pitchFamily="18" charset="0"/>
              </a:rPr>
              <a:t>A</a:t>
            </a:r>
          </a:p>
        </p:txBody>
      </p:sp>
      <p:sp>
        <p:nvSpPr>
          <p:cNvPr id="52254" name="Text Box 30">
            <a:extLst>
              <a:ext uri="{FF2B5EF4-FFF2-40B4-BE49-F238E27FC236}">
                <a16:creationId xmlns:a16="http://schemas.microsoft.com/office/drawing/2014/main" id="{68F6CED3-4AEB-406A-B925-6894287060CE}"/>
              </a:ext>
            </a:extLst>
          </p:cNvPr>
          <p:cNvSpPr txBox="1">
            <a:spLocks noChangeArrowheads="1"/>
          </p:cNvSpPr>
          <p:nvPr/>
        </p:nvSpPr>
        <p:spPr bwMode="auto">
          <a:xfrm>
            <a:off x="6781800" y="16002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a:solidFill>
                  <a:srgbClr val="FFFF00"/>
                </a:solidFill>
                <a:latin typeface="Times New Roman" pitchFamily="18" charset="0"/>
                <a:cs typeface="Times New Roman" pitchFamily="18" charset="0"/>
              </a:rPr>
              <a:t>B</a:t>
            </a:r>
          </a:p>
        </p:txBody>
      </p:sp>
      <p:sp>
        <p:nvSpPr>
          <p:cNvPr id="52255" name="Line 31">
            <a:extLst>
              <a:ext uri="{FF2B5EF4-FFF2-40B4-BE49-F238E27FC236}">
                <a16:creationId xmlns:a16="http://schemas.microsoft.com/office/drawing/2014/main" id="{E124A096-574E-4E04-8C22-ABEA05B29D8D}"/>
              </a:ext>
            </a:extLst>
          </p:cNvPr>
          <p:cNvSpPr>
            <a:spLocks noChangeShapeType="1"/>
          </p:cNvSpPr>
          <p:nvPr/>
        </p:nvSpPr>
        <p:spPr bwMode="auto">
          <a:xfrm>
            <a:off x="3886200" y="2590800"/>
            <a:ext cx="1371600" cy="838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6" name="Line 32">
            <a:extLst>
              <a:ext uri="{FF2B5EF4-FFF2-40B4-BE49-F238E27FC236}">
                <a16:creationId xmlns:a16="http://schemas.microsoft.com/office/drawing/2014/main" id="{90DD858A-EF74-48E3-9EFB-F85E42B2CE02}"/>
              </a:ext>
            </a:extLst>
          </p:cNvPr>
          <p:cNvSpPr>
            <a:spLocks noChangeShapeType="1"/>
          </p:cNvSpPr>
          <p:nvPr/>
        </p:nvSpPr>
        <p:spPr bwMode="auto">
          <a:xfrm flipV="1">
            <a:off x="3886200" y="2590800"/>
            <a:ext cx="1371600" cy="1219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7" name="Line 33">
            <a:extLst>
              <a:ext uri="{FF2B5EF4-FFF2-40B4-BE49-F238E27FC236}">
                <a16:creationId xmlns:a16="http://schemas.microsoft.com/office/drawing/2014/main" id="{92941045-66E0-46BF-99FE-9EBD6C23F554}"/>
              </a:ext>
            </a:extLst>
          </p:cNvPr>
          <p:cNvSpPr>
            <a:spLocks noChangeShapeType="1"/>
          </p:cNvSpPr>
          <p:nvPr/>
        </p:nvSpPr>
        <p:spPr bwMode="auto">
          <a:xfrm>
            <a:off x="3886200" y="5067300"/>
            <a:ext cx="1371600" cy="11049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8" name="Line 34">
            <a:extLst>
              <a:ext uri="{FF2B5EF4-FFF2-40B4-BE49-F238E27FC236}">
                <a16:creationId xmlns:a16="http://schemas.microsoft.com/office/drawing/2014/main" id="{9245E13E-210E-4367-AB5C-F05EF941E33A}"/>
              </a:ext>
            </a:extLst>
          </p:cNvPr>
          <p:cNvSpPr>
            <a:spLocks noChangeShapeType="1"/>
          </p:cNvSpPr>
          <p:nvPr/>
        </p:nvSpPr>
        <p:spPr bwMode="auto">
          <a:xfrm flipV="1">
            <a:off x="3886200" y="4800600"/>
            <a:ext cx="1371600" cy="12954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2234"/>
                                        </p:tgtEl>
                                        <p:attrNameLst>
                                          <p:attrName>style.visibility</p:attrName>
                                        </p:attrNameLst>
                                      </p:cBhvr>
                                      <p:to>
                                        <p:strVal val="visible"/>
                                      </p:to>
                                    </p:set>
                                    <p:animEffect transition="in" filter="checkerboard(across)">
                                      <p:cBhvr>
                                        <p:cTn id="7" dur="500"/>
                                        <p:tgtEl>
                                          <p:spTgt spid="52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2253"/>
                                        </p:tgtEl>
                                        <p:attrNameLst>
                                          <p:attrName>style.visibility</p:attrName>
                                        </p:attrNameLst>
                                      </p:cBhvr>
                                      <p:to>
                                        <p:strVal val="visible"/>
                                      </p:to>
                                    </p:set>
                                    <p:animEffect transition="in" filter="box(in)">
                                      <p:cBhvr>
                                        <p:cTn id="12" dur="500"/>
                                        <p:tgtEl>
                                          <p:spTgt spid="5225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2236"/>
                                        </p:tgtEl>
                                        <p:attrNameLst>
                                          <p:attrName>style.visibility</p:attrName>
                                        </p:attrNameLst>
                                      </p:cBhvr>
                                      <p:to>
                                        <p:strVal val="visible"/>
                                      </p:to>
                                    </p:set>
                                    <p:animEffect transition="in" filter="box(in)">
                                      <p:cBhvr>
                                        <p:cTn id="15" dur="500"/>
                                        <p:tgtEl>
                                          <p:spTgt spid="5223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2240"/>
                                        </p:tgtEl>
                                        <p:attrNameLst>
                                          <p:attrName>style.visibility</p:attrName>
                                        </p:attrNameLst>
                                      </p:cBhvr>
                                      <p:to>
                                        <p:strVal val="visible"/>
                                      </p:to>
                                    </p:set>
                                    <p:animEffect transition="in" filter="box(in)">
                                      <p:cBhvr>
                                        <p:cTn id="18" dur="500"/>
                                        <p:tgtEl>
                                          <p:spTgt spid="52240"/>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52242"/>
                                        </p:tgtEl>
                                        <p:attrNameLst>
                                          <p:attrName>style.visibility</p:attrName>
                                        </p:attrNameLst>
                                      </p:cBhvr>
                                      <p:to>
                                        <p:strVal val="visible"/>
                                      </p:to>
                                    </p:set>
                                    <p:animEffect transition="in" filter="box(in)">
                                      <p:cBhvr>
                                        <p:cTn id="21" dur="500"/>
                                        <p:tgtEl>
                                          <p:spTgt spid="5224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52243"/>
                                        </p:tgtEl>
                                        <p:attrNameLst>
                                          <p:attrName>style.visibility</p:attrName>
                                        </p:attrNameLst>
                                      </p:cBhvr>
                                      <p:to>
                                        <p:strVal val="visible"/>
                                      </p:to>
                                    </p:set>
                                    <p:animEffect transition="in" filter="box(in)">
                                      <p:cBhvr>
                                        <p:cTn id="24" dur="500"/>
                                        <p:tgtEl>
                                          <p:spTgt spid="5224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52254"/>
                                        </p:tgtEl>
                                        <p:attrNameLst>
                                          <p:attrName>style.visibility</p:attrName>
                                        </p:attrNameLst>
                                      </p:cBhvr>
                                      <p:to>
                                        <p:strVal val="visible"/>
                                      </p:to>
                                    </p:set>
                                    <p:animEffect transition="in" filter="box(in)">
                                      <p:cBhvr>
                                        <p:cTn id="29" dur="500"/>
                                        <p:tgtEl>
                                          <p:spTgt spid="52254"/>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52245"/>
                                        </p:tgtEl>
                                        <p:attrNameLst>
                                          <p:attrName>style.visibility</p:attrName>
                                        </p:attrNameLst>
                                      </p:cBhvr>
                                      <p:to>
                                        <p:strVal val="visible"/>
                                      </p:to>
                                    </p:set>
                                    <p:animEffect transition="in" filter="box(in)">
                                      <p:cBhvr>
                                        <p:cTn id="32" dur="500"/>
                                        <p:tgtEl>
                                          <p:spTgt spid="5224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52249"/>
                                        </p:tgtEl>
                                        <p:attrNameLst>
                                          <p:attrName>style.visibility</p:attrName>
                                        </p:attrNameLst>
                                      </p:cBhvr>
                                      <p:to>
                                        <p:strVal val="visible"/>
                                      </p:to>
                                    </p:set>
                                    <p:animEffect transition="in" filter="box(in)">
                                      <p:cBhvr>
                                        <p:cTn id="35" dur="500"/>
                                        <p:tgtEl>
                                          <p:spTgt spid="5224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52250"/>
                                        </p:tgtEl>
                                        <p:attrNameLst>
                                          <p:attrName>style.visibility</p:attrName>
                                        </p:attrNameLst>
                                      </p:cBhvr>
                                      <p:to>
                                        <p:strVal val="visible"/>
                                      </p:to>
                                    </p:set>
                                    <p:animEffect transition="in" filter="box(in)">
                                      <p:cBhvr>
                                        <p:cTn id="38" dur="500"/>
                                        <p:tgtEl>
                                          <p:spTgt spid="52250"/>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52251"/>
                                        </p:tgtEl>
                                        <p:attrNameLst>
                                          <p:attrName>style.visibility</p:attrName>
                                        </p:attrNameLst>
                                      </p:cBhvr>
                                      <p:to>
                                        <p:strVal val="visible"/>
                                      </p:to>
                                    </p:set>
                                    <p:animEffect transition="in" filter="box(in)">
                                      <p:cBhvr>
                                        <p:cTn id="41" dur="500"/>
                                        <p:tgtEl>
                                          <p:spTgt spid="5225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52255"/>
                                        </p:tgtEl>
                                        <p:attrNameLst>
                                          <p:attrName>style.visibility</p:attrName>
                                        </p:attrNameLst>
                                      </p:cBhvr>
                                      <p:to>
                                        <p:strVal val="visible"/>
                                      </p:to>
                                    </p:set>
                                    <p:animEffect transition="in" filter="checkerboard(across)">
                                      <p:cBhvr>
                                        <p:cTn id="46" dur="500"/>
                                        <p:tgtEl>
                                          <p:spTgt spid="5225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52256"/>
                                        </p:tgtEl>
                                        <p:attrNameLst>
                                          <p:attrName>style.visibility</p:attrName>
                                        </p:attrNameLst>
                                      </p:cBhvr>
                                      <p:to>
                                        <p:strVal val="visible"/>
                                      </p:to>
                                    </p:set>
                                    <p:animEffect transition="in" filter="checkerboard(across)">
                                      <p:cBhvr>
                                        <p:cTn id="51" dur="500"/>
                                        <p:tgtEl>
                                          <p:spTgt spid="5225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nodeType="clickEffect">
                                  <p:stCondLst>
                                    <p:cond delay="0"/>
                                  </p:stCondLst>
                                  <p:childTnLst>
                                    <p:set>
                                      <p:cBhvr>
                                        <p:cTn id="55" dur="1" fill="hold">
                                          <p:stCondLst>
                                            <p:cond delay="0"/>
                                          </p:stCondLst>
                                        </p:cTn>
                                        <p:tgtEl>
                                          <p:spTgt spid="52257"/>
                                        </p:tgtEl>
                                        <p:attrNameLst>
                                          <p:attrName>style.visibility</p:attrName>
                                        </p:attrNameLst>
                                      </p:cBhvr>
                                      <p:to>
                                        <p:strVal val="visible"/>
                                      </p:to>
                                    </p:set>
                                    <p:animEffect transition="in" filter="checkerboard(across)">
                                      <p:cBhvr>
                                        <p:cTn id="56" dur="500"/>
                                        <p:tgtEl>
                                          <p:spTgt spid="5225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52258"/>
                                        </p:tgtEl>
                                        <p:attrNameLst>
                                          <p:attrName>style.visibility</p:attrName>
                                        </p:attrNameLst>
                                      </p:cBhvr>
                                      <p:to>
                                        <p:strVal val="visible"/>
                                      </p:to>
                                    </p:set>
                                    <p:animEffect transition="in" filter="checkerboard(across)">
                                      <p:cBhvr>
                                        <p:cTn id="61" dur="500"/>
                                        <p:tgtEl>
                                          <p:spTgt spid="52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4" grpId="0" animBg="1"/>
      <p:bldP spid="52236" grpId="0" animBg="1"/>
      <p:bldP spid="52240" grpId="0" animBg="1"/>
      <p:bldP spid="52242" grpId="0" animBg="1"/>
      <p:bldP spid="52243" grpId="0" animBg="1"/>
      <p:bldP spid="52245" grpId="0" animBg="1"/>
      <p:bldP spid="52249" grpId="0" animBg="1"/>
      <p:bldP spid="52250" grpId="0" animBg="1"/>
      <p:bldP spid="52251" grpId="0" animBg="1"/>
      <p:bldP spid="52253" grpId="0" animBg="1"/>
      <p:bldP spid="5225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3&quot;/&gt;&lt;property id=&quot;20307&quot; value=&quot;269&quot;/&gt;&lt;/object&gt;&lt;object type=&quot;3&quot; unique_id=&quot;10005&quot;&gt;&lt;property id=&quot;20148&quot; value=&quot;5&quot;/&gt;&lt;property id=&quot;20300&quot; value=&quot;Slide 5&quot;/&gt;&lt;property id=&quot;20307&quot; value=&quot;270&quot;/&gt;&lt;/object&gt;&lt;object type=&quot;3&quot; unique_id=&quot;10006&quot;&gt;&lt;property id=&quot;20148&quot; value=&quot;5&quot;/&gt;&lt;property id=&quot;20300&quot; value=&quot;Slide 6&quot;/&gt;&lt;property id=&quot;20307&quot; value=&quot;268&quot;/&gt;&lt;/object&gt;&lt;object type=&quot;3&quot; unique_id=&quot;10007&quot;&gt;&lt;property id=&quot;20148&quot; value=&quot;5&quot;/&gt;&lt;property id=&quot;20300&quot; value=&quot;Slide 7&quot;/&gt;&lt;property id=&quot;20307&quot; value=&quot;271&quot;/&gt;&lt;/object&gt;&lt;object type=&quot;3&quot; unique_id=&quot;10043&quot;&gt;&lt;property id=&quot;20148&quot; value=&quot;5&quot;/&gt;&lt;property id=&quot;20300&quot; value=&quot;Slide 1&quot;/&gt;&lt;property id=&quot;20307&quot; value=&quot;275&quot;/&gt;&lt;/object&gt;&lt;object type=&quot;3&quot; unique_id=&quot;10044&quot;&gt;&lt;property id=&quot;20148&quot; value=&quot;5&quot;/&gt;&lt;property id=&quot;20300&quot; value=&quot;Slide 2&quot;/&gt;&lt;property id=&quot;20307&quot; value=&quot;274&quot;/&gt;&lt;/object&gt;&lt;object type=&quot;3&quot; unique_id=&quot;10045&quot;&gt;&lt;property id=&quot;20148&quot; value=&quot;5&quot;/&gt;&lt;property id=&quot;20300&quot; value=&quot;Slide 4&quot;/&gt;&lt;property id=&quot;20307&quot; value=&quot;273&quot;/&gt;&lt;/object&gt;&lt;object type=&quot;3&quot; unique_id=&quot;10124&quot;&gt;&lt;property id=&quot;20148&quot; value=&quot;5&quot;/&gt;&lt;property id=&quot;20300&quot; value=&quot;Slide 8&quot;/&gt;&lt;property id=&quot;20307&quot; value=&quot;276&quot;/&gt;&lt;/object&gt;&lt;/object&gt;&lt;/object&gt;&lt;/database&gt;"/>
  <p:tag name="SECTOMILLISECCONVERTED" val="1"/>
</p:tagLst>
</file>

<file path=ppt/theme/theme1.xml><?xml version="1.0" encoding="utf-8"?>
<a:theme xmlns:a="http://schemas.openxmlformats.org/drawingml/2006/main" name="Thiết kế mặc định">
  <a:themeElements>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iết kế mặc địn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iết kế mặc địn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iết kế mặc địn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iết kế mặc địn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iết kế mặc địn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iết kế mặc địn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iết kế mặc địn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iết kế mặc địn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iết kế mặc địn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iết kế mặc địn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iết kế mặc địn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iết kế mặc địn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750</Words>
  <Application>Microsoft Office PowerPoint</Application>
  <PresentationFormat>On-screen Show (4:3)</PresentationFormat>
  <Paragraphs>58</Paragraphs>
  <Slides>10</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.VnTime</vt:lpstr>
      <vt:lpstr>Arial</vt:lpstr>
      <vt:lpstr>Calibri</vt:lpstr>
      <vt:lpstr>Times New Roman</vt:lpstr>
      <vt:lpstr>Thiết kế mặc định</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Thành phố Bắc Ninh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Nguyễn Văn Hữu</dc:creator>
  <cp:lastModifiedBy>MyPC</cp:lastModifiedBy>
  <cp:revision>39</cp:revision>
  <dcterms:created xsi:type="dcterms:W3CDTF">2009-04-21T09:53:48Z</dcterms:created>
  <dcterms:modified xsi:type="dcterms:W3CDTF">2022-04-28T00:44:15Z</dcterms:modified>
</cp:coreProperties>
</file>