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282" r:id="rId5"/>
    <p:sldId id="281" r:id="rId6"/>
    <p:sldId id="280" r:id="rId7"/>
    <p:sldId id="261" r:id="rId8"/>
    <p:sldId id="260" r:id="rId9"/>
    <p:sldId id="262" r:id="rId10"/>
    <p:sldId id="283" r:id="rId11"/>
    <p:sldId id="265" r:id="rId12"/>
    <p:sldId id="267" r:id="rId13"/>
    <p:sldId id="284" r:id="rId14"/>
    <p:sldId id="285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9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5699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179778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346" y="2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4572000" cy="3240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1" y="3814013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>
                <a:solidFill>
                  <a:srgbClr val="000000"/>
                </a:solidFill>
                <a:latin typeface="Times New Roman"/>
                <a:ea typeface="Times New Roman"/>
              </a:rPr>
              <a:t>Trò chơi em yêu thế giới muôn loài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0" y="5085184"/>
            <a:ext cx="161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5820" y="1052736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Trong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tranh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vẽ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hình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ảnh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gì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5832648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</a:rPr>
              <a:t>Hát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 err="1">
                <a:solidFill>
                  <a:srgbClr val="FF0000"/>
                </a:solidFill>
              </a:rPr>
              <a:t>mẫu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5" name="NGHE MAU THEO SAV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5013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1" y="1412776"/>
            <a:ext cx="1008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116632"/>
            <a:ext cx="201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err="1">
                <a:solidFill>
                  <a:srgbClr val="FF0000"/>
                </a:solidFill>
              </a:rPr>
              <a:t>Đọc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lời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ca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209</Words>
  <Application>Microsoft Office PowerPoint</Application>
  <PresentationFormat>On-screen Show (4:3)</PresentationFormat>
  <Paragraphs>30</Paragraphs>
  <Slides>14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bc</cp:lastModifiedBy>
  <cp:revision>98</cp:revision>
  <dcterms:created xsi:type="dcterms:W3CDTF">2021-05-09T14:16:54Z</dcterms:created>
  <dcterms:modified xsi:type="dcterms:W3CDTF">2023-09-17T16:12:23Z</dcterms:modified>
</cp:coreProperties>
</file>