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4" r:id="rId2"/>
  </p:sldMasterIdLst>
  <p:notesMasterIdLst>
    <p:notesMasterId r:id="rId16"/>
  </p:notesMasterIdLst>
  <p:sldIdLst>
    <p:sldId id="310" r:id="rId3"/>
    <p:sldId id="306" r:id="rId4"/>
    <p:sldId id="288" r:id="rId5"/>
    <p:sldId id="298" r:id="rId6"/>
    <p:sldId id="292" r:id="rId7"/>
    <p:sldId id="296" r:id="rId8"/>
    <p:sldId id="297" r:id="rId9"/>
    <p:sldId id="293" r:id="rId10"/>
    <p:sldId id="265" r:id="rId11"/>
    <p:sldId id="302" r:id="rId12"/>
    <p:sldId id="300" r:id="rId13"/>
    <p:sldId id="284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A1B"/>
    <a:srgbClr val="2A9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0927" autoAdjust="0"/>
  </p:normalViewPr>
  <p:slideViewPr>
    <p:cSldViewPr showGuides="1">
      <p:cViewPr varScale="1">
        <p:scale>
          <a:sx n="63" d="100"/>
          <a:sy n="63" d="100"/>
        </p:scale>
        <p:origin x="8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2D5F3-533C-4873-A84B-E6F1AC90B3EB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CFEF6-8EAA-413C-8A27-28D0D282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71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263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714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63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5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77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72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A43FB761-B3F0-4EEF-A476-27C2809F41E6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714875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50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93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2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41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A43FB761-B3F0-4EEF-A476-27C2809F41E6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332019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0A9010A6-0CF6-4EF0-A582-89391D0CFE3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8711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B94144E-1F3C-4ADC-998B-BF83ADF197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06045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svg"/><Relationship Id="rId7" Type="http://schemas.openxmlformats.org/officeDocument/2006/relationships/image" Target="../media/image4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svg"/><Relationship Id="rId3" Type="http://schemas.openxmlformats.org/officeDocument/2006/relationships/image" Target="../media/image9.svg"/><Relationship Id="rId7" Type="http://schemas.openxmlformats.org/officeDocument/2006/relationships/image" Target="../media/image52.png"/><Relationship Id="rId12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11" Type="http://schemas.microsoft.com/office/2007/relationships/hdphoto" Target="../media/hdphoto2.wdp"/><Relationship Id="rId5" Type="http://schemas.openxmlformats.org/officeDocument/2006/relationships/image" Target="../media/image14.png"/><Relationship Id="rId1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40.png"/><Relationship Id="rId9" Type="http://schemas.openxmlformats.org/officeDocument/2006/relationships/image" Target="../media/image18.svg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0.png"/><Relationship Id="rId7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7.svg"/><Relationship Id="rId5" Type="http://schemas.microsoft.com/office/2007/relationships/hdphoto" Target="../media/hdphoto3.wdp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1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svg"/><Relationship Id="rId17" Type="http://schemas.openxmlformats.org/officeDocument/2006/relationships/image" Target="../media/image20.png"/><Relationship Id="rId2" Type="http://schemas.openxmlformats.org/officeDocument/2006/relationships/image" Target="../media/image8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svg"/><Relationship Id="rId18" Type="http://schemas.openxmlformats.org/officeDocument/2006/relationships/image" Target="../media/image21.sv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microsoft.com/office/2007/relationships/hdphoto" Target="../media/hdphoto3.wdp"/><Relationship Id="rId5" Type="http://schemas.openxmlformats.org/officeDocument/2006/relationships/image" Target="../media/image11.svg"/><Relationship Id="rId15" Type="http://schemas.openxmlformats.org/officeDocument/2006/relationships/image" Target="../media/image27.sv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3.sv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svg"/><Relationship Id="rId18" Type="http://schemas.openxmlformats.org/officeDocument/2006/relationships/image" Target="../media/image21.svg"/><Relationship Id="rId26" Type="http://schemas.openxmlformats.org/officeDocument/2006/relationships/image" Target="../media/image30.png"/><Relationship Id="rId3" Type="http://schemas.openxmlformats.org/officeDocument/2006/relationships/image" Target="../media/image1.jpeg"/><Relationship Id="rId21" Type="http://schemas.openxmlformats.org/officeDocument/2006/relationships/image" Target="../media/image240.pn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17" Type="http://schemas.openxmlformats.org/officeDocument/2006/relationships/image" Target="../media/image20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2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microsoft.com/office/2007/relationships/hdphoto" Target="../media/hdphoto3.wdp"/><Relationship Id="rId24" Type="http://schemas.openxmlformats.org/officeDocument/2006/relationships/image" Target="../media/image27.png"/><Relationship Id="rId5" Type="http://schemas.openxmlformats.org/officeDocument/2006/relationships/image" Target="../media/image11.svg"/><Relationship Id="rId15" Type="http://schemas.openxmlformats.org/officeDocument/2006/relationships/image" Target="../media/image27.svg"/><Relationship Id="rId23" Type="http://schemas.openxmlformats.org/officeDocument/2006/relationships/image" Target="../media/image260.png"/><Relationship Id="rId10" Type="http://schemas.openxmlformats.org/officeDocument/2006/relationships/image" Target="../media/image24.png"/><Relationship Id="rId19" Type="http://schemas.openxmlformats.org/officeDocument/2006/relationships/image" Target="../media/image220.png"/><Relationship Id="rId4" Type="http://schemas.openxmlformats.org/officeDocument/2006/relationships/image" Target="../media/image10.png"/><Relationship Id="rId9" Type="http://schemas.openxmlformats.org/officeDocument/2006/relationships/image" Target="../media/image13.svg"/><Relationship Id="rId14" Type="http://schemas.openxmlformats.org/officeDocument/2006/relationships/image" Target="../media/image26.png"/><Relationship Id="rId22" Type="http://schemas.openxmlformats.org/officeDocument/2006/relationships/image" Target="../media/image2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6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38.png"/><Relationship Id="rId17" Type="http://schemas.openxmlformats.org/officeDocument/2006/relationships/image" Target="../media/image21.svg"/><Relationship Id="rId2" Type="http://schemas.openxmlformats.org/officeDocument/2006/relationships/image" Target="../media/image3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18.svg"/><Relationship Id="rId5" Type="http://schemas.openxmlformats.org/officeDocument/2006/relationships/image" Target="../media/image34.svg"/><Relationship Id="rId15" Type="http://schemas.openxmlformats.org/officeDocument/2006/relationships/image" Target="../media/image430.png"/><Relationship Id="rId10" Type="http://schemas.openxmlformats.org/officeDocument/2006/relationships/image" Target="../media/image25.png"/><Relationship Id="rId4" Type="http://schemas.openxmlformats.org/officeDocument/2006/relationships/image" Target="../media/image33.png"/><Relationship Id="rId9" Type="http://schemas.microsoft.com/office/2007/relationships/hdphoto" Target="../media/hdphoto3.wdp"/><Relationship Id="rId1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6.png"/><Relationship Id="rId18" Type="http://schemas.openxmlformats.org/officeDocument/2006/relationships/image" Target="../media/image44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38.png"/><Relationship Id="rId17" Type="http://schemas.openxmlformats.org/officeDocument/2006/relationships/image" Target="../media/image21.svg"/><Relationship Id="rId2" Type="http://schemas.openxmlformats.org/officeDocument/2006/relationships/image" Target="../media/image3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18.svg"/><Relationship Id="rId5" Type="http://schemas.openxmlformats.org/officeDocument/2006/relationships/image" Target="../media/image34.svg"/><Relationship Id="rId15" Type="http://schemas.openxmlformats.org/officeDocument/2006/relationships/image" Target="../media/image430.png"/><Relationship Id="rId10" Type="http://schemas.openxmlformats.org/officeDocument/2006/relationships/image" Target="../media/image25.png"/><Relationship Id="rId19" Type="http://schemas.openxmlformats.org/officeDocument/2006/relationships/image" Target="../media/image45.png"/><Relationship Id="rId4" Type="http://schemas.openxmlformats.org/officeDocument/2006/relationships/image" Target="../media/image33.png"/><Relationship Id="rId9" Type="http://schemas.microsoft.com/office/2007/relationships/hdphoto" Target="../media/hdphoto3.wdp"/><Relationship Id="rId1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6.png"/><Relationship Id="rId18" Type="http://schemas.openxmlformats.org/officeDocument/2006/relationships/image" Target="../media/image46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38.png"/><Relationship Id="rId17" Type="http://schemas.openxmlformats.org/officeDocument/2006/relationships/image" Target="../media/image21.svg"/><Relationship Id="rId2" Type="http://schemas.openxmlformats.org/officeDocument/2006/relationships/image" Target="../media/image3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18.svg"/><Relationship Id="rId5" Type="http://schemas.openxmlformats.org/officeDocument/2006/relationships/image" Target="../media/image34.svg"/><Relationship Id="rId15" Type="http://schemas.openxmlformats.org/officeDocument/2006/relationships/image" Target="../media/image430.png"/><Relationship Id="rId10" Type="http://schemas.openxmlformats.org/officeDocument/2006/relationships/image" Target="../media/image25.png"/><Relationship Id="rId19" Type="http://schemas.openxmlformats.org/officeDocument/2006/relationships/image" Target="../media/image47.png"/><Relationship Id="rId4" Type="http://schemas.openxmlformats.org/officeDocument/2006/relationships/image" Target="../media/image33.png"/><Relationship Id="rId9" Type="http://schemas.microsoft.com/office/2007/relationships/hdphoto" Target="../media/hdphoto3.wdp"/><Relationship Id="rId1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8.svg"/><Relationship Id="rId3" Type="http://schemas.openxmlformats.org/officeDocument/2006/relationships/audio" Target="../media/audio2.wav"/><Relationship Id="rId7" Type="http://schemas.openxmlformats.org/officeDocument/2006/relationships/image" Target="../media/image32.sv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microsoft.com/office/2007/relationships/hdphoto" Target="../media/hdphoto3.wdp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37.png"/><Relationship Id="rId9" Type="http://schemas.openxmlformats.org/officeDocument/2006/relationships/image" Target="../media/image34.sv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1.sv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openxmlformats.org/officeDocument/2006/relationships/image" Target="../media/image50.png"/><Relationship Id="rId5" Type="http://schemas.openxmlformats.org/officeDocument/2006/relationships/image" Target="../media/image37.png"/><Relationship Id="rId10" Type="http://schemas.openxmlformats.org/officeDocument/2006/relationships/image" Target="../media/image27.svg"/><Relationship Id="rId4" Type="http://schemas.openxmlformats.org/officeDocument/2006/relationships/image" Target="../media/image40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4083820" y="1374109"/>
            <a:ext cx="660654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 algn="ctr" defTabSz="457200">
              <a:buNone/>
              <a:defRPr/>
            </a:pPr>
            <a:r>
              <a:rPr lang="en-US" altLang="zh-CN" sz="8000" cap="all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Luyện tập chung</a:t>
            </a:r>
            <a:endParaRPr lang="zh-CN" altLang="en-US" sz="8000" cap="all">
              <a:ln w="38100">
                <a:solidFill>
                  <a:prstClr val="white"/>
                </a:solidFill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itchFamily="18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1548" y="239863"/>
            <a:ext cx="4625368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50" y="4384675"/>
            <a:ext cx="12230100" cy="25241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4722495" y="3349625"/>
            <a:ext cx="1430655" cy="157543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0041">
            <a:off x="6196667" y="203527"/>
            <a:ext cx="704215" cy="915670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3CF4886-73F1-41DD-AF76-9312A1D18F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1159" y="3703567"/>
            <a:ext cx="2678402" cy="2729582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104" y="5068358"/>
            <a:ext cx="12233910" cy="1903095"/>
          </a:xfrm>
          <a:prstGeom prst="rect">
            <a:avLst/>
          </a:prstGeom>
        </p:spPr>
      </p:pic>
      <p:sp>
        <p:nvSpPr>
          <p:cNvPr id="9" name="圆角矩形 1">
            <a:extLst>
              <a:ext uri="{FF2B5EF4-FFF2-40B4-BE49-F238E27FC236}">
                <a16:creationId xmlns:a16="http://schemas.microsoft.com/office/drawing/2014/main" id="{411531FD-8F1B-4417-926B-773F4613FE68}"/>
              </a:ext>
            </a:extLst>
          </p:cNvPr>
          <p:cNvSpPr/>
          <p:nvPr/>
        </p:nvSpPr>
        <p:spPr>
          <a:xfrm>
            <a:off x="6140425" y="3944917"/>
            <a:ext cx="2460625" cy="6648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2" name="矩形 259">
            <a:extLst>
              <a:ext uri="{FF2B5EF4-FFF2-40B4-BE49-F238E27FC236}">
                <a16:creationId xmlns:a16="http://schemas.microsoft.com/office/drawing/2014/main" id="{DA856BC4-FEE7-4B75-991C-B7B548E2B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949" y="3833322"/>
            <a:ext cx="2479681" cy="7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Karate" pitchFamily="18" charset="0"/>
                <a:ea typeface="印品黑体" panose="00000500000000000000" pitchFamily="2" charset="-122"/>
                <a:cs typeface="Arial" panose="020B0604020202020204" pitchFamily="34" charset="0"/>
                <a:sym typeface="Calibri" panose="020F0502020204030204" charset="0"/>
              </a:rPr>
              <a:t>Trang</a:t>
            </a: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Karate" pitchFamily="18" charset="0"/>
                <a:ea typeface="印品黑体" panose="00000500000000000000" pitchFamily="2" charset="-122"/>
                <a:cs typeface="Arial" panose="020B0604020202020204" pitchFamily="34" charset="0"/>
                <a:sym typeface="Calibri" panose="020F0502020204030204" charset="0"/>
              </a:rPr>
              <a:t> 32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Karate" pitchFamily="18" charset="0"/>
              <a:ea typeface="印品黑体" panose="00000500000000000000" pitchFamily="2" charset="-122"/>
              <a:cs typeface="Arial" panose="020B0604020202020204" pitchFamily="34" charset="0"/>
              <a:sym typeface="Calibri" panose="020F0502020204030204" charset="0"/>
            </a:endParaRPr>
          </a:p>
        </p:txBody>
      </p:sp>
      <p:sp>
        <p:nvSpPr>
          <p:cNvPr id="16" name="矩形 259">
            <a:extLst>
              <a:ext uri="{FF2B5EF4-FFF2-40B4-BE49-F238E27FC236}">
                <a16:creationId xmlns:a16="http://schemas.microsoft.com/office/drawing/2014/main" id="{BDF1CB31-8FAF-407B-AC3B-FC8C1C668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80" y="6108052"/>
            <a:ext cx="3509240" cy="71436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300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rench Vanilla" panose="02040603050506020204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Giảm tải theo CV 3969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French Vanilla" panose="02040603050506020204" pitchFamily="18" charset="0"/>
              <a:ea typeface="印品黑体" panose="00000500000000000000" pitchFamily="2" charset="-122"/>
              <a:cs typeface="Arial" panose="020B0604020202020204" pitchFamily="34" charset="0"/>
              <a:sym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6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ldLvl="0" animBg="1"/>
      <p:bldP spid="12" grpId="0"/>
      <p:bldP spid="16" grpId="0" animBg="1"/>
    </p:bldLst>
  </p:timing>
  <p:extLst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3">
            <a:extLst>
              <a:ext uri="{FF2B5EF4-FFF2-40B4-BE49-F238E27FC236}">
                <a16:creationId xmlns:a16="http://schemas.microsoft.com/office/drawing/2014/main" id="{9D4651C3-6111-4F9A-8CFC-8569196B6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07F244B1-C738-45C1-BCCB-004945F24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79" y="-60509"/>
            <a:ext cx="12221029" cy="5065830"/>
          </a:xfrm>
          <a:prstGeom prst="rect">
            <a:avLst/>
          </a:prstGeom>
        </p:spPr>
      </p:pic>
      <p:sp>
        <p:nvSpPr>
          <p:cNvPr id="2" name="Cube 1">
            <a:extLst>
              <a:ext uri="{FF2B5EF4-FFF2-40B4-BE49-F238E27FC236}">
                <a16:creationId xmlns:a16="http://schemas.microsoft.com/office/drawing/2014/main" id="{623FCF34-0D25-4553-A360-AF370ABE7DCD}"/>
              </a:ext>
            </a:extLst>
          </p:cNvPr>
          <p:cNvSpPr/>
          <p:nvPr/>
        </p:nvSpPr>
        <p:spPr>
          <a:xfrm>
            <a:off x="152400" y="1104900"/>
            <a:ext cx="6857998" cy="5753100"/>
          </a:xfrm>
          <a:prstGeom prst="cube">
            <a:avLst>
              <a:gd name="adj" fmla="val 212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FC3A76-3E4B-4381-A55B-48F45A2CEE0E}"/>
              </a:ext>
            </a:extLst>
          </p:cNvPr>
          <p:cNvCxnSpPr>
            <a:cxnSpLocks/>
          </p:cNvCxnSpPr>
          <p:nvPr/>
        </p:nvCxnSpPr>
        <p:spPr>
          <a:xfrm>
            <a:off x="5787571" y="6591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6E7FC4-E935-453F-912A-5D62662ECB0A}"/>
              </a:ext>
            </a:extLst>
          </p:cNvPr>
          <p:cNvCxnSpPr>
            <a:cxnSpLocks/>
          </p:cNvCxnSpPr>
          <p:nvPr/>
        </p:nvCxnSpPr>
        <p:spPr>
          <a:xfrm>
            <a:off x="5787571" y="6286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F582FD-8F16-402A-BB98-BCEB518ECC65}"/>
              </a:ext>
            </a:extLst>
          </p:cNvPr>
          <p:cNvCxnSpPr>
            <a:cxnSpLocks/>
          </p:cNvCxnSpPr>
          <p:nvPr/>
        </p:nvCxnSpPr>
        <p:spPr>
          <a:xfrm>
            <a:off x="5787571" y="5981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51DEF3-7003-4E64-BE6A-41BB7C09DE2D}"/>
              </a:ext>
            </a:extLst>
          </p:cNvPr>
          <p:cNvCxnSpPr>
            <a:cxnSpLocks/>
          </p:cNvCxnSpPr>
          <p:nvPr/>
        </p:nvCxnSpPr>
        <p:spPr>
          <a:xfrm>
            <a:off x="5787571" y="5372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9A6DD5D-7AB4-45C4-AE14-A1DF65D4F0A1}"/>
              </a:ext>
            </a:extLst>
          </p:cNvPr>
          <p:cNvCxnSpPr>
            <a:cxnSpLocks/>
          </p:cNvCxnSpPr>
          <p:nvPr/>
        </p:nvCxnSpPr>
        <p:spPr>
          <a:xfrm>
            <a:off x="5787571" y="5676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A9F00F-14DB-4F5B-B641-EF2386E1BCDF}"/>
              </a:ext>
            </a:extLst>
          </p:cNvPr>
          <p:cNvCxnSpPr>
            <a:cxnSpLocks/>
          </p:cNvCxnSpPr>
          <p:nvPr/>
        </p:nvCxnSpPr>
        <p:spPr>
          <a:xfrm>
            <a:off x="5787571" y="5067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E3DE16-61FD-40DE-B723-6B1964481CA6}"/>
              </a:ext>
            </a:extLst>
          </p:cNvPr>
          <p:cNvCxnSpPr>
            <a:cxnSpLocks/>
          </p:cNvCxnSpPr>
          <p:nvPr/>
        </p:nvCxnSpPr>
        <p:spPr>
          <a:xfrm>
            <a:off x="5787571" y="4457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1C5B8A-E461-4091-B217-689649866AB7}"/>
              </a:ext>
            </a:extLst>
          </p:cNvPr>
          <p:cNvCxnSpPr>
            <a:cxnSpLocks/>
          </p:cNvCxnSpPr>
          <p:nvPr/>
        </p:nvCxnSpPr>
        <p:spPr>
          <a:xfrm>
            <a:off x="5787571" y="4762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4A0EB5-A24B-4BB1-A99C-09A406E4EFAE}"/>
              </a:ext>
            </a:extLst>
          </p:cNvPr>
          <p:cNvCxnSpPr>
            <a:cxnSpLocks/>
          </p:cNvCxnSpPr>
          <p:nvPr/>
        </p:nvCxnSpPr>
        <p:spPr>
          <a:xfrm>
            <a:off x="5787571" y="4152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13EEE2-DBA9-4BF4-838C-8AA2317493AC}"/>
              </a:ext>
            </a:extLst>
          </p:cNvPr>
          <p:cNvCxnSpPr>
            <a:cxnSpLocks/>
          </p:cNvCxnSpPr>
          <p:nvPr/>
        </p:nvCxnSpPr>
        <p:spPr>
          <a:xfrm>
            <a:off x="5787571" y="3848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C0F6E2-B84D-452F-ABD9-EB018DE55E36}"/>
              </a:ext>
            </a:extLst>
          </p:cNvPr>
          <p:cNvCxnSpPr>
            <a:cxnSpLocks/>
          </p:cNvCxnSpPr>
          <p:nvPr/>
        </p:nvCxnSpPr>
        <p:spPr>
          <a:xfrm>
            <a:off x="5787571" y="3543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4D745D-B2CE-47AD-B1E3-EAB4DA1FFEE8}"/>
              </a:ext>
            </a:extLst>
          </p:cNvPr>
          <p:cNvCxnSpPr>
            <a:cxnSpLocks/>
          </p:cNvCxnSpPr>
          <p:nvPr/>
        </p:nvCxnSpPr>
        <p:spPr>
          <a:xfrm>
            <a:off x="5787571" y="3238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AB95C5-B09E-49A9-B927-6F13BCF924D6}"/>
              </a:ext>
            </a:extLst>
          </p:cNvPr>
          <p:cNvCxnSpPr>
            <a:cxnSpLocks/>
          </p:cNvCxnSpPr>
          <p:nvPr/>
        </p:nvCxnSpPr>
        <p:spPr>
          <a:xfrm>
            <a:off x="5787571" y="2933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6B83B0-5E2B-4C9E-B1A4-8DEF6EC728F9}"/>
              </a:ext>
            </a:extLst>
          </p:cNvPr>
          <p:cNvCxnSpPr>
            <a:cxnSpLocks/>
          </p:cNvCxnSpPr>
          <p:nvPr/>
        </p:nvCxnSpPr>
        <p:spPr>
          <a:xfrm>
            <a:off x="5787571" y="2628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E1D2B7-5AF9-4F0A-AFC8-37E2708F3AA7}"/>
              </a:ext>
            </a:extLst>
          </p:cNvPr>
          <p:cNvCxnSpPr>
            <a:cxnSpLocks/>
          </p:cNvCxnSpPr>
          <p:nvPr/>
        </p:nvCxnSpPr>
        <p:spPr>
          <a:xfrm>
            <a:off x="5787571" y="2324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763580-EAC5-4EEF-B4EF-9E38A22BE349}"/>
              </a:ext>
            </a:extLst>
          </p:cNvPr>
          <p:cNvCxnSpPr/>
          <p:nvPr/>
        </p:nvCxnSpPr>
        <p:spPr>
          <a:xfrm flipH="1">
            <a:off x="152400" y="65913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C6F3D7-B741-4315-AFFC-9A3EDDA5F134}"/>
              </a:ext>
            </a:extLst>
          </p:cNvPr>
          <p:cNvCxnSpPr/>
          <p:nvPr/>
        </p:nvCxnSpPr>
        <p:spPr>
          <a:xfrm flipH="1">
            <a:off x="152400" y="62937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909E92-1A2C-4606-9C32-016C925B15A9}"/>
              </a:ext>
            </a:extLst>
          </p:cNvPr>
          <p:cNvCxnSpPr/>
          <p:nvPr/>
        </p:nvCxnSpPr>
        <p:spPr>
          <a:xfrm flipH="1">
            <a:off x="152400" y="597945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AAED1A-A73E-4071-B142-26A1B58E9006}"/>
              </a:ext>
            </a:extLst>
          </p:cNvPr>
          <p:cNvCxnSpPr/>
          <p:nvPr/>
        </p:nvCxnSpPr>
        <p:spPr>
          <a:xfrm flipH="1">
            <a:off x="152400" y="566512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049A73-831C-4BD8-A749-0153F34E6519}"/>
              </a:ext>
            </a:extLst>
          </p:cNvPr>
          <p:cNvCxnSpPr/>
          <p:nvPr/>
        </p:nvCxnSpPr>
        <p:spPr>
          <a:xfrm flipH="1">
            <a:off x="145142" y="539842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D5CDC81-36A7-4C48-90C0-E4301F29F3AF}"/>
              </a:ext>
            </a:extLst>
          </p:cNvPr>
          <p:cNvCxnSpPr/>
          <p:nvPr/>
        </p:nvCxnSpPr>
        <p:spPr>
          <a:xfrm flipH="1">
            <a:off x="145142" y="50841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33F786-3F9C-46E3-BDFC-ADAB93AFB15C}"/>
              </a:ext>
            </a:extLst>
          </p:cNvPr>
          <p:cNvCxnSpPr/>
          <p:nvPr/>
        </p:nvCxnSpPr>
        <p:spPr>
          <a:xfrm flipH="1">
            <a:off x="145142" y="47697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DAD8CE9-BF59-4CC9-A72F-0E4B5367433E}"/>
              </a:ext>
            </a:extLst>
          </p:cNvPr>
          <p:cNvCxnSpPr/>
          <p:nvPr/>
        </p:nvCxnSpPr>
        <p:spPr>
          <a:xfrm flipH="1">
            <a:off x="145142" y="445545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8B7744E-9D09-4BB2-B242-16F432BE7235}"/>
              </a:ext>
            </a:extLst>
          </p:cNvPr>
          <p:cNvCxnSpPr/>
          <p:nvPr/>
        </p:nvCxnSpPr>
        <p:spPr>
          <a:xfrm flipH="1">
            <a:off x="159658" y="41529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F29879-8319-4B1D-83D6-828F809E61A2}"/>
              </a:ext>
            </a:extLst>
          </p:cNvPr>
          <p:cNvCxnSpPr/>
          <p:nvPr/>
        </p:nvCxnSpPr>
        <p:spPr>
          <a:xfrm flipH="1">
            <a:off x="159658" y="38385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E46163-0C95-41CE-9EE3-BF3FFC3C77C8}"/>
              </a:ext>
            </a:extLst>
          </p:cNvPr>
          <p:cNvCxnSpPr/>
          <p:nvPr/>
        </p:nvCxnSpPr>
        <p:spPr>
          <a:xfrm flipH="1">
            <a:off x="152400" y="35718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DBE289F-F113-4797-808B-C78466BCDD30}"/>
              </a:ext>
            </a:extLst>
          </p:cNvPr>
          <p:cNvCxnSpPr/>
          <p:nvPr/>
        </p:nvCxnSpPr>
        <p:spPr>
          <a:xfrm flipH="1">
            <a:off x="152400" y="325755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3B15C0-0ECC-476E-B47D-F4D7A7C9C883}"/>
              </a:ext>
            </a:extLst>
          </p:cNvPr>
          <p:cNvCxnSpPr/>
          <p:nvPr/>
        </p:nvCxnSpPr>
        <p:spPr>
          <a:xfrm flipH="1">
            <a:off x="152400" y="294322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17EF5BC-887D-49D8-9410-B7341D6640C6}"/>
              </a:ext>
            </a:extLst>
          </p:cNvPr>
          <p:cNvCxnSpPr/>
          <p:nvPr/>
        </p:nvCxnSpPr>
        <p:spPr>
          <a:xfrm flipH="1">
            <a:off x="152400" y="26289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DBC102F-4E00-461A-B9EC-948F68520BBA}"/>
              </a:ext>
            </a:extLst>
          </p:cNvPr>
          <p:cNvCxnSpPr>
            <a:cxnSpLocks/>
          </p:cNvCxnSpPr>
          <p:nvPr/>
        </p:nvCxnSpPr>
        <p:spPr>
          <a:xfrm>
            <a:off x="7010398" y="5372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BB1669-FFCD-490B-BE1F-1EAE8281DDF6}"/>
              </a:ext>
            </a:extLst>
          </p:cNvPr>
          <p:cNvCxnSpPr>
            <a:cxnSpLocks/>
          </p:cNvCxnSpPr>
          <p:nvPr/>
        </p:nvCxnSpPr>
        <p:spPr>
          <a:xfrm>
            <a:off x="7010398" y="5067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74A55C0-B2FF-4332-BF9A-CF93B21D8CF8}"/>
              </a:ext>
            </a:extLst>
          </p:cNvPr>
          <p:cNvCxnSpPr>
            <a:cxnSpLocks/>
          </p:cNvCxnSpPr>
          <p:nvPr/>
        </p:nvCxnSpPr>
        <p:spPr>
          <a:xfrm>
            <a:off x="7010398" y="4762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417C125-C09E-4072-82A5-6D5C51BFE378}"/>
              </a:ext>
            </a:extLst>
          </p:cNvPr>
          <p:cNvCxnSpPr>
            <a:cxnSpLocks/>
          </p:cNvCxnSpPr>
          <p:nvPr/>
        </p:nvCxnSpPr>
        <p:spPr>
          <a:xfrm>
            <a:off x="7010398" y="4152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6830643-C5B1-4124-9318-BFFA2C281B52}"/>
              </a:ext>
            </a:extLst>
          </p:cNvPr>
          <p:cNvCxnSpPr>
            <a:cxnSpLocks/>
          </p:cNvCxnSpPr>
          <p:nvPr/>
        </p:nvCxnSpPr>
        <p:spPr>
          <a:xfrm>
            <a:off x="7010398" y="4457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0F12BBD-13DE-44E6-9DA9-AF892E0B9AE6}"/>
              </a:ext>
            </a:extLst>
          </p:cNvPr>
          <p:cNvCxnSpPr>
            <a:cxnSpLocks/>
          </p:cNvCxnSpPr>
          <p:nvPr/>
        </p:nvCxnSpPr>
        <p:spPr>
          <a:xfrm>
            <a:off x="7010398" y="3848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ED28562-7E2B-4B42-92FF-D1E439741633}"/>
              </a:ext>
            </a:extLst>
          </p:cNvPr>
          <p:cNvCxnSpPr>
            <a:cxnSpLocks/>
          </p:cNvCxnSpPr>
          <p:nvPr/>
        </p:nvCxnSpPr>
        <p:spPr>
          <a:xfrm>
            <a:off x="7010398" y="3238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259B2F0-D3E7-4004-9C0C-7C900CBBA875}"/>
              </a:ext>
            </a:extLst>
          </p:cNvPr>
          <p:cNvCxnSpPr>
            <a:cxnSpLocks/>
          </p:cNvCxnSpPr>
          <p:nvPr/>
        </p:nvCxnSpPr>
        <p:spPr>
          <a:xfrm>
            <a:off x="7010398" y="3543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E46F2F8-48CD-49CD-A50A-6CBF66BBD13A}"/>
              </a:ext>
            </a:extLst>
          </p:cNvPr>
          <p:cNvCxnSpPr>
            <a:cxnSpLocks/>
          </p:cNvCxnSpPr>
          <p:nvPr/>
        </p:nvCxnSpPr>
        <p:spPr>
          <a:xfrm>
            <a:off x="7010398" y="2933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3E12741-9F01-40E5-8FC1-92E3B7ED6C24}"/>
              </a:ext>
            </a:extLst>
          </p:cNvPr>
          <p:cNvCxnSpPr>
            <a:cxnSpLocks/>
          </p:cNvCxnSpPr>
          <p:nvPr/>
        </p:nvCxnSpPr>
        <p:spPr>
          <a:xfrm>
            <a:off x="7010398" y="2628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DAFF588-184A-4522-9406-F46CD69B0F78}"/>
              </a:ext>
            </a:extLst>
          </p:cNvPr>
          <p:cNvCxnSpPr>
            <a:cxnSpLocks/>
          </p:cNvCxnSpPr>
          <p:nvPr/>
        </p:nvCxnSpPr>
        <p:spPr>
          <a:xfrm>
            <a:off x="7010398" y="2324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5E4CFA9-60B9-431F-BA79-ABF3D48C587A}"/>
              </a:ext>
            </a:extLst>
          </p:cNvPr>
          <p:cNvCxnSpPr>
            <a:cxnSpLocks/>
          </p:cNvCxnSpPr>
          <p:nvPr/>
        </p:nvCxnSpPr>
        <p:spPr>
          <a:xfrm>
            <a:off x="7010398" y="2019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9B6FE59-BD79-45F5-B777-A1A6B17CB2A2}"/>
              </a:ext>
            </a:extLst>
          </p:cNvPr>
          <p:cNvCxnSpPr>
            <a:cxnSpLocks/>
          </p:cNvCxnSpPr>
          <p:nvPr/>
        </p:nvCxnSpPr>
        <p:spPr>
          <a:xfrm>
            <a:off x="7010398" y="1714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4A6A157-A3F0-4801-AF40-D25F8B4F6854}"/>
              </a:ext>
            </a:extLst>
          </p:cNvPr>
          <p:cNvCxnSpPr>
            <a:cxnSpLocks/>
          </p:cNvCxnSpPr>
          <p:nvPr/>
        </p:nvCxnSpPr>
        <p:spPr>
          <a:xfrm>
            <a:off x="7010398" y="1409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9D4C2DA-5794-4769-A618-D207187EDE61}"/>
              </a:ext>
            </a:extLst>
          </p:cNvPr>
          <p:cNvCxnSpPr>
            <a:cxnSpLocks/>
          </p:cNvCxnSpPr>
          <p:nvPr/>
        </p:nvCxnSpPr>
        <p:spPr>
          <a:xfrm>
            <a:off x="7010398" y="1104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C9A5BC4-B903-4369-81A8-FE04BDC9B7B7}"/>
              </a:ext>
            </a:extLst>
          </p:cNvPr>
          <p:cNvCxnSpPr>
            <a:cxnSpLocks/>
          </p:cNvCxnSpPr>
          <p:nvPr/>
        </p:nvCxnSpPr>
        <p:spPr>
          <a:xfrm flipH="1">
            <a:off x="5812517" y="5355300"/>
            <a:ext cx="120151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890E9EE-9109-4E64-99AE-A8C958E3A94D}"/>
              </a:ext>
            </a:extLst>
          </p:cNvPr>
          <p:cNvCxnSpPr>
            <a:cxnSpLocks/>
          </p:cNvCxnSpPr>
          <p:nvPr/>
        </p:nvCxnSpPr>
        <p:spPr>
          <a:xfrm flipH="1">
            <a:off x="5798458" y="5046032"/>
            <a:ext cx="1215569" cy="1229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C6B312B-C020-4ED3-A8DC-4BF3504DD476}"/>
              </a:ext>
            </a:extLst>
          </p:cNvPr>
          <p:cNvCxnSpPr>
            <a:cxnSpLocks/>
          </p:cNvCxnSpPr>
          <p:nvPr/>
        </p:nvCxnSpPr>
        <p:spPr>
          <a:xfrm flipH="1">
            <a:off x="5791201" y="4753561"/>
            <a:ext cx="1222826" cy="12124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0F8F338-085C-4D36-B4F4-6CD3293A5C00}"/>
              </a:ext>
            </a:extLst>
          </p:cNvPr>
          <p:cNvCxnSpPr>
            <a:cxnSpLocks/>
          </p:cNvCxnSpPr>
          <p:nvPr/>
        </p:nvCxnSpPr>
        <p:spPr>
          <a:xfrm flipH="1">
            <a:off x="5769884" y="4429739"/>
            <a:ext cx="1244143" cy="12438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99EC1E8-A299-40D0-9DDB-A275C907A0D1}"/>
              </a:ext>
            </a:extLst>
          </p:cNvPr>
          <p:cNvCxnSpPr>
            <a:cxnSpLocks/>
          </p:cNvCxnSpPr>
          <p:nvPr/>
        </p:nvCxnSpPr>
        <p:spPr>
          <a:xfrm flipH="1">
            <a:off x="5794829" y="413276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9187B52-998D-45C6-8A55-8BAE8F608509}"/>
              </a:ext>
            </a:extLst>
          </p:cNvPr>
          <p:cNvCxnSpPr>
            <a:cxnSpLocks/>
          </p:cNvCxnSpPr>
          <p:nvPr/>
        </p:nvCxnSpPr>
        <p:spPr>
          <a:xfrm flipH="1">
            <a:off x="5794829" y="383579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4E7474E-42EE-428F-8C25-572F148F8E0C}"/>
              </a:ext>
            </a:extLst>
          </p:cNvPr>
          <p:cNvCxnSpPr>
            <a:cxnSpLocks/>
          </p:cNvCxnSpPr>
          <p:nvPr/>
        </p:nvCxnSpPr>
        <p:spPr>
          <a:xfrm flipH="1">
            <a:off x="5825851" y="3532945"/>
            <a:ext cx="120151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3AA2643-08F5-4E58-AB57-8BD45B113575}"/>
              </a:ext>
            </a:extLst>
          </p:cNvPr>
          <p:cNvCxnSpPr>
            <a:cxnSpLocks/>
          </p:cNvCxnSpPr>
          <p:nvPr/>
        </p:nvCxnSpPr>
        <p:spPr>
          <a:xfrm flipH="1">
            <a:off x="5811792" y="3223677"/>
            <a:ext cx="1215569" cy="1229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4A59343-4290-40F5-A067-73D0C793473F}"/>
              </a:ext>
            </a:extLst>
          </p:cNvPr>
          <p:cNvCxnSpPr>
            <a:cxnSpLocks/>
          </p:cNvCxnSpPr>
          <p:nvPr/>
        </p:nvCxnSpPr>
        <p:spPr>
          <a:xfrm flipH="1">
            <a:off x="5804535" y="2931206"/>
            <a:ext cx="1222826" cy="12124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9472BAD-CF8F-4360-A58C-4027572AF525}"/>
              </a:ext>
            </a:extLst>
          </p:cNvPr>
          <p:cNvCxnSpPr>
            <a:cxnSpLocks/>
          </p:cNvCxnSpPr>
          <p:nvPr/>
        </p:nvCxnSpPr>
        <p:spPr>
          <a:xfrm flipH="1">
            <a:off x="5783218" y="2607384"/>
            <a:ext cx="1244143" cy="12438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32BA8B0-523F-4FD3-833E-8E374DE7EF2D}"/>
              </a:ext>
            </a:extLst>
          </p:cNvPr>
          <p:cNvCxnSpPr>
            <a:cxnSpLocks/>
          </p:cNvCxnSpPr>
          <p:nvPr/>
        </p:nvCxnSpPr>
        <p:spPr>
          <a:xfrm flipH="1">
            <a:off x="5808163" y="2310414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917EED0-2098-4369-9F72-656A6749D15F}"/>
              </a:ext>
            </a:extLst>
          </p:cNvPr>
          <p:cNvCxnSpPr>
            <a:cxnSpLocks/>
          </p:cNvCxnSpPr>
          <p:nvPr/>
        </p:nvCxnSpPr>
        <p:spPr>
          <a:xfrm flipH="1">
            <a:off x="5808163" y="2013444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C0934B1-13D3-455D-8EFB-270FAFF5E119}"/>
              </a:ext>
            </a:extLst>
          </p:cNvPr>
          <p:cNvCxnSpPr>
            <a:cxnSpLocks/>
          </p:cNvCxnSpPr>
          <p:nvPr/>
        </p:nvCxnSpPr>
        <p:spPr>
          <a:xfrm flipH="1">
            <a:off x="5786347" y="170208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D5526FC-8783-4C02-B725-18F3C2089759}"/>
              </a:ext>
            </a:extLst>
          </p:cNvPr>
          <p:cNvCxnSpPr>
            <a:cxnSpLocks/>
          </p:cNvCxnSpPr>
          <p:nvPr/>
        </p:nvCxnSpPr>
        <p:spPr>
          <a:xfrm flipH="1">
            <a:off x="5786347" y="140511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90934AE1-FFD2-45EF-9A29-8D3A5E83BFD0}"/>
              </a:ext>
            </a:extLst>
          </p:cNvPr>
          <p:cNvSpPr/>
          <p:nvPr/>
        </p:nvSpPr>
        <p:spPr>
          <a:xfrm>
            <a:off x="159658" y="6574503"/>
            <a:ext cx="5631542" cy="283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BDBB99B-6CB4-4F63-9457-7E5D525349E8}"/>
              </a:ext>
            </a:extLst>
          </p:cNvPr>
          <p:cNvSpPr/>
          <p:nvPr/>
        </p:nvSpPr>
        <p:spPr>
          <a:xfrm>
            <a:off x="159658" y="6283429"/>
            <a:ext cx="5631542" cy="283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A1DB33-8550-42F2-BF99-06D592369E4E}"/>
              </a:ext>
            </a:extLst>
          </p:cNvPr>
          <p:cNvSpPr/>
          <p:nvPr/>
        </p:nvSpPr>
        <p:spPr>
          <a:xfrm>
            <a:off x="159658" y="5992353"/>
            <a:ext cx="5631542" cy="2834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D7F8C52-8337-4075-AF8D-135689A7D962}"/>
              </a:ext>
            </a:extLst>
          </p:cNvPr>
          <p:cNvSpPr/>
          <p:nvPr/>
        </p:nvSpPr>
        <p:spPr>
          <a:xfrm>
            <a:off x="159658" y="5701277"/>
            <a:ext cx="5631542" cy="2834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848BF53-4E71-4231-AD7D-D98525885AB6}"/>
              </a:ext>
            </a:extLst>
          </p:cNvPr>
          <p:cNvSpPr/>
          <p:nvPr/>
        </p:nvSpPr>
        <p:spPr>
          <a:xfrm>
            <a:off x="159658" y="5410201"/>
            <a:ext cx="5631542" cy="2834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C4EDF5C-0FF1-479F-8DB1-D757A12665C4}"/>
              </a:ext>
            </a:extLst>
          </p:cNvPr>
          <p:cNvSpPr/>
          <p:nvPr/>
        </p:nvSpPr>
        <p:spPr>
          <a:xfrm>
            <a:off x="5791655" y="5052252"/>
            <a:ext cx="1198880" cy="151257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88720 w 1198880"/>
              <a:gd name="connsiteY3" fmla="*/ 294640 h 1512570"/>
              <a:gd name="connsiteX4" fmla="*/ 15240 w 1198880"/>
              <a:gd name="connsiteY4" fmla="*/ 1512570 h 151257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95070 w 1198880"/>
              <a:gd name="connsiteY3" fmla="*/ 294640 h 1512570"/>
              <a:gd name="connsiteX4" fmla="*/ 15240 w 1198880"/>
              <a:gd name="connsiteY4" fmla="*/ 1512570 h 15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0" h="1512570">
                <a:moveTo>
                  <a:pt x="15240" y="1512570"/>
                </a:moveTo>
                <a:lnTo>
                  <a:pt x="0" y="1219200"/>
                </a:lnTo>
                <a:lnTo>
                  <a:pt x="1198880" y="0"/>
                </a:lnTo>
                <a:lnTo>
                  <a:pt x="1195070" y="294640"/>
                </a:lnTo>
                <a:lnTo>
                  <a:pt x="15240" y="151257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1D3FDD69-1294-4DEC-9EBF-1F1B41452962}"/>
              </a:ext>
            </a:extLst>
          </p:cNvPr>
          <p:cNvSpPr/>
          <p:nvPr/>
        </p:nvSpPr>
        <p:spPr>
          <a:xfrm>
            <a:off x="5801360" y="5328857"/>
            <a:ext cx="1198880" cy="150622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0 w 1198880"/>
              <a:gd name="connsiteY0" fmla="*/ 1506220 h 1506220"/>
              <a:gd name="connsiteX1" fmla="*/ 10160 w 1198880"/>
              <a:gd name="connsiteY1" fmla="*/ 1231900 h 1506220"/>
              <a:gd name="connsiteX2" fmla="*/ 1189990 w 1198880"/>
              <a:gd name="connsiteY2" fmla="*/ 0 h 1506220"/>
              <a:gd name="connsiteX3" fmla="*/ 1198880 w 1198880"/>
              <a:gd name="connsiteY3" fmla="*/ 307340 h 1506220"/>
              <a:gd name="connsiteX4" fmla="*/ 0 w 1198880"/>
              <a:gd name="connsiteY4" fmla="*/ 1506220 h 1506220"/>
              <a:gd name="connsiteX0" fmla="*/ 0 w 1198880"/>
              <a:gd name="connsiteY0" fmla="*/ 1506220 h 1506220"/>
              <a:gd name="connsiteX1" fmla="*/ 3810 w 1198880"/>
              <a:gd name="connsiteY1" fmla="*/ 1231900 h 1506220"/>
              <a:gd name="connsiteX2" fmla="*/ 1189990 w 1198880"/>
              <a:gd name="connsiteY2" fmla="*/ 0 h 1506220"/>
              <a:gd name="connsiteX3" fmla="*/ 1198880 w 1198880"/>
              <a:gd name="connsiteY3" fmla="*/ 307340 h 1506220"/>
              <a:gd name="connsiteX4" fmla="*/ 0 w 1198880"/>
              <a:gd name="connsiteY4" fmla="*/ 1506220 h 150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0" h="1506220">
                <a:moveTo>
                  <a:pt x="0" y="1506220"/>
                </a:moveTo>
                <a:lnTo>
                  <a:pt x="3810" y="1231900"/>
                </a:lnTo>
                <a:lnTo>
                  <a:pt x="1189990" y="0"/>
                </a:lnTo>
                <a:lnTo>
                  <a:pt x="1198880" y="307340"/>
                </a:lnTo>
                <a:lnTo>
                  <a:pt x="0" y="15062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3E93B234-DCB8-4FF1-8E94-78E4F99B8BE5}"/>
              </a:ext>
            </a:extLst>
          </p:cNvPr>
          <p:cNvSpPr/>
          <p:nvPr/>
        </p:nvSpPr>
        <p:spPr>
          <a:xfrm>
            <a:off x="5801180" y="4467713"/>
            <a:ext cx="1189355" cy="151257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88720 w 1198880"/>
              <a:gd name="connsiteY3" fmla="*/ 294640 h 1512570"/>
              <a:gd name="connsiteX4" fmla="*/ 15240 w 1198880"/>
              <a:gd name="connsiteY4" fmla="*/ 1512570 h 151257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95070 w 1198880"/>
              <a:gd name="connsiteY3" fmla="*/ 294640 h 1512570"/>
              <a:gd name="connsiteX4" fmla="*/ 15240 w 1198880"/>
              <a:gd name="connsiteY4" fmla="*/ 1512570 h 1512570"/>
              <a:gd name="connsiteX0" fmla="*/ 5715 w 1189355"/>
              <a:gd name="connsiteY0" fmla="*/ 1512570 h 1512570"/>
              <a:gd name="connsiteX1" fmla="*/ 0 w 1189355"/>
              <a:gd name="connsiteY1" fmla="*/ 1177925 h 1512570"/>
              <a:gd name="connsiteX2" fmla="*/ 1189355 w 1189355"/>
              <a:gd name="connsiteY2" fmla="*/ 0 h 1512570"/>
              <a:gd name="connsiteX3" fmla="*/ 1185545 w 1189355"/>
              <a:gd name="connsiteY3" fmla="*/ 294640 h 1512570"/>
              <a:gd name="connsiteX4" fmla="*/ 5715 w 1189355"/>
              <a:gd name="connsiteY4" fmla="*/ 1512570 h 15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355" h="1512570">
                <a:moveTo>
                  <a:pt x="5715" y="1512570"/>
                </a:moveTo>
                <a:lnTo>
                  <a:pt x="0" y="1177925"/>
                </a:lnTo>
                <a:lnTo>
                  <a:pt x="1189355" y="0"/>
                </a:lnTo>
                <a:lnTo>
                  <a:pt x="1185545" y="294640"/>
                </a:lnTo>
                <a:lnTo>
                  <a:pt x="5715" y="151257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6426007-D54A-4283-BD71-2A22D18C5713}"/>
              </a:ext>
            </a:extLst>
          </p:cNvPr>
          <p:cNvSpPr/>
          <p:nvPr/>
        </p:nvSpPr>
        <p:spPr>
          <a:xfrm>
            <a:off x="5801360" y="4744318"/>
            <a:ext cx="1198880" cy="150622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0 w 1198880"/>
              <a:gd name="connsiteY0" fmla="*/ 1506220 h 1506220"/>
              <a:gd name="connsiteX1" fmla="*/ 10160 w 1198880"/>
              <a:gd name="connsiteY1" fmla="*/ 1231900 h 1506220"/>
              <a:gd name="connsiteX2" fmla="*/ 1189990 w 1198880"/>
              <a:gd name="connsiteY2" fmla="*/ 0 h 1506220"/>
              <a:gd name="connsiteX3" fmla="*/ 1198880 w 1198880"/>
              <a:gd name="connsiteY3" fmla="*/ 307340 h 1506220"/>
              <a:gd name="connsiteX4" fmla="*/ 0 w 1198880"/>
              <a:gd name="connsiteY4" fmla="*/ 1506220 h 150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0" h="1506220">
                <a:moveTo>
                  <a:pt x="0" y="1506220"/>
                </a:moveTo>
                <a:lnTo>
                  <a:pt x="10160" y="1231900"/>
                </a:lnTo>
                <a:lnTo>
                  <a:pt x="1189990" y="0"/>
                </a:lnTo>
                <a:lnTo>
                  <a:pt x="1198880" y="307340"/>
                </a:lnTo>
                <a:lnTo>
                  <a:pt x="0" y="150622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1D932245-394C-49BC-A34C-70ED464A805D}"/>
              </a:ext>
            </a:extLst>
          </p:cNvPr>
          <p:cNvSpPr/>
          <p:nvPr/>
        </p:nvSpPr>
        <p:spPr>
          <a:xfrm>
            <a:off x="5803268" y="4152900"/>
            <a:ext cx="1189355" cy="151257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88720 w 1198880"/>
              <a:gd name="connsiteY3" fmla="*/ 294640 h 1512570"/>
              <a:gd name="connsiteX4" fmla="*/ 15240 w 1198880"/>
              <a:gd name="connsiteY4" fmla="*/ 1512570 h 151257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95070 w 1198880"/>
              <a:gd name="connsiteY3" fmla="*/ 294640 h 1512570"/>
              <a:gd name="connsiteX4" fmla="*/ 15240 w 1198880"/>
              <a:gd name="connsiteY4" fmla="*/ 1512570 h 1512570"/>
              <a:gd name="connsiteX0" fmla="*/ 5715 w 1189355"/>
              <a:gd name="connsiteY0" fmla="*/ 1512570 h 1512570"/>
              <a:gd name="connsiteX1" fmla="*/ 0 w 1189355"/>
              <a:gd name="connsiteY1" fmla="*/ 1177925 h 1512570"/>
              <a:gd name="connsiteX2" fmla="*/ 1189355 w 1189355"/>
              <a:gd name="connsiteY2" fmla="*/ 0 h 1512570"/>
              <a:gd name="connsiteX3" fmla="*/ 1185545 w 1189355"/>
              <a:gd name="connsiteY3" fmla="*/ 294640 h 1512570"/>
              <a:gd name="connsiteX4" fmla="*/ 5715 w 1189355"/>
              <a:gd name="connsiteY4" fmla="*/ 1512570 h 15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355" h="1512570">
                <a:moveTo>
                  <a:pt x="5715" y="1512570"/>
                </a:moveTo>
                <a:lnTo>
                  <a:pt x="0" y="1177925"/>
                </a:lnTo>
                <a:lnTo>
                  <a:pt x="1189355" y="0"/>
                </a:lnTo>
                <a:lnTo>
                  <a:pt x="1185545" y="294640"/>
                </a:lnTo>
                <a:lnTo>
                  <a:pt x="5715" y="151257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C59AF298-533A-4C9C-98DC-B8F01C507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9500" y1="60250" x2="41000" y2="70500"/>
                        <a14:backgroundMark x1="72500" y1="36250" x2="84500" y2="47750"/>
                        <a14:backgroundMark x1="72000" y1="42750" x2="73000" y2="4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9709" y="-396413"/>
            <a:ext cx="3505201" cy="3505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75E1A0D-7BAA-4A10-9252-572B5445DCF0}"/>
                  </a:ext>
                </a:extLst>
              </p:cNvPr>
              <p:cNvSpPr txBox="1"/>
              <p:nvPr/>
            </p:nvSpPr>
            <p:spPr>
              <a:xfrm>
                <a:off x="7162798" y="1153650"/>
                <a:ext cx="5029201" cy="3578159"/>
              </a:xfrm>
              <a:prstGeom prst="rect">
                <a:avLst/>
              </a:prstGeom>
              <a:solidFill>
                <a:schemeClr val="bg1">
                  <a:alpha val="86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200" b="1" u="sng" spc="-22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Tóm tắt:</a:t>
                </a:r>
                <a:r>
                  <a:rPr lang="vi-VN" sz="3200" b="1" spc="-22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vi-VN" sz="3200" b="1" spc="-22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b="1" spc="-22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Giờ đầu     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bể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Giờ thứ hai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bể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spc="-22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Trung bình mỗi giờ:   … phần bể?</a:t>
                </a:r>
                <a:endParaRPr lang="en-US" sz="3200" spc="-22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75E1A0D-7BAA-4A10-9252-572B5445D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798" y="1153650"/>
                <a:ext cx="5029201" cy="3578159"/>
              </a:xfrm>
              <a:prstGeom prst="rect">
                <a:avLst/>
              </a:prstGeom>
              <a:blipFill>
                <a:blip r:embed="rId7"/>
                <a:stretch>
                  <a:fillRect l="-3030" b="-4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Picture 2">
            <a:extLst>
              <a:ext uri="{FF2B5EF4-FFF2-40B4-BE49-F238E27FC236}">
                <a16:creationId xmlns:a16="http://schemas.microsoft.com/office/drawing/2014/main" id="{5D146F5C-0DBD-4A7E-BA40-0DA9F52F68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39506" y="5037975"/>
            <a:ext cx="3392836" cy="17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35909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79CAB5BA-FD62-42AF-87C0-882572923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5BE979-55BE-4D09-81F4-9D857371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79" y="-60509"/>
            <a:ext cx="12221029" cy="5065830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A8835E99-CC43-4818-AAEE-DAFDF93CF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5797" y="933287"/>
            <a:ext cx="11120406" cy="499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DC497D-126B-453B-85F9-70FA79E2639C}"/>
                  </a:ext>
                </a:extLst>
              </p:cNvPr>
              <p:cNvSpPr txBox="1"/>
              <p:nvPr/>
            </p:nvSpPr>
            <p:spPr>
              <a:xfrm>
                <a:off x="1181100" y="1462757"/>
                <a:ext cx="9829801" cy="4409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u="sng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Bài giải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vi-VN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Trung bình mỗi giờ vòi nước đó chảy </a:t>
                </a: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vào bể </a:t>
                </a:r>
                <a:r>
                  <a:rPr lang="vi-VN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được là:</a:t>
                </a:r>
                <a:endParaRPr 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)  : 2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pc="-22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(bể nước)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</a:t>
                </a:r>
                <a:r>
                  <a:rPr lang="en-US" sz="3200" u="sng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Đáp số:</a:t>
                </a: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pc="-22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(bể nước)</a:t>
                </a:r>
                <a:endParaRPr lang="vi-VN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DC497D-126B-453B-85F9-70FA79E26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1462757"/>
                <a:ext cx="9829801" cy="44091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241B750F-9672-4FCD-9ED9-3DF8D06D62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86018" y="5026161"/>
            <a:ext cx="3392836" cy="1797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4DA57F-8ADA-437C-930A-023952B335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00" b="93438" l="9647" r="87765">
                        <a14:foregroundMark x1="28941" y1="38845" x2="67294" y2="38845"/>
                        <a14:foregroundMark x1="19765" y1="39370" x2="23765" y2="50656"/>
                        <a14:foregroundMark x1="17176" y1="40157" x2="20706" y2="43570"/>
                        <a14:foregroundMark x1="17176" y1="40945" x2="17882" y2="46194"/>
                        <a14:foregroundMark x1="74353" y1="19160" x2="74588" y2="23097"/>
                        <a14:foregroundMark x1="25412" y1="11286" x2="25412" y2="13386"/>
                        <a14:foregroundMark x1="25176" y1="11286" x2="25882" y2="17060"/>
                        <a14:foregroundMark x1="26118" y1="12073" x2="27294" y2="13386"/>
                        <a14:foregroundMark x1="25882" y1="14961" x2="26353" y2="9449"/>
                        <a14:foregroundMark x1="26118" y1="55381" x2="26353" y2="69291"/>
                        <a14:foregroundMark x1="74588" y1="54331" x2="75294" y2="69554"/>
                        <a14:backgroundMark x1="20235" y1="9711" x2="14118" y2="24409"/>
                        <a14:backgroundMark x1="21176" y1="26772" x2="28941" y2="3675"/>
                        <a14:backgroundMark x1="78118" y1="22835" x2="85412" y2="38320"/>
                        <a14:backgroundMark x1="11529" y1="16273" x2="27059" y2="5512"/>
                        <a14:backgroundMark x1="85176" y1="39895" x2="8611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99842" y="2968761"/>
            <a:ext cx="4591130" cy="41148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458E8C1-F818-4702-A74C-D26C25256EB6}"/>
              </a:ext>
            </a:extLst>
          </p:cNvPr>
          <p:cNvGrpSpPr/>
          <p:nvPr/>
        </p:nvGrpSpPr>
        <p:grpSpPr>
          <a:xfrm rot="254566" flipH="1">
            <a:off x="1145799" y="1029403"/>
            <a:ext cx="5263097" cy="3166745"/>
            <a:chOff x="5176033" y="813764"/>
            <a:chExt cx="3355327" cy="2108666"/>
          </a:xfrm>
        </p:grpSpPr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7612B156-531F-4F6B-AB5E-22E6E7C49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5B5A99-FB10-48C0-840C-F973C933B6E7}"/>
                </a:ext>
              </a:extLst>
            </p:cNvPr>
            <p:cNvSpPr txBox="1"/>
            <p:nvPr/>
          </p:nvSpPr>
          <p:spPr>
            <a:xfrm rot="480548">
              <a:off x="5361369" y="1180720"/>
              <a:ext cx="2997449" cy="120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 nơi rồi. Chúng ta cùng bơi thôi!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 ơn các bạn đã trả lời rất tốt các câu hỏi.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3">
            <a:extLst>
              <a:ext uri="{FF2B5EF4-FFF2-40B4-BE49-F238E27FC236}">
                <a16:creationId xmlns:a16="http://schemas.microsoft.com/office/drawing/2014/main" id="{D2F8C243-A5D4-4A4A-B217-6D89F7653F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4927" y="4225016"/>
            <a:ext cx="2203010" cy="22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5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981">
        <p14:doors dir="vert"/>
      </p:transition>
    </mc:Choice>
    <mc:Fallback xmlns="">
      <p:transition spd="slow" advTm="69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6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3E9DFC3-F516-4C62-8522-DF5743F3C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79" y="-60509"/>
            <a:ext cx="12221029" cy="5065830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1B44EDBA-9B95-4725-AFE1-4032FA33FE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533"/>
          <a:stretch/>
        </p:blipFill>
        <p:spPr>
          <a:xfrm>
            <a:off x="0" y="4709042"/>
            <a:ext cx="12192000" cy="2148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0" b="93438" l="9647" r="87765">
                        <a14:foregroundMark x1="28941" y1="38845" x2="67294" y2="38845"/>
                        <a14:foregroundMark x1="19765" y1="39370" x2="23765" y2="50656"/>
                        <a14:foregroundMark x1="17176" y1="40157" x2="20706" y2="43570"/>
                        <a14:foregroundMark x1="17176" y1="40945" x2="17882" y2="46194"/>
                        <a14:foregroundMark x1="74353" y1="19160" x2="74588" y2="23097"/>
                        <a14:foregroundMark x1="25412" y1="11286" x2="25412" y2="13386"/>
                        <a14:foregroundMark x1="25176" y1="11286" x2="25882" y2="17060"/>
                        <a14:foregroundMark x1="26118" y1="12073" x2="27294" y2="13386"/>
                        <a14:foregroundMark x1="25882" y1="14961" x2="26353" y2="9449"/>
                        <a14:foregroundMark x1="26118" y1="55381" x2="26353" y2="69291"/>
                        <a14:foregroundMark x1="74588" y1="54331" x2="75294" y2="69554"/>
                        <a14:backgroundMark x1="20235" y1="9711" x2="14118" y2="24409"/>
                        <a14:backgroundMark x1="21176" y1="26772" x2="28941" y2="3675"/>
                        <a14:backgroundMark x1="78118" y1="22835" x2="85412" y2="38320"/>
                        <a14:backgroundMark x1="11529" y1="16273" x2="27059" y2="5512"/>
                        <a14:backgroundMark x1="85176" y1="39895" x2="8611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5569" y="2743200"/>
            <a:ext cx="4591130" cy="4114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rot="254566" flipH="1">
            <a:off x="517037" y="363968"/>
            <a:ext cx="4839108" cy="3166745"/>
            <a:chOff x="5176033" y="813764"/>
            <a:chExt cx="3355327" cy="2108666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480548">
              <a:off x="5265791" y="1559310"/>
              <a:ext cx="2997449" cy="34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 KẾT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5CA555-A665-4ACE-B610-EA73E2D3DD46}"/>
              </a:ext>
            </a:extLst>
          </p:cNvPr>
          <p:cNvGrpSpPr/>
          <p:nvPr/>
        </p:nvGrpSpPr>
        <p:grpSpPr>
          <a:xfrm flipH="1">
            <a:off x="5449443" y="188508"/>
            <a:ext cx="6565976" cy="3517664"/>
            <a:chOff x="-1239811" y="-615536"/>
            <a:chExt cx="4351939" cy="2513875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E0F1CC2E-1EC8-4D85-AE56-D450429AA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615536"/>
              <a:ext cx="4351939" cy="25138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C92A64-E2DA-4991-A4FE-0A16DD646FAF}"/>
                </a:ext>
              </a:extLst>
            </p:cNvPr>
            <p:cNvSpPr txBox="1"/>
            <p:nvPr/>
          </p:nvSpPr>
          <p:spPr>
            <a:xfrm>
              <a:off x="-1117547" y="37311"/>
              <a:ext cx="4107410" cy="1253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 tìm trung bình cộng của các số, ta làm như thế nào?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97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4083820" y="1374109"/>
            <a:ext cx="660654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8000" b="0" i="0" u="none" strike="noStrike" kern="1200" cap="all" spc="0" normalizeH="0" baseline="0" noProof="0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  <a:sym typeface="Calibri" panose="020F0502020204030204" charset="0"/>
              </a:rPr>
              <a:t>CHÚC</a:t>
            </a:r>
            <a:r>
              <a:rPr kumimoji="0" lang="en-US" altLang="zh-CN" sz="8000" b="0" i="0" u="none" strike="noStrike" kern="1200" cap="all" spc="0" normalizeH="0" noProof="0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  <a:sym typeface="Calibri" panose="020F0502020204030204" charset="0"/>
              </a:rPr>
              <a:t> CÁC EM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8000" cap="all" baseline="0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HỌC</a:t>
            </a:r>
            <a:r>
              <a:rPr lang="en-US" altLang="zh-CN" sz="8000" cap="all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 TỐT!</a:t>
            </a:r>
            <a:endParaRPr kumimoji="0" lang="zh-CN" altLang="en-US" sz="8000" b="0" i="0" u="none" strike="noStrike" kern="1200" cap="all" spc="0" normalizeH="0" baseline="0" noProof="0" dirty="0">
              <a:ln w="38100">
                <a:solidFill>
                  <a:prstClr val="white"/>
                </a:solidFill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Showcard" pitchFamily="18" charset="0"/>
              <a:ea typeface="印品黑体" panose="00000500000000000000" pitchFamily="2" charset="-122"/>
              <a:cs typeface="Arial" panose="020B0604020202020204" pitchFamily="34" charset="0"/>
              <a:sym typeface="Calibri" panose="020F0502020204030204" charset="0"/>
            </a:endParaRPr>
          </a:p>
        </p:txBody>
      </p:sp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1548" y="239863"/>
            <a:ext cx="4625368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50" y="4384675"/>
            <a:ext cx="12230100" cy="25241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4722495" y="3349625"/>
            <a:ext cx="1430655" cy="157543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0041">
            <a:off x="6196667" y="203527"/>
            <a:ext cx="704215" cy="915670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3CF4886-73F1-41DD-AF76-9312A1D18F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1159" y="3703567"/>
            <a:ext cx="2678402" cy="2729582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104" y="5068358"/>
            <a:ext cx="12233910" cy="19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7ADDAD60-D3A0-43F9-9720-64682460A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88397" y="6953"/>
            <a:ext cx="4981902" cy="4689216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2C50F119-51FB-4ADD-B9B3-D6C9AD1A4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3348" y="26606"/>
            <a:ext cx="4981902" cy="4689216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D0F2F05-2025-4884-B0D7-B99020A47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83323" y="-12700"/>
            <a:ext cx="4981902" cy="4689216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0CF2FFA4-E898-4386-9C5A-D0B264AC92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17708" y="-70453"/>
            <a:ext cx="7413158" cy="464249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8B50E6C9-F6A2-4ABE-B969-EE2727F5E4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4084" y="1219200"/>
            <a:ext cx="11120406" cy="4991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077D2D-F117-4CC5-84FC-5B44BB34D5FE}"/>
              </a:ext>
            </a:extLst>
          </p:cNvPr>
          <p:cNvSpPr txBox="1"/>
          <p:nvPr/>
        </p:nvSpPr>
        <p:spPr>
          <a:xfrm>
            <a:off x="4667250" y="1600200"/>
            <a:ext cx="2857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6">
                    <a:lumMod val="75000"/>
                  </a:schemeClr>
                </a:solidFill>
                <a:latin typeface="UTM Flamenco" panose="02040603050506020204" pitchFamily="18" charset="0"/>
              </a:rPr>
              <a:t>MỤC TIÊU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22F04-BC5D-464A-AACD-39C56FCB02F4}"/>
                  </a:ext>
                </a:extLst>
              </p:cNvPr>
              <p:cNvSpPr txBox="1"/>
              <p:nvPr/>
            </p:nvSpPr>
            <p:spPr>
              <a:xfrm>
                <a:off x="1600200" y="2405781"/>
                <a:ext cx="97536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UTM Flamenco" panose="02040603050506020204" pitchFamily="18" charset="0"/>
                  </a:rPr>
                  <a:t>Biết mối quan hệ giữa: 1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>
                    <a:latin typeface="UTM Flamenco" panose="0204060305050602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>
                    <a:latin typeface="UTM Flamenco" panose="0204060305050602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3200">
                    <a:latin typeface="UTM Flamenco" panose="0204060305050602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𝟎𝟎</m:t>
                        </m:r>
                      </m:den>
                    </m:f>
                  </m:oMath>
                </a14:m>
                <a:r>
                  <a:rPr lang="en-US" sz="3200">
                    <a:latin typeface="UTM Flamenc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22F04-BC5D-464A-AACD-39C56FCB0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405781"/>
                <a:ext cx="9753600" cy="803682"/>
              </a:xfrm>
              <a:prstGeom prst="rect">
                <a:avLst/>
              </a:prstGeom>
              <a:blipFill>
                <a:blip r:embed="rId10"/>
                <a:stretch>
                  <a:fillRect l="-1625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0E359BD-C06A-458B-9A2A-BA8F6A75ED69}"/>
              </a:ext>
            </a:extLst>
          </p:cNvPr>
          <p:cNvSpPr txBox="1"/>
          <p:nvPr/>
        </p:nvSpPr>
        <p:spPr>
          <a:xfrm>
            <a:off x="1562100" y="3316340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UTM Flamenco" panose="02040603050506020204" pitchFamily="18" charset="0"/>
              </a:rPr>
              <a:t>Tìm được thành phần chưa biết của phép tính với phân số.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2C4FDA-25D6-4535-AD19-5354F0775940}"/>
              </a:ext>
            </a:extLst>
          </p:cNvPr>
          <p:cNvSpPr txBox="1"/>
          <p:nvPr/>
        </p:nvSpPr>
        <p:spPr>
          <a:xfrm>
            <a:off x="1524000" y="4226900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UTM Flamenco" panose="02040603050506020204" pitchFamily="18" charset="0"/>
              </a:rPr>
              <a:t>Giải bài toán liên quan đến số trung bình cộng.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5A42CA52-248D-45A5-8EF3-624E8694FE5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73740" y="2384392"/>
            <a:ext cx="1184786" cy="627552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7FA579B-D81B-410C-BA00-99C74DED916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73740" y="3264843"/>
            <a:ext cx="1184786" cy="627552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41C467F1-547F-4D19-9D42-5B4739C5CAC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73740" y="4145294"/>
            <a:ext cx="1184786" cy="6275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F2EA9A-75D6-41BF-9B8F-93864025F8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100" b="93438" l="9647" r="87765">
                        <a14:foregroundMark x1="28941" y1="38845" x2="67294" y2="38845"/>
                        <a14:foregroundMark x1="19765" y1="39370" x2="23765" y2="50656"/>
                        <a14:foregroundMark x1="17176" y1="40157" x2="20706" y2="43570"/>
                        <a14:foregroundMark x1="17176" y1="40945" x2="17882" y2="46194"/>
                        <a14:foregroundMark x1="74353" y1="19160" x2="74588" y2="23097"/>
                        <a14:foregroundMark x1="25412" y1="11286" x2="25412" y2="13386"/>
                        <a14:foregroundMark x1="25176" y1="11286" x2="25882" y2="17060"/>
                        <a14:foregroundMark x1="26118" y1="12073" x2="27294" y2="13386"/>
                        <a14:foregroundMark x1="25882" y1="14961" x2="26353" y2="9449"/>
                        <a14:foregroundMark x1="26118" y1="55381" x2="26353" y2="69291"/>
                        <a14:foregroundMark x1="74588" y1="54331" x2="75294" y2="69554"/>
                        <a14:backgroundMark x1="20235" y1="9711" x2="14118" y2="24409"/>
                        <a14:backgroundMark x1="21176" y1="26772" x2="28941" y2="3675"/>
                        <a14:backgroundMark x1="78118" y1="22835" x2="85412" y2="38320"/>
                        <a14:backgroundMark x1="11529" y1="16273" x2="27059" y2="5512"/>
                        <a14:backgroundMark x1="85176" y1="39895" x2="8611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63422" y="2636874"/>
            <a:ext cx="4591130" cy="4114800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723E5593-9CAA-4C74-AF53-F8146227C1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3480" y="3693693"/>
            <a:ext cx="2678402" cy="272958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99DCB55-60A7-411F-A0A9-9768E7C2664F}"/>
              </a:ext>
            </a:extLst>
          </p:cNvPr>
          <p:cNvGrpSpPr/>
          <p:nvPr/>
        </p:nvGrpSpPr>
        <p:grpSpPr>
          <a:xfrm rot="254566" flipH="1">
            <a:off x="1648360" y="1237579"/>
            <a:ext cx="4839108" cy="3166745"/>
            <a:chOff x="5176033" y="813764"/>
            <a:chExt cx="3355327" cy="2108666"/>
          </a:xfrm>
        </p:grpSpPr>
        <p:pic>
          <p:nvPicPr>
            <p:cNvPr id="21" name="Picture 6">
              <a:extLst>
                <a:ext uri="{FF2B5EF4-FFF2-40B4-BE49-F238E27FC236}">
                  <a16:creationId xmlns:a16="http://schemas.microsoft.com/office/drawing/2014/main" id="{D6727D6F-B37C-4717-8BD4-56F820543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A8E4FD-6CF9-4E3B-ACE8-72F9D0C8687C}"/>
                </a:ext>
              </a:extLst>
            </p:cNvPr>
            <p:cNvSpPr txBox="1"/>
            <p:nvPr/>
          </p:nvSpPr>
          <p:spPr>
            <a:xfrm rot="480548">
              <a:off x="5369652" y="1446089"/>
              <a:ext cx="2997449" cy="635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Hôm nay chúng ta cùng đi đến công viên để bơi nào!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8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0 L -0.2319 -0.09306 " pathEditMode="relative" rAng="0" ptsTypes="AA">
                                          <p:cBhvr>
                                            <p:cTn id="9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602" y="-46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53" presetClass="exit" presetSubtype="3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/>
          <p:bldP spid="4" grpId="1"/>
          <p:bldP spid="13" grpId="0"/>
          <p:bldP spid="13" grpId="1"/>
          <p:bldP spid="14" grpId="0"/>
          <p:bldP spid="1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0 L -0.2319 -0.09306 " pathEditMode="relative" rAng="0" ptsTypes="AA">
                                          <p:cBhvr>
                                            <p:cTn id="9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602" y="-46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53" presetClass="exit" presetSubtype="3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/>
          <p:bldP spid="4" grpId="1"/>
          <p:bldP spid="13" grpId="0"/>
          <p:bldP spid="13" grpId="1"/>
          <p:bldP spid="14" grpId="0"/>
          <p:bldP spid="14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01358" y="234395"/>
            <a:ext cx="5767541" cy="542869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28439" y="-112830"/>
            <a:ext cx="5767541" cy="5428699"/>
          </a:xfrm>
          <a:prstGeom prst="rect">
            <a:avLst/>
          </a:prstGeom>
        </p:spPr>
      </p:pic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85" y="2392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12" y="187912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01" y="60885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916" y="400495"/>
            <a:ext cx="451093" cy="41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12" y="73406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391" y="44486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88042" y="66551"/>
            <a:ext cx="7413158" cy="464249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533"/>
          <a:stretch/>
        </p:blipFill>
        <p:spPr>
          <a:xfrm>
            <a:off x="0" y="4721742"/>
            <a:ext cx="12192000" cy="214895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5915385" y="3453003"/>
            <a:ext cx="5253015" cy="304346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16312" y="444866"/>
            <a:ext cx="6565976" cy="3517664"/>
            <a:chOff x="-1239811" y="-615536"/>
            <a:chExt cx="4351939" cy="2513875"/>
          </a:xfrm>
        </p:grpSpPr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615536"/>
              <a:ext cx="4351939" cy="25138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-1109679" y="-205133"/>
                  <a:ext cx="3822735" cy="19429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1 gấp bao nhiêu lần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?</a:t>
                  </a:r>
                </a:p>
                <a:p>
                  <a:pPr algn="ctr" defTabSz="457200"/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gấp bao nhiêu lần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?</a:t>
                  </a:r>
                </a:p>
                <a:p>
                  <a:pPr algn="ctr" defTabSz="457200"/>
                  <a:r>
                    <a:rPr lang="en-US" sz="3200" b="1" noProof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gấp bao nhiêu lần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𝟏𝟎𝟎𝟎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?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09679" y="-205133"/>
                  <a:ext cx="3822735" cy="194298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 rot="21119452">
            <a:off x="7214345" y="447859"/>
            <a:ext cx="4839108" cy="3166745"/>
            <a:chOff x="5437563" y="698528"/>
            <a:chExt cx="3355327" cy="2108666"/>
          </a:xfrm>
        </p:grpSpPr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437563" y="698528"/>
              <a:ext cx="3355327" cy="210866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480548">
              <a:off x="5657641" y="1216786"/>
              <a:ext cx="2855543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để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khởi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402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25931" y="-183540"/>
            <a:ext cx="5767541" cy="542869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28439" y="-112830"/>
            <a:ext cx="5767541" cy="5428699"/>
          </a:xfrm>
          <a:prstGeom prst="rect">
            <a:avLst/>
          </a:prstGeom>
        </p:spPr>
      </p:pic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5471" y="1843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56" y="165831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2155" y="586773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640" y="378414"/>
            <a:ext cx="451093" cy="41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56" y="711985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835" y="422785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88042" y="66551"/>
            <a:ext cx="7413158" cy="464249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533"/>
          <a:stretch/>
        </p:blipFill>
        <p:spPr>
          <a:xfrm>
            <a:off x="-14401800" y="4709042"/>
            <a:ext cx="40995600" cy="214895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3906713" y="3515048"/>
            <a:ext cx="5253015" cy="3043465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76200" y="290061"/>
            <a:ext cx="5767541" cy="3075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8683" y="1401182"/>
                <a:ext cx="48156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1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83" y="1401182"/>
                <a:ext cx="4815604" cy="803682"/>
              </a:xfrm>
              <a:prstGeom prst="rect">
                <a:avLst/>
              </a:prstGeom>
              <a:blipFill>
                <a:blip r:embed="rId16"/>
                <a:stretch>
                  <a:fillRect l="-1646" r="-1772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21747" flipH="1">
            <a:off x="6030066" y="211423"/>
            <a:ext cx="6152486" cy="36744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40901" y="1403313"/>
                <a:ext cx="4542144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biết 1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làm</a:t>
                </a:r>
                <a:r>
                  <a:rPr kumimoji="0" lang="en-US" sz="2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như thế nào?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901" y="1403313"/>
                <a:ext cx="4542144" cy="1145570"/>
              </a:xfrm>
              <a:prstGeom prst="rect">
                <a:avLst/>
              </a:prstGeom>
              <a:blipFill>
                <a:blip r:embed="rId19"/>
                <a:stretch>
                  <a:fillRect t="-5319" r="-1745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6AB688F-F7AD-4362-87C7-1FAB3D0E894A}"/>
                  </a:ext>
                </a:extLst>
              </p:cNvPr>
              <p:cNvSpPr txBox="1"/>
              <p:nvPr/>
            </p:nvSpPr>
            <p:spPr>
              <a:xfrm>
                <a:off x="6341547" y="1228880"/>
                <a:ext cx="5237241" cy="1337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lấy 1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 (lần).</a:t>
                </a:r>
              </a:p>
              <a:p>
                <a:pPr lvl="0" algn="ctr" defTabSz="457200">
                  <a:defRPr/>
                </a:pPr>
                <a:r>
                  <a:rPr lang="en-US" sz="2800" b="1" baseline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1 gấp 10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6AB688F-F7AD-4362-87C7-1FAB3D0E8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547" y="1228880"/>
                <a:ext cx="5237241" cy="1337033"/>
              </a:xfrm>
              <a:prstGeom prst="rect">
                <a:avLst/>
              </a:prstGeom>
              <a:blipFill>
                <a:blip r:embed="rId20"/>
                <a:stretch>
                  <a:fillRect b="-5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79A32C-A4E9-4B93-BA37-4C7080FD33AC}"/>
                  </a:ext>
                </a:extLst>
              </p:cNvPr>
              <p:cNvSpPr txBox="1"/>
              <p:nvPr/>
            </p:nvSpPr>
            <p:spPr>
              <a:xfrm>
                <a:off x="177219" y="1172416"/>
                <a:ext cx="5884609" cy="803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79A32C-A4E9-4B93-BA37-4C7080FD3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19" y="1172416"/>
                <a:ext cx="5884609" cy="803682"/>
              </a:xfrm>
              <a:prstGeom prst="rect">
                <a:avLst/>
              </a:prstGeom>
              <a:blipFill>
                <a:blip r:embed="rId21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C62E40-E3ED-40B8-B5D0-0CE0E491E74F}"/>
                  </a:ext>
                </a:extLst>
              </p:cNvPr>
              <p:cNvSpPr txBox="1"/>
              <p:nvPr/>
            </p:nvSpPr>
            <p:spPr>
              <a:xfrm>
                <a:off x="618622" y="1210569"/>
                <a:ext cx="5440442" cy="803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C62E40-E3ED-40B8-B5D0-0CE0E491E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22" y="1210569"/>
                <a:ext cx="5440442" cy="803682"/>
              </a:xfrm>
              <a:prstGeom prst="rect">
                <a:avLst/>
              </a:prstGeom>
              <a:blipFill>
                <a:blip r:embed="rId22"/>
                <a:stretch>
                  <a:fillRect l="-2800" r="-2800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AD5FE83-B7B2-4B92-9EFA-14256A7070F3}"/>
                  </a:ext>
                </a:extLst>
              </p:cNvPr>
              <p:cNvSpPr txBox="1"/>
              <p:nvPr/>
            </p:nvSpPr>
            <p:spPr>
              <a:xfrm>
                <a:off x="6212437" y="1256888"/>
                <a:ext cx="5495460" cy="1767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lấy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𝟎𝟎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 (lần).</a:t>
                </a:r>
              </a:p>
              <a:p>
                <a:pPr lvl="0" algn="ctr" defTabSz="457200">
                  <a:defRPr/>
                </a:pPr>
                <a:r>
                  <a:rPr lang="en-US" sz="2800" b="1" baseline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baseline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gấp 10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AD5FE83-B7B2-4B92-9EFA-14256A707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437" y="1256888"/>
                <a:ext cx="5495460" cy="1767920"/>
              </a:xfrm>
              <a:prstGeom prst="rect">
                <a:avLst/>
              </a:prstGeom>
              <a:blipFill>
                <a:blip r:embed="rId2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65BBC4D-201D-4146-897E-C26F8414ECF4}"/>
                  </a:ext>
                </a:extLst>
              </p:cNvPr>
              <p:cNvSpPr txBox="1"/>
              <p:nvPr/>
            </p:nvSpPr>
            <p:spPr>
              <a:xfrm>
                <a:off x="6272031" y="1091973"/>
                <a:ext cx="5495461" cy="1767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lấy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𝟎𝟎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𝟎𝟎𝟎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 (lần).</a:t>
                </a:r>
              </a:p>
              <a:p>
                <a:pPr lvl="0" algn="ctr" defTabSz="457200">
                  <a:defRPr/>
                </a:pPr>
                <a:r>
                  <a:rPr lang="en-US" sz="2800" b="1" baseline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b="1" baseline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gấp 10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𝟏𝟎𝟎𝟎</m:t>
                        </m:r>
                      </m:den>
                    </m:f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65BBC4D-201D-4146-897E-C26F8414E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031" y="1091973"/>
                <a:ext cx="5495461" cy="1767920"/>
              </a:xfrm>
              <a:prstGeom prst="rect">
                <a:avLst/>
              </a:prstGeom>
              <a:blipFill>
                <a:blip r:embed="rId24"/>
                <a:stretch>
                  <a:fillRect r="-1554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646710" y="1210569"/>
                <a:ext cx="4542144" cy="1337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biết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làm</a:t>
                </a:r>
                <a:r>
                  <a:rPr kumimoji="0" lang="en-US" sz="2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như thế nào?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710" y="1210569"/>
                <a:ext cx="4542144" cy="1337033"/>
              </a:xfrm>
              <a:prstGeom prst="rect">
                <a:avLst/>
              </a:prstGeom>
              <a:blipFill>
                <a:blip r:embed="rId25"/>
                <a:stretch>
                  <a:fillRect l="-671" r="-3221" b="-5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03962" y="1225309"/>
                <a:ext cx="4542144" cy="1337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biết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làm</a:t>
                </a:r>
                <a:r>
                  <a:rPr kumimoji="0" lang="en-US" sz="2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như thế nào?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962" y="1225309"/>
                <a:ext cx="4542144" cy="1337033"/>
              </a:xfrm>
              <a:prstGeom prst="rect">
                <a:avLst/>
              </a:prstGeom>
              <a:blipFill>
                <a:blip r:embed="rId26"/>
                <a:stretch>
                  <a:fillRect l="-2416" r="-4966" b="-5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856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91706 7.40741E-7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59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8375 2.96296E-6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75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5 -1.48148E-6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/>
      <p:bldP spid="18" grpId="1"/>
      <p:bldP spid="31" grpId="0"/>
      <p:bldP spid="31" grpId="1"/>
      <p:bldP spid="33" grpId="0"/>
      <p:bldP spid="33" grpId="1"/>
      <p:bldP spid="34" grpId="0"/>
      <p:bldP spid="34" grpId="1"/>
      <p:bldP spid="38" grpId="0"/>
      <p:bldP spid="38" grpId="1"/>
      <p:bldP spid="41" grpId="0"/>
      <p:bldP spid="41" grpId="1"/>
      <p:bldP spid="42" grpId="0"/>
      <p:bldP spid="42" grpId="1"/>
      <p:bldP spid="43" grpId="0"/>
      <p:bldP spid="4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2A7E3E-9141-48A7-940C-37CBA8BB605B}"/>
              </a:ext>
            </a:extLst>
          </p:cNvPr>
          <p:cNvGrpSpPr/>
          <p:nvPr/>
        </p:nvGrpSpPr>
        <p:grpSpPr>
          <a:xfrm>
            <a:off x="-12281195" y="3976579"/>
            <a:ext cx="36986527" cy="2881421"/>
            <a:chOff x="-12281195" y="3976579"/>
            <a:chExt cx="36986527" cy="288142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F71B2C4-2C05-41FF-A6EC-C685BAD0FC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-12281195" y="3976579"/>
              <a:ext cx="12383912" cy="288142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9FACA1D-4977-4A9E-B532-CE6E863D3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12321420" y="3976579"/>
              <a:ext cx="12383912" cy="288142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-1" y="3976579"/>
              <a:ext cx="12383912" cy="2881421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2234530" y="2836235"/>
            <a:ext cx="5253015" cy="3043465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flipH="1">
            <a:off x="5442235" y="57702"/>
            <a:ext cx="6565976" cy="2818835"/>
            <a:chOff x="-1239811" y="-482326"/>
            <a:chExt cx="4351939" cy="2145737"/>
          </a:xfrm>
        </p:grpSpPr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482326"/>
              <a:ext cx="4351939" cy="21457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x:</a:t>
                  </a:r>
                </a:p>
                <a:p>
                  <a:pPr lvl="0" defTabSz="457200"/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x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b) x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lvl="0" defTabSz="457200"/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</a:t>
                  </a:r>
                  <a:r>
                    <a:rPr lang="en-US" sz="3200" b="1" noProof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14		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blipFill>
                  <a:blip r:embed="rId15"/>
                  <a:stretch>
                    <a:fillRect l="-2700" t="-3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 rot="21430852" flipH="1">
            <a:off x="551745" y="-116252"/>
            <a:ext cx="4839108" cy="3166745"/>
            <a:chOff x="5176033" y="813764"/>
            <a:chExt cx="3355327" cy="2108666"/>
          </a:xfrm>
        </p:grpSpPr>
        <p:pic>
          <p:nvPicPr>
            <p:cNvPr id="22" name="Picture 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480548">
              <a:off x="5269018" y="1335305"/>
              <a:ext cx="2997449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 đỏ rồi, các bạn hãy giải bài toán này rồi chúng ta đi tiếp nhé!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5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7" presetClass="emph" presetSubtype="0" repeatCount="indefinite" fill="remove" grpId="1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62741E-6 3.33333E-6 L -0.78752 -0.01297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82" y="-64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79167E-6 -4.81481E-6 L 0.92487 -4.81481E-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9000"/>
                    </a14:imgEffect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383"/>
          <a:stretch/>
        </p:blipFill>
        <p:spPr>
          <a:xfrm>
            <a:off x="0" y="3976579"/>
            <a:ext cx="12383910" cy="288142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664309" y="3756262"/>
            <a:ext cx="4128143" cy="2391741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flipH="1">
            <a:off x="5442235" y="57702"/>
            <a:ext cx="6565976" cy="2818835"/>
            <a:chOff x="-1239811" y="-482326"/>
            <a:chExt cx="4351939" cy="2145737"/>
          </a:xfrm>
        </p:grpSpPr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482326"/>
              <a:ext cx="4351939" cy="21457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x:</a:t>
                  </a:r>
                </a:p>
                <a:p>
                  <a:pPr lvl="0" defTabSz="457200"/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x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b) x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lvl="0" defTabSz="457200"/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</a:t>
                  </a:r>
                  <a:r>
                    <a:rPr lang="en-US" sz="3200" b="1" noProof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14		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blipFill>
                  <a:blip r:embed="rId15"/>
                  <a:stretch>
                    <a:fillRect l="-2700" t="-3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 rot="21430852" flipH="1">
            <a:off x="551745" y="-116252"/>
            <a:ext cx="4839108" cy="3166745"/>
            <a:chOff x="5176033" y="813764"/>
            <a:chExt cx="3355327" cy="2108666"/>
          </a:xfrm>
        </p:grpSpPr>
        <p:pic>
          <p:nvPicPr>
            <p:cNvPr id="22" name="Picture 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480548">
              <a:off x="5269018" y="1335305"/>
              <a:ext cx="2997449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 đỏ rồi, các bạn hãy giải bài toán này rồi chúng ta đi tiếp nhé!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ABAD052D-742B-4902-A95F-17AC6CF9AA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667000" y="3657600"/>
            <a:ext cx="4122100" cy="2557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9AE30D-0255-49D2-B178-893F7C632BF0}"/>
                  </a:ext>
                </a:extLst>
              </p:cNvPr>
              <p:cNvSpPr txBox="1"/>
              <p:nvPr/>
            </p:nvSpPr>
            <p:spPr>
              <a:xfrm>
                <a:off x="3575508" y="3747643"/>
                <a:ext cx="2713726" cy="2226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x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9AE30D-0255-49D2-B178-893F7C632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508" y="3747643"/>
                <a:ext cx="2713726" cy="2226379"/>
              </a:xfrm>
              <a:prstGeom prst="rect">
                <a:avLst/>
              </a:prstGeom>
              <a:blipFill>
                <a:blip r:embed="rId18"/>
                <a:stretch>
                  <a:fillRect l="-5843" b="-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>
            <a:extLst>
              <a:ext uri="{FF2B5EF4-FFF2-40B4-BE49-F238E27FC236}">
                <a16:creationId xmlns:a16="http://schemas.microsoft.com/office/drawing/2014/main" id="{22BFCB64-3B55-4DF3-B48C-AD5E9C39B6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769205" y="3690764"/>
            <a:ext cx="4122100" cy="2557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1C2437-F5B6-4719-B74B-8227C766FC41}"/>
                  </a:ext>
                </a:extLst>
              </p:cNvPr>
              <p:cNvSpPr txBox="1"/>
              <p:nvPr/>
            </p:nvSpPr>
            <p:spPr>
              <a:xfrm>
                <a:off x="8808751" y="3799788"/>
                <a:ext cx="2713726" cy="2226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/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 =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1C2437-F5B6-4719-B74B-8227C766F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751" y="3799788"/>
                <a:ext cx="2713726" cy="2226379"/>
              </a:xfrm>
              <a:prstGeom prst="rect">
                <a:avLst/>
              </a:prstGeom>
              <a:blipFill>
                <a:blip r:embed="rId19"/>
                <a:stretch>
                  <a:fillRect l="-5618" b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528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1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26" grpId="0" build="p"/>
      <p:bldP spid="2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9000"/>
                    </a14:imgEffect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383"/>
          <a:stretch/>
        </p:blipFill>
        <p:spPr>
          <a:xfrm>
            <a:off x="0" y="3976579"/>
            <a:ext cx="12383910" cy="2881421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C7BCD8F1-266D-4F2D-8F4C-B6D395C1CA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664309" y="3756262"/>
            <a:ext cx="4128143" cy="2391741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flipH="1">
            <a:off x="5442235" y="57702"/>
            <a:ext cx="6565976" cy="2818835"/>
            <a:chOff x="-1239811" y="-482326"/>
            <a:chExt cx="4351939" cy="2145737"/>
          </a:xfrm>
        </p:grpSpPr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482326"/>
              <a:ext cx="4351939" cy="21457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x:</a:t>
                  </a:r>
                </a:p>
                <a:p>
                  <a:pPr lvl="0" defTabSz="457200"/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x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b) x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lvl="0" defTabSz="457200"/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</a:t>
                  </a:r>
                  <a:r>
                    <a:rPr lang="en-US" sz="3200" b="1" noProof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14		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blipFill>
                  <a:blip r:embed="rId15"/>
                  <a:stretch>
                    <a:fillRect l="-2700" t="-3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 rot="21430852" flipH="1">
            <a:off x="551745" y="-116252"/>
            <a:ext cx="4839108" cy="3166745"/>
            <a:chOff x="5176033" y="813764"/>
            <a:chExt cx="3355327" cy="2108666"/>
          </a:xfrm>
        </p:grpSpPr>
        <p:pic>
          <p:nvPicPr>
            <p:cNvPr id="22" name="Picture 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480548">
              <a:off x="5269018" y="1335305"/>
              <a:ext cx="2997449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 đỏ rồi, các bạn hãy giải bài toán này rồi chúng ta đi tiếp nhé!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ABAD052D-742B-4902-A95F-17AC6CF9AA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656245" y="3590368"/>
            <a:ext cx="4122100" cy="2557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9AE30D-0255-49D2-B178-893F7C632BF0}"/>
                  </a:ext>
                </a:extLst>
              </p:cNvPr>
              <p:cNvSpPr txBox="1"/>
              <p:nvPr/>
            </p:nvSpPr>
            <p:spPr>
              <a:xfrm>
                <a:off x="3582109" y="3694080"/>
                <a:ext cx="2789926" cy="2226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x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9AE30D-0255-49D2-B178-893F7C632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09" y="3694080"/>
                <a:ext cx="2789926" cy="2226379"/>
              </a:xfrm>
              <a:prstGeom prst="rect">
                <a:avLst/>
              </a:prstGeom>
              <a:blipFill>
                <a:blip r:embed="rId18"/>
                <a:stretch>
                  <a:fillRect l="-5689" b="-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>
            <a:extLst>
              <a:ext uri="{FF2B5EF4-FFF2-40B4-BE49-F238E27FC236}">
                <a16:creationId xmlns:a16="http://schemas.microsoft.com/office/drawing/2014/main" id="{22BFCB64-3B55-4DF3-B48C-AD5E9C39B6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769205" y="3690764"/>
            <a:ext cx="4122100" cy="2557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1C2437-F5B6-4719-B74B-8227C766FC41}"/>
                  </a:ext>
                </a:extLst>
              </p:cNvPr>
              <p:cNvSpPr txBox="1"/>
              <p:nvPr/>
            </p:nvSpPr>
            <p:spPr>
              <a:xfrm>
                <a:off x="8808751" y="3799788"/>
                <a:ext cx="2713726" cy="1914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/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x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14 </a:t>
                </a:r>
              </a:p>
              <a:p>
                <a:pPr lvl="0" defTabSz="457200"/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x =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x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2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1C2437-F5B6-4719-B74B-8227C766F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751" y="3799788"/>
                <a:ext cx="2713726" cy="1914883"/>
              </a:xfrm>
              <a:prstGeom prst="rect">
                <a:avLst/>
              </a:prstGeom>
              <a:blipFill>
                <a:blip r:embed="rId19"/>
                <a:stretch>
                  <a:fillRect l="-5618" b="-9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087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1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26" grpId="0" uiExpand="1" build="p"/>
      <p:bldP spid="2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BE5D31D-A85F-4891-A672-9DC8C2ADC51E}"/>
              </a:ext>
            </a:extLst>
          </p:cNvPr>
          <p:cNvGrpSpPr/>
          <p:nvPr/>
        </p:nvGrpSpPr>
        <p:grpSpPr>
          <a:xfrm>
            <a:off x="-12281193" y="3976578"/>
            <a:ext cx="36908196" cy="2881422"/>
            <a:chOff x="-12281193" y="3976578"/>
            <a:chExt cx="36908196" cy="28814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0" y="3976579"/>
              <a:ext cx="12383910" cy="288142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B1D4E72-8512-426B-BE15-9091D5943F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-12281193" y="3976579"/>
              <a:ext cx="12383910" cy="288142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891119B-D691-483F-A911-B0318C83A7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12243093" y="3976578"/>
              <a:ext cx="12383910" cy="2881421"/>
            </a:xfrm>
            <a:prstGeom prst="rect">
              <a:avLst/>
            </a:prstGeom>
          </p:spPr>
        </p:pic>
      </p:grpSp>
      <p:pic>
        <p:nvPicPr>
          <p:cNvPr id="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2663667" y="2782442"/>
            <a:ext cx="5253015" cy="3043465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8761" y="-508309"/>
            <a:ext cx="3309382" cy="3379374"/>
            <a:chOff x="8559420" y="3811515"/>
            <a:chExt cx="3309382" cy="337937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128571" y="5234302"/>
              <a:ext cx="26191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Đèn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xanh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rồi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!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thôi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5755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83385 3.7037E-6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9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75625 -4.81481E-6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1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0FF7D1-0691-4F78-A51A-805A1BB78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79" y="-60509"/>
            <a:ext cx="12221029" cy="465471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620986D-6195-4671-8BC4-AB46B3AC301E}"/>
              </a:ext>
            </a:extLst>
          </p:cNvPr>
          <p:cNvGrpSpPr/>
          <p:nvPr/>
        </p:nvGrpSpPr>
        <p:grpSpPr>
          <a:xfrm>
            <a:off x="-12358098" y="4594202"/>
            <a:ext cx="36908196" cy="2881422"/>
            <a:chOff x="-12281193" y="3976578"/>
            <a:chExt cx="36908196" cy="288142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3D6822E-F4A0-4505-A7F6-D560F2921F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0" y="3976579"/>
              <a:ext cx="12383910" cy="288142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3524E9-3AE6-43C7-936D-7EA9F2222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-12281193" y="3976579"/>
              <a:ext cx="12383910" cy="288142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F3BB189-7793-498F-A0FB-8A784978F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12243093" y="3976578"/>
              <a:ext cx="12383910" cy="2881421"/>
            </a:xfrm>
            <a:prstGeom prst="rect">
              <a:avLst/>
            </a:prstGeom>
          </p:spPr>
        </p:pic>
      </p:grpSp>
      <p:pic>
        <p:nvPicPr>
          <p:cNvPr id="35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344400" y="3483589"/>
            <a:ext cx="5253015" cy="30434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A6E527F-9783-4D18-A1FB-736C5B0BD5E1}"/>
              </a:ext>
            </a:extLst>
          </p:cNvPr>
          <p:cNvGrpSpPr/>
          <p:nvPr/>
        </p:nvGrpSpPr>
        <p:grpSpPr>
          <a:xfrm>
            <a:off x="12700" y="-34328"/>
            <a:ext cx="7394087" cy="3463328"/>
            <a:chOff x="150658" y="705272"/>
            <a:chExt cx="6565976" cy="2818835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9FFB114B-FD1A-4C15-9F3C-8F303FBF1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50658" y="705272"/>
              <a:ext cx="6565976" cy="28188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7049A16-8729-43EF-B8B2-E0776CE33E21}"/>
                    </a:ext>
                  </a:extLst>
                </p:cNvPr>
                <p:cNvSpPr txBox="1"/>
                <p:nvPr/>
              </p:nvSpPr>
              <p:spPr>
                <a:xfrm flipH="1">
                  <a:off x="464795" y="1152054"/>
                  <a:ext cx="6048002" cy="21226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b="1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Bài 3:</a:t>
                  </a:r>
                  <a:r>
                    <a:rPr lang="en-US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vi-VN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Một vòi nước chảy vào bể. Giờ đầu chảy vào được</a:t>
                  </a:r>
                  <a:r>
                    <a:rPr lang="en-US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pc="-2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pc="-2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pc="-2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r>
                    <a:rPr lang="en-US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vi-VN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bể, giờ thứ hai chảy vào được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pc="-2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pc="-2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 spc="-2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vi-VN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bể. Hỏi trung bình mỗi giờ vòi nước đó chảy vào  được bao nhiêu phần của bể? </a:t>
                  </a:r>
                </a:p>
                <a:p>
                  <a:pPr lvl="0" algn="just" defTabSz="457200"/>
                  <a:r>
                    <a:rPr lang="en-US" sz="2800" b="1" spc="-2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</a:t>
                  </a:r>
                  <a:endParaRPr kumimoji="0" lang="en-US" sz="2800" b="1" i="0" u="none" strike="noStrike" kern="1200" cap="none" spc="-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7049A16-8729-43EF-B8B2-E0776CE33E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64795" y="1152054"/>
                  <a:ext cx="6048002" cy="2122693"/>
                </a:xfrm>
                <a:prstGeom prst="rect">
                  <a:avLst/>
                </a:prstGeom>
                <a:blipFill>
                  <a:blip r:embed="rId11"/>
                  <a:stretch>
                    <a:fillRect l="-1791" t="-2336" r="-18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C7AF5D-5C45-4B7D-ACAC-1D56DF60D8EF}"/>
              </a:ext>
            </a:extLst>
          </p:cNvPr>
          <p:cNvGrpSpPr/>
          <p:nvPr/>
        </p:nvGrpSpPr>
        <p:grpSpPr>
          <a:xfrm rot="21345434">
            <a:off x="7328106" y="174666"/>
            <a:ext cx="4839108" cy="3166745"/>
            <a:chOff x="5176033" y="813764"/>
            <a:chExt cx="3355327" cy="2108666"/>
          </a:xfrm>
        </p:grpSpPr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C7513D5A-8F58-43E3-8414-0FE0FADE7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254A79-5240-472A-92F2-CBAC99F6D25F}"/>
                </a:ext>
              </a:extLst>
            </p:cNvPr>
            <p:cNvSpPr txBox="1"/>
            <p:nvPr/>
          </p:nvSpPr>
          <p:spPr>
            <a:xfrm rot="480548">
              <a:off x="5416601" y="1335737"/>
              <a:ext cx="2885196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 ta đã đến hồ bơi rồi, cùng trả lời câu hỏi để có thể bơi nào!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831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0.66536 -1.11111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75625 -1.11111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513</TotalTime>
  <Words>664</Words>
  <Application>Microsoft Office PowerPoint</Application>
  <PresentationFormat>Widescreen</PresentationFormat>
  <Paragraphs>69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等线</vt:lpstr>
      <vt:lpstr>Arial</vt:lpstr>
      <vt:lpstr>Calibri</vt:lpstr>
      <vt:lpstr>Calibri Light</vt:lpstr>
      <vt:lpstr>Cambria Math</vt:lpstr>
      <vt:lpstr>Times New Roman</vt:lpstr>
      <vt:lpstr>UTM Flamenco</vt:lpstr>
      <vt:lpstr>UTM French Vanilla</vt:lpstr>
      <vt:lpstr>UTM Karate</vt:lpstr>
      <vt:lpstr>UTM Showcard</vt:lpstr>
      <vt:lpstr>印品黑体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HP</dc:creator>
  <cp:keywords>9Slide</cp:keywords>
  <dc:description>9Slide.vn</dc:description>
  <cp:lastModifiedBy>buiphuong</cp:lastModifiedBy>
  <cp:revision>17</cp:revision>
  <dcterms:created xsi:type="dcterms:W3CDTF">2021-10-07T16:32:41Z</dcterms:created>
  <dcterms:modified xsi:type="dcterms:W3CDTF">2021-10-22T05:49:49Z</dcterms:modified>
  <cp:category>9Slide.vn</cp:category>
  <cp:contentStatus>9Slide</cp:contentStatus>
</cp:coreProperties>
</file>