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3" r:id="rId27"/>
    <p:sldId id="274" r:id="rId28"/>
    <p:sldId id="275" r:id="rId29"/>
  </p:sldIdLst>
  <p:sldSz cx="12192000" cy="6858000"/>
  <p:notesSz cx="6858000" cy="9144000"/>
  <p:embeddedFontLst>
    <p:embeddedFont>
      <p:font typeface="#9Slide03 AmpleSoft" panose="02000000000000000000" pitchFamily="2" charset="0"/>
      <p:regular r:id="rId31"/>
    </p:embeddedFont>
    <p:embeddedFont>
      <p:font typeface="#9Slide04 SFU Fenice Ultra" panose="00000400000000000000" pitchFamily="2" charset="0"/>
      <p:regular r:id="rId32"/>
    </p:embeddedFont>
    <p:embeddedFont>
      <p:font typeface="宋体" panose="02010600030101010101" pitchFamily="2" charset="-122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 smtClean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923</Words>
  <Application>Microsoft Office PowerPoint</Application>
  <PresentationFormat>Widescreen</PresentationFormat>
  <Paragraphs>79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#9Slide03 AmpleSoft</vt:lpstr>
      <vt:lpstr>等线</vt:lpstr>
      <vt:lpstr>#9Slide04 SFU Fenice Ultra</vt:lpstr>
      <vt:lpstr>Arial</vt:lpstr>
      <vt:lpstr>Times New Roman</vt:lpstr>
      <vt:lpstr>宋体</vt:lpstr>
      <vt:lpstr>Calibri Light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AdminPC</dc:creator>
  <cp:lastModifiedBy>Administrator</cp:lastModifiedBy>
  <cp:revision>6</cp:revision>
  <dcterms:created xsi:type="dcterms:W3CDTF">2023-06-28T15:31:04Z</dcterms:created>
  <dcterms:modified xsi:type="dcterms:W3CDTF">2023-09-19T16:03:18Z</dcterms:modified>
  <cp:version>MNT37</cp:version>
</cp:coreProperties>
</file>