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2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3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  <p:sldMasterId id="2147483799" r:id="rId14"/>
    <p:sldMasterId id="2147483904" r:id="rId15"/>
  </p:sldMasterIdLst>
  <p:notesMasterIdLst>
    <p:notesMasterId r:id="rId62"/>
  </p:notesMasterIdLst>
  <p:sldIdLst>
    <p:sldId id="470" r:id="rId16"/>
    <p:sldId id="559" r:id="rId17"/>
    <p:sldId id="558" r:id="rId18"/>
    <p:sldId id="507" r:id="rId19"/>
    <p:sldId id="505" r:id="rId20"/>
    <p:sldId id="529" r:id="rId21"/>
    <p:sldId id="518" r:id="rId22"/>
    <p:sldId id="508" r:id="rId23"/>
    <p:sldId id="499" r:id="rId24"/>
    <p:sldId id="501" r:id="rId25"/>
    <p:sldId id="509" r:id="rId26"/>
    <p:sldId id="503" r:id="rId27"/>
    <p:sldId id="511" r:id="rId28"/>
    <p:sldId id="500" r:id="rId29"/>
    <p:sldId id="513" r:id="rId30"/>
    <p:sldId id="294" r:id="rId31"/>
    <p:sldId id="514" r:id="rId32"/>
    <p:sldId id="515" r:id="rId33"/>
    <p:sldId id="516" r:id="rId34"/>
    <p:sldId id="517" r:id="rId35"/>
    <p:sldId id="519" r:id="rId36"/>
    <p:sldId id="521" r:id="rId37"/>
    <p:sldId id="522" r:id="rId38"/>
    <p:sldId id="523" r:id="rId39"/>
    <p:sldId id="553" r:id="rId40"/>
    <p:sldId id="525" r:id="rId41"/>
    <p:sldId id="526" r:id="rId42"/>
    <p:sldId id="292" r:id="rId43"/>
    <p:sldId id="293" r:id="rId44"/>
    <p:sldId id="527" r:id="rId45"/>
    <p:sldId id="296" r:id="rId46"/>
    <p:sldId id="528" r:id="rId47"/>
    <p:sldId id="538" r:id="rId48"/>
    <p:sldId id="539" r:id="rId49"/>
    <p:sldId id="540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49" r:id="rId59"/>
    <p:sldId id="550" r:id="rId60"/>
    <p:sldId id="557" r:id="rId61"/>
  </p:sldIdLst>
  <p:sldSz cx="12190413" cy="6859588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FF33"/>
    <a:srgbClr val="FFF9F3"/>
    <a:srgbClr val="D09E00"/>
    <a:srgbClr val="FFFF99"/>
    <a:srgbClr val="FFE4B9"/>
    <a:srgbClr val="FEF143"/>
    <a:srgbClr val="DDF86B"/>
    <a:srgbClr val="C4F611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79" d="100"/>
          <a:sy n="79" d="100"/>
        </p:scale>
        <p:origin x="840" y="37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844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30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40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5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635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33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26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1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954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98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08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4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775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13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04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5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090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22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208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37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806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35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2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52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49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81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7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09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45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7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4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73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70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34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86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15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2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95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5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93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1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42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7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51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5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48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08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7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033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36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225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939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19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591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71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7511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14859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8755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40262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5828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70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79407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78027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65454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9871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336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92635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789071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500973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14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03880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348003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37094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1677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15364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69392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316153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01430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04718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81176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4736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15481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9414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725064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44071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74201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474911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860304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4476491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22324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50232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2086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20473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12303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850875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511462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6961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179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9284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2663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872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5755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2561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0962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206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4812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0580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3020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7643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0527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5110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55411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41883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1826048"/>
            <a:ext cx="10514231" cy="4352346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3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890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69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88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84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300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6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2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0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876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8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42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92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28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32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13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694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4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89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078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057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63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612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09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84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38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69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99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911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0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6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45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77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50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56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56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23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08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918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57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08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12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53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82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5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6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379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04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851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02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94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19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63" Type="http://schemas.openxmlformats.org/officeDocument/2006/relationships/slideLayout" Target="../slideLayouts/slideLayout98.xml"/><Relationship Id="rId68" Type="http://schemas.openxmlformats.org/officeDocument/2006/relationships/slideLayout" Target="../slideLayouts/slideLayout103.xml"/><Relationship Id="rId84" Type="http://schemas.openxmlformats.org/officeDocument/2006/relationships/slideLayout" Target="../slideLayouts/slideLayout119.xml"/><Relationship Id="rId89" Type="http://schemas.openxmlformats.org/officeDocument/2006/relationships/slideLayout" Target="../slideLayouts/slideLayout124.xml"/><Relationship Id="rId11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51.xml"/><Relationship Id="rId107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74" Type="http://schemas.openxmlformats.org/officeDocument/2006/relationships/slideLayout" Target="../slideLayouts/slideLayout109.xml"/><Relationship Id="rId79" Type="http://schemas.openxmlformats.org/officeDocument/2006/relationships/slideLayout" Target="../slideLayouts/slideLayout114.xml"/><Relationship Id="rId102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40.xml"/><Relationship Id="rId90" Type="http://schemas.openxmlformats.org/officeDocument/2006/relationships/slideLayout" Target="../slideLayouts/slideLayout125.xml"/><Relationship Id="rId95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64" Type="http://schemas.openxmlformats.org/officeDocument/2006/relationships/slideLayout" Target="../slideLayouts/slideLayout99.xml"/><Relationship Id="rId69" Type="http://schemas.openxmlformats.org/officeDocument/2006/relationships/slideLayout" Target="../slideLayouts/slideLayout104.xml"/><Relationship Id="rId113" Type="http://schemas.openxmlformats.org/officeDocument/2006/relationships/slideLayout" Target="../slideLayouts/slideLayout148.xml"/><Relationship Id="rId80" Type="http://schemas.openxmlformats.org/officeDocument/2006/relationships/slideLayout" Target="../slideLayouts/slideLayout115.xml"/><Relationship Id="rId85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59" Type="http://schemas.openxmlformats.org/officeDocument/2006/relationships/slideLayout" Target="../slideLayouts/slideLayout94.xml"/><Relationship Id="rId103" Type="http://schemas.openxmlformats.org/officeDocument/2006/relationships/slideLayout" Target="../slideLayouts/slideLayout138.xml"/><Relationship Id="rId108" Type="http://schemas.openxmlformats.org/officeDocument/2006/relationships/slideLayout" Target="../slideLayouts/slideLayout143.xml"/><Relationship Id="rId54" Type="http://schemas.openxmlformats.org/officeDocument/2006/relationships/slideLayout" Target="../slideLayouts/slideLayout89.xml"/><Relationship Id="rId70" Type="http://schemas.openxmlformats.org/officeDocument/2006/relationships/slideLayout" Target="../slideLayouts/slideLayout105.xml"/><Relationship Id="rId75" Type="http://schemas.openxmlformats.org/officeDocument/2006/relationships/slideLayout" Target="../slideLayouts/slideLayout110.xml"/><Relationship Id="rId91" Type="http://schemas.openxmlformats.org/officeDocument/2006/relationships/slideLayout" Target="../slideLayouts/slideLayout126.xml"/><Relationship Id="rId9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Relationship Id="rId106" Type="http://schemas.openxmlformats.org/officeDocument/2006/relationships/slideLayout" Target="../slideLayouts/slideLayout141.xml"/><Relationship Id="rId114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65" Type="http://schemas.openxmlformats.org/officeDocument/2006/relationships/slideLayout" Target="../slideLayouts/slideLayout100.xml"/><Relationship Id="rId73" Type="http://schemas.openxmlformats.org/officeDocument/2006/relationships/slideLayout" Target="../slideLayouts/slideLayout108.xml"/><Relationship Id="rId78" Type="http://schemas.openxmlformats.org/officeDocument/2006/relationships/slideLayout" Target="../slideLayouts/slideLayout113.xml"/><Relationship Id="rId81" Type="http://schemas.openxmlformats.org/officeDocument/2006/relationships/slideLayout" Target="../slideLayouts/slideLayout116.xml"/><Relationship Id="rId86" Type="http://schemas.openxmlformats.org/officeDocument/2006/relationships/slideLayout" Target="../slideLayouts/slideLayout121.xml"/><Relationship Id="rId94" Type="http://schemas.openxmlformats.org/officeDocument/2006/relationships/slideLayout" Target="../slideLayouts/slideLayout129.xml"/><Relationship Id="rId99" Type="http://schemas.openxmlformats.org/officeDocument/2006/relationships/slideLayout" Target="../slideLayouts/slideLayout134.xml"/><Relationship Id="rId101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74.xml"/><Relationship Id="rId109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76" Type="http://schemas.openxmlformats.org/officeDocument/2006/relationships/slideLayout" Target="../slideLayouts/slideLayout111.xml"/><Relationship Id="rId97" Type="http://schemas.openxmlformats.org/officeDocument/2006/relationships/slideLayout" Target="../slideLayouts/slideLayout132.xml"/><Relationship Id="rId104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42.xml"/><Relationship Id="rId71" Type="http://schemas.openxmlformats.org/officeDocument/2006/relationships/slideLayout" Target="../slideLayouts/slideLayout106.xml"/><Relationship Id="rId9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101.xml"/><Relationship Id="rId87" Type="http://schemas.openxmlformats.org/officeDocument/2006/relationships/slideLayout" Target="../slideLayouts/slideLayout122.xml"/><Relationship Id="rId110" Type="http://schemas.openxmlformats.org/officeDocument/2006/relationships/slideLayout" Target="../slideLayouts/slideLayout145.xml"/><Relationship Id="rId115" Type="http://schemas.openxmlformats.org/officeDocument/2006/relationships/image" Target="../media/image1.jpg"/><Relationship Id="rId61" Type="http://schemas.openxmlformats.org/officeDocument/2006/relationships/slideLayout" Target="../slideLayouts/slideLayout96.xml"/><Relationship Id="rId82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91.xml"/><Relationship Id="rId77" Type="http://schemas.openxmlformats.org/officeDocument/2006/relationships/slideLayout" Target="../slideLayouts/slideLayout112.xml"/><Relationship Id="rId100" Type="http://schemas.openxmlformats.org/officeDocument/2006/relationships/slideLayout" Target="../slideLayouts/slideLayout135.xml"/><Relationship Id="rId105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107.xml"/><Relationship Id="rId93" Type="http://schemas.openxmlformats.org/officeDocument/2006/relationships/slideLayout" Target="../slideLayouts/slideLayout128.xml"/><Relationship Id="rId9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81.xml"/><Relationship Id="rId67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62" Type="http://schemas.openxmlformats.org/officeDocument/2006/relationships/slideLayout" Target="../slideLayouts/slideLayout97.xml"/><Relationship Id="rId83" Type="http://schemas.openxmlformats.org/officeDocument/2006/relationships/slideLayout" Target="../slideLayouts/slideLayout118.xml"/><Relationship Id="rId88" Type="http://schemas.openxmlformats.org/officeDocument/2006/relationships/slideLayout" Target="../slideLayouts/slideLayout123.xml"/><Relationship Id="rId111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192.xml"/><Relationship Id="rId34" Type="http://schemas.openxmlformats.org/officeDocument/2006/relationships/slideLayout" Target="../slideLayouts/slideLayout205.xml"/><Relationship Id="rId42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29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203.xml"/><Relationship Id="rId37" Type="http://schemas.openxmlformats.org/officeDocument/2006/relationships/slideLayout" Target="../slideLayouts/slideLayout208.xml"/><Relationship Id="rId40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36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slideLayout" Target="../slideLayouts/slideLayout198.xml"/><Relationship Id="rId30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6.xml"/><Relationship Id="rId43" Type="http://schemas.openxmlformats.org/officeDocument/2006/relationships/theme" Target="../theme/theme12.xml"/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96.xml"/><Relationship Id="rId33" Type="http://schemas.openxmlformats.org/officeDocument/2006/relationships/slideLayout" Target="../slideLayouts/slideLayout204.xml"/><Relationship Id="rId38" Type="http://schemas.openxmlformats.org/officeDocument/2006/relationships/slideLayout" Target="../slideLayouts/slideLayout2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29" Type="http://schemas.openxmlformats.org/officeDocument/2006/relationships/theme" Target="../theme/theme13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44.xml"/><Relationship Id="rId21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5.xml"/><Relationship Id="rId21" Type="http://schemas.openxmlformats.org/officeDocument/2006/relationships/slideLayout" Target="../slideLayouts/slideLayout290.xml"/><Relationship Id="rId42" Type="http://schemas.openxmlformats.org/officeDocument/2006/relationships/slideLayout" Target="../slideLayouts/slideLayout311.xml"/><Relationship Id="rId47" Type="http://schemas.openxmlformats.org/officeDocument/2006/relationships/slideLayout" Target="../slideLayouts/slideLayout316.xml"/><Relationship Id="rId63" Type="http://schemas.openxmlformats.org/officeDocument/2006/relationships/slideLayout" Target="../slideLayouts/slideLayout332.xml"/><Relationship Id="rId68" Type="http://schemas.openxmlformats.org/officeDocument/2006/relationships/slideLayout" Target="../slideLayouts/slideLayout337.xml"/><Relationship Id="rId1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301.xml"/><Relationship Id="rId37" Type="http://schemas.openxmlformats.org/officeDocument/2006/relationships/slideLayout" Target="../slideLayouts/slideLayout306.xml"/><Relationship Id="rId53" Type="http://schemas.openxmlformats.org/officeDocument/2006/relationships/slideLayout" Target="../slideLayouts/slideLayout322.xml"/><Relationship Id="rId58" Type="http://schemas.openxmlformats.org/officeDocument/2006/relationships/slideLayout" Target="../slideLayouts/slideLayout327.xml"/><Relationship Id="rId74" Type="http://schemas.openxmlformats.org/officeDocument/2006/relationships/slideLayout" Target="../slideLayouts/slideLayout343.xml"/><Relationship Id="rId79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274.xml"/><Relationship Id="rId61" Type="http://schemas.openxmlformats.org/officeDocument/2006/relationships/slideLayout" Target="../slideLayouts/slideLayout330.xml"/><Relationship Id="rId82" Type="http://schemas.openxmlformats.org/officeDocument/2006/relationships/image" Target="../media/image6.png"/><Relationship Id="rId1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83.xml"/><Relationship Id="rId22" Type="http://schemas.openxmlformats.org/officeDocument/2006/relationships/slideLayout" Target="../slideLayouts/slideLayout291.xml"/><Relationship Id="rId27" Type="http://schemas.openxmlformats.org/officeDocument/2006/relationships/slideLayout" Target="../slideLayouts/slideLayout296.xml"/><Relationship Id="rId30" Type="http://schemas.openxmlformats.org/officeDocument/2006/relationships/slideLayout" Target="../slideLayouts/slideLayout299.xml"/><Relationship Id="rId35" Type="http://schemas.openxmlformats.org/officeDocument/2006/relationships/slideLayout" Target="../slideLayouts/slideLayout304.xml"/><Relationship Id="rId43" Type="http://schemas.openxmlformats.org/officeDocument/2006/relationships/slideLayout" Target="../slideLayouts/slideLayout312.xml"/><Relationship Id="rId48" Type="http://schemas.openxmlformats.org/officeDocument/2006/relationships/slideLayout" Target="../slideLayouts/slideLayout317.xml"/><Relationship Id="rId56" Type="http://schemas.openxmlformats.org/officeDocument/2006/relationships/slideLayout" Target="../slideLayouts/slideLayout325.xml"/><Relationship Id="rId64" Type="http://schemas.openxmlformats.org/officeDocument/2006/relationships/slideLayout" Target="../slideLayouts/slideLayout333.xml"/><Relationship Id="rId69" Type="http://schemas.openxmlformats.org/officeDocument/2006/relationships/slideLayout" Target="../slideLayouts/slideLayout338.xml"/><Relationship Id="rId77" Type="http://schemas.openxmlformats.org/officeDocument/2006/relationships/slideLayout" Target="../slideLayouts/slideLayout346.xml"/><Relationship Id="rId8" Type="http://schemas.openxmlformats.org/officeDocument/2006/relationships/slideLayout" Target="../slideLayouts/slideLayout277.xml"/><Relationship Id="rId51" Type="http://schemas.openxmlformats.org/officeDocument/2006/relationships/slideLayout" Target="../slideLayouts/slideLayout320.xml"/><Relationship Id="rId72" Type="http://schemas.openxmlformats.org/officeDocument/2006/relationships/slideLayout" Target="../slideLayouts/slideLayout341.xml"/><Relationship Id="rId80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5" Type="http://schemas.openxmlformats.org/officeDocument/2006/relationships/slideLayout" Target="../slideLayouts/slideLayout294.xml"/><Relationship Id="rId33" Type="http://schemas.openxmlformats.org/officeDocument/2006/relationships/slideLayout" Target="../slideLayouts/slideLayout302.xml"/><Relationship Id="rId38" Type="http://schemas.openxmlformats.org/officeDocument/2006/relationships/slideLayout" Target="../slideLayouts/slideLayout307.xml"/><Relationship Id="rId46" Type="http://schemas.openxmlformats.org/officeDocument/2006/relationships/slideLayout" Target="../slideLayouts/slideLayout315.xml"/><Relationship Id="rId59" Type="http://schemas.openxmlformats.org/officeDocument/2006/relationships/slideLayout" Target="../slideLayouts/slideLayout328.xml"/><Relationship Id="rId67" Type="http://schemas.openxmlformats.org/officeDocument/2006/relationships/slideLayout" Target="../slideLayouts/slideLayout336.xml"/><Relationship Id="rId20" Type="http://schemas.openxmlformats.org/officeDocument/2006/relationships/slideLayout" Target="../slideLayouts/slideLayout289.xml"/><Relationship Id="rId41" Type="http://schemas.openxmlformats.org/officeDocument/2006/relationships/slideLayout" Target="../slideLayouts/slideLayout310.xml"/><Relationship Id="rId54" Type="http://schemas.openxmlformats.org/officeDocument/2006/relationships/slideLayout" Target="../slideLayouts/slideLayout323.xml"/><Relationship Id="rId62" Type="http://schemas.openxmlformats.org/officeDocument/2006/relationships/slideLayout" Target="../slideLayouts/slideLayout331.xml"/><Relationship Id="rId70" Type="http://schemas.openxmlformats.org/officeDocument/2006/relationships/slideLayout" Target="../slideLayouts/slideLayout339.xml"/><Relationship Id="rId75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4.xml"/><Relationship Id="rId23" Type="http://schemas.openxmlformats.org/officeDocument/2006/relationships/slideLayout" Target="../slideLayouts/slideLayout292.xml"/><Relationship Id="rId28" Type="http://schemas.openxmlformats.org/officeDocument/2006/relationships/slideLayout" Target="../slideLayouts/slideLayout297.xml"/><Relationship Id="rId36" Type="http://schemas.openxmlformats.org/officeDocument/2006/relationships/slideLayout" Target="../slideLayouts/slideLayout305.xml"/><Relationship Id="rId49" Type="http://schemas.openxmlformats.org/officeDocument/2006/relationships/slideLayout" Target="../slideLayouts/slideLayout318.xml"/><Relationship Id="rId57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279.xml"/><Relationship Id="rId31" Type="http://schemas.openxmlformats.org/officeDocument/2006/relationships/slideLayout" Target="../slideLayouts/slideLayout300.xml"/><Relationship Id="rId44" Type="http://schemas.openxmlformats.org/officeDocument/2006/relationships/slideLayout" Target="../slideLayouts/slideLayout313.xml"/><Relationship Id="rId52" Type="http://schemas.openxmlformats.org/officeDocument/2006/relationships/slideLayout" Target="../slideLayouts/slideLayout321.xml"/><Relationship Id="rId60" Type="http://schemas.openxmlformats.org/officeDocument/2006/relationships/slideLayout" Target="../slideLayouts/slideLayout329.xml"/><Relationship Id="rId65" Type="http://schemas.openxmlformats.org/officeDocument/2006/relationships/slideLayout" Target="../slideLayouts/slideLayout334.xml"/><Relationship Id="rId73" Type="http://schemas.openxmlformats.org/officeDocument/2006/relationships/slideLayout" Target="../slideLayouts/slideLayout342.xml"/><Relationship Id="rId78" Type="http://schemas.openxmlformats.org/officeDocument/2006/relationships/slideLayout" Target="../slideLayouts/slideLayout347.xml"/><Relationship Id="rId81" Type="http://schemas.openxmlformats.org/officeDocument/2006/relationships/theme" Target="../theme/theme15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2.xml"/><Relationship Id="rId18" Type="http://schemas.openxmlformats.org/officeDocument/2006/relationships/slideLayout" Target="../slideLayouts/slideLayout287.xml"/><Relationship Id="rId39" Type="http://schemas.openxmlformats.org/officeDocument/2006/relationships/slideLayout" Target="../slideLayouts/slideLayout308.xml"/><Relationship Id="rId34" Type="http://schemas.openxmlformats.org/officeDocument/2006/relationships/slideLayout" Target="../slideLayouts/slideLayout303.xml"/><Relationship Id="rId50" Type="http://schemas.openxmlformats.org/officeDocument/2006/relationships/slideLayout" Target="../slideLayouts/slideLayout319.xml"/><Relationship Id="rId55" Type="http://schemas.openxmlformats.org/officeDocument/2006/relationships/slideLayout" Target="../slideLayouts/slideLayout324.xml"/><Relationship Id="rId76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276.xml"/><Relationship Id="rId71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271.xml"/><Relationship Id="rId29" Type="http://schemas.openxmlformats.org/officeDocument/2006/relationships/slideLayout" Target="../slideLayouts/slideLayout298.xml"/><Relationship Id="rId24" Type="http://schemas.openxmlformats.org/officeDocument/2006/relationships/slideLayout" Target="../slideLayouts/slideLayout293.xml"/><Relationship Id="rId40" Type="http://schemas.openxmlformats.org/officeDocument/2006/relationships/slideLayout" Target="../slideLayouts/slideLayout309.xml"/><Relationship Id="rId45" Type="http://schemas.openxmlformats.org/officeDocument/2006/relationships/slideLayout" Target="../slideLayouts/slideLayout314.xml"/><Relationship Id="rId66" Type="http://schemas.openxmlformats.org/officeDocument/2006/relationships/slideLayout" Target="../slideLayouts/slideLayout3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4007" r:id="rId9"/>
    <p:sldLayoutId id="2147484006" r:id="rId10"/>
    <p:sldLayoutId id="2147484005" r:id="rId11"/>
    <p:sldLayoutId id="2147484004" r:id="rId12"/>
    <p:sldLayoutId id="2147484003" r:id="rId13"/>
    <p:sldLayoutId id="2147484002" r:id="rId14"/>
    <p:sldLayoutId id="2147484001" r:id="rId15"/>
    <p:sldLayoutId id="2147484000" r:id="rId16"/>
    <p:sldLayoutId id="2147483998" r:id="rId17"/>
    <p:sldLayoutId id="2147483997" r:id="rId18"/>
    <p:sldLayoutId id="2147483996" r:id="rId19"/>
    <p:sldLayoutId id="2147483995" r:id="rId20"/>
    <p:sldLayoutId id="2147483994" r:id="rId21"/>
    <p:sldLayoutId id="2147483993" r:id="rId22"/>
    <p:sldLayoutId id="2147483992" r:id="rId23"/>
    <p:sldLayoutId id="2147483991" r:id="rId24"/>
    <p:sldLayoutId id="2147483990" r:id="rId25"/>
    <p:sldLayoutId id="2147483989" r:id="rId26"/>
    <p:sldLayoutId id="2147483988" r:id="rId27"/>
    <p:sldLayoutId id="2147483987" r:id="rId28"/>
    <p:sldLayoutId id="2147483986" r:id="rId29"/>
    <p:sldLayoutId id="2147483984" r:id="rId30"/>
    <p:sldLayoutId id="2147483902" r:id="rId31"/>
    <p:sldLayoutId id="2147483901" r:id="rId32"/>
    <p:sldLayoutId id="2147483900" r:id="rId33"/>
    <p:sldLayoutId id="2147483897" r:id="rId34"/>
    <p:sldLayoutId id="2147483889" r:id="rId35"/>
    <p:sldLayoutId id="2147483885" r:id="rId36"/>
    <p:sldLayoutId id="2147483884" r:id="rId37"/>
    <p:sldLayoutId id="2147483878" r:id="rId38"/>
    <p:sldLayoutId id="2147483874" r:id="rId39"/>
    <p:sldLayoutId id="2147483869" r:id="rId40"/>
    <p:sldLayoutId id="2147483868" r:id="rId41"/>
    <p:sldLayoutId id="2147483859" r:id="rId42"/>
    <p:sldLayoutId id="2147483858" r:id="rId43"/>
    <p:sldLayoutId id="2147483857" r:id="rId44"/>
    <p:sldLayoutId id="2147483856" r:id="rId45"/>
    <p:sldLayoutId id="2147483855" r:id="rId46"/>
    <p:sldLayoutId id="2147483854" r:id="rId47"/>
    <p:sldLayoutId id="2147483853" r:id="rId48"/>
    <p:sldLayoutId id="2147483851" r:id="rId49"/>
    <p:sldLayoutId id="2147483850" r:id="rId50"/>
    <p:sldLayoutId id="2147483849" r:id="rId51"/>
    <p:sldLayoutId id="2147483848" r:id="rId52"/>
    <p:sldLayoutId id="2147483847" r:id="rId53"/>
    <p:sldLayoutId id="2147483846" r:id="rId54"/>
    <p:sldLayoutId id="2147483845" r:id="rId55"/>
    <p:sldLayoutId id="2147483844" r:id="rId56"/>
    <p:sldLayoutId id="2147483843" r:id="rId57"/>
    <p:sldLayoutId id="2147483841" r:id="rId58"/>
    <p:sldLayoutId id="2147483840" r:id="rId59"/>
    <p:sldLayoutId id="2147483839" r:id="rId60"/>
    <p:sldLayoutId id="2147483838" r:id="rId61"/>
    <p:sldLayoutId id="2147483835" r:id="rId62"/>
    <p:sldLayoutId id="2147483834" r:id="rId63"/>
    <p:sldLayoutId id="2147483832" r:id="rId64"/>
    <p:sldLayoutId id="2147483831" r:id="rId65"/>
    <p:sldLayoutId id="2147483828" r:id="rId66"/>
    <p:sldLayoutId id="2147483798" r:id="rId67"/>
    <p:sldLayoutId id="2147483793" r:id="rId68"/>
    <p:sldLayoutId id="2147483792" r:id="rId69"/>
    <p:sldLayoutId id="2147483791" r:id="rId70"/>
    <p:sldLayoutId id="2147483786" r:id="rId71"/>
    <p:sldLayoutId id="2147483785" r:id="rId72"/>
    <p:sldLayoutId id="2147483784" r:id="rId73"/>
    <p:sldLayoutId id="2147483783" r:id="rId74"/>
    <p:sldLayoutId id="2147483782" r:id="rId75"/>
    <p:sldLayoutId id="2147483781" r:id="rId76"/>
    <p:sldLayoutId id="2147483780" r:id="rId77"/>
    <p:sldLayoutId id="2147483779" r:id="rId78"/>
    <p:sldLayoutId id="2147483778" r:id="rId79"/>
    <p:sldLayoutId id="2147483776" r:id="rId80"/>
    <p:sldLayoutId id="2147483775" r:id="rId81"/>
    <p:sldLayoutId id="2147483774" r:id="rId82"/>
    <p:sldLayoutId id="2147483773" r:id="rId83"/>
    <p:sldLayoutId id="2147483772" r:id="rId84"/>
    <p:sldLayoutId id="2147483771" r:id="rId85"/>
    <p:sldLayoutId id="2147483770" r:id="rId86"/>
    <p:sldLayoutId id="2147483769" r:id="rId87"/>
    <p:sldLayoutId id="2147483768" r:id="rId88"/>
    <p:sldLayoutId id="2147483767" r:id="rId89"/>
    <p:sldLayoutId id="2147483766" r:id="rId90"/>
    <p:sldLayoutId id="2147483765" r:id="rId91"/>
    <p:sldLayoutId id="2147483761" r:id="rId92"/>
    <p:sldLayoutId id="2147483760" r:id="rId93"/>
    <p:sldLayoutId id="2147483759" r:id="rId94"/>
    <p:sldLayoutId id="2147483758" r:id="rId95"/>
    <p:sldLayoutId id="2147483757" r:id="rId96"/>
    <p:sldLayoutId id="2147483756" r:id="rId97"/>
    <p:sldLayoutId id="2147483754" r:id="rId98"/>
    <p:sldLayoutId id="2147483753" r:id="rId99"/>
    <p:sldLayoutId id="2147483752" r:id="rId100"/>
    <p:sldLayoutId id="2147483751" r:id="rId101"/>
    <p:sldLayoutId id="2147483750" r:id="rId102"/>
    <p:sldLayoutId id="2147483749" r:id="rId103"/>
    <p:sldLayoutId id="2147483748" r:id="rId104"/>
    <p:sldLayoutId id="2147483747" r:id="rId105"/>
    <p:sldLayoutId id="2147483746" r:id="rId106"/>
    <p:sldLayoutId id="2147483745" r:id="rId107"/>
    <p:sldLayoutId id="2147483744" r:id="rId108"/>
    <p:sldLayoutId id="2147483701" r:id="rId109"/>
    <p:sldLayoutId id="2147483702" r:id="rId110"/>
    <p:sldLayoutId id="2147483703" r:id="rId111"/>
    <p:sldLayoutId id="2147483704" r:id="rId112"/>
    <p:sldLayoutId id="2147483705" r:id="rId1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4010" r:id="rId2"/>
    <p:sldLayoutId id="2147484008" r:id="rId3"/>
    <p:sldLayoutId id="2147483999" r:id="rId4"/>
    <p:sldLayoutId id="2147483898" r:id="rId5"/>
    <p:sldLayoutId id="2147483879" r:id="rId6"/>
    <p:sldLayoutId id="2147483867" r:id="rId7"/>
    <p:sldLayoutId id="2147483860" r:id="rId8"/>
    <p:sldLayoutId id="2147483852" r:id="rId9"/>
    <p:sldLayoutId id="2147483777" r:id="rId10"/>
    <p:sldLayoutId id="2147483764" r:id="rId11"/>
    <p:sldLayoutId id="2147483755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4011" r:id="rId8"/>
    <p:sldLayoutId id="2147484009" r:id="rId9"/>
    <p:sldLayoutId id="2147483899" r:id="rId10"/>
    <p:sldLayoutId id="2147483896" r:id="rId11"/>
    <p:sldLayoutId id="2147483895" r:id="rId12"/>
    <p:sldLayoutId id="2147483894" r:id="rId13"/>
    <p:sldLayoutId id="2147483893" r:id="rId14"/>
    <p:sldLayoutId id="2147483892" r:id="rId15"/>
    <p:sldLayoutId id="2147483891" r:id="rId16"/>
    <p:sldLayoutId id="2147483890" r:id="rId17"/>
    <p:sldLayoutId id="2147483888" r:id="rId18"/>
    <p:sldLayoutId id="2147483887" r:id="rId19"/>
    <p:sldLayoutId id="2147483886" r:id="rId20"/>
    <p:sldLayoutId id="2147483883" r:id="rId21"/>
    <p:sldLayoutId id="2147483882" r:id="rId22"/>
    <p:sldLayoutId id="2147483881" r:id="rId23"/>
    <p:sldLayoutId id="2147483880" r:id="rId24"/>
    <p:sldLayoutId id="2147483877" r:id="rId25"/>
    <p:sldLayoutId id="2147483876" r:id="rId26"/>
    <p:sldLayoutId id="2147483875" r:id="rId27"/>
    <p:sldLayoutId id="2147483866" r:id="rId28"/>
    <p:sldLayoutId id="2147483865" r:id="rId29"/>
    <p:sldLayoutId id="2147483864" r:id="rId30"/>
    <p:sldLayoutId id="2147483863" r:id="rId31"/>
    <p:sldLayoutId id="2147483862" r:id="rId32"/>
    <p:sldLayoutId id="2147483861" r:id="rId33"/>
    <p:sldLayoutId id="2147483830" r:id="rId34"/>
    <p:sldLayoutId id="2147483829" r:id="rId35"/>
    <p:sldLayoutId id="2147483763" r:id="rId36"/>
    <p:sldLayoutId id="2147483762" r:id="rId37"/>
    <p:sldLayoutId id="2147483727" r:id="rId38"/>
    <p:sldLayoutId id="2147483728" r:id="rId39"/>
    <p:sldLayoutId id="2147483729" r:id="rId40"/>
    <p:sldLayoutId id="2147483730" r:id="rId41"/>
    <p:sldLayoutId id="2147483731" r:id="rId4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873" r:id="rId3"/>
    <p:sldLayoutId id="2147483872" r:id="rId4"/>
    <p:sldLayoutId id="2147483871" r:id="rId5"/>
    <p:sldLayoutId id="2147483870" r:id="rId6"/>
    <p:sldLayoutId id="2147483833" r:id="rId7"/>
    <p:sldLayoutId id="2147483827" r:id="rId8"/>
    <p:sldLayoutId id="2147483826" r:id="rId9"/>
    <p:sldLayoutId id="2147483825" r:id="rId10"/>
    <p:sldLayoutId id="2147483824" r:id="rId11"/>
    <p:sldLayoutId id="2147483797" r:id="rId12"/>
    <p:sldLayoutId id="2147483796" r:id="rId13"/>
    <p:sldLayoutId id="2147483795" r:id="rId14"/>
    <p:sldLayoutId id="2147483794" r:id="rId15"/>
    <p:sldLayoutId id="2147483790" r:id="rId16"/>
    <p:sldLayoutId id="2147483789" r:id="rId17"/>
    <p:sldLayoutId id="2147483788" r:id="rId18"/>
    <p:sldLayoutId id="2147483787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2022/9/1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2711" y="6504902"/>
            <a:ext cx="3710279" cy="36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418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903" r:id="rId3"/>
    <p:sldLayoutId id="2147483842" r:id="rId4"/>
    <p:sldLayoutId id="2147483837" r:id="rId5"/>
    <p:sldLayoutId id="2147483836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0413" cy="6860182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076" y="2419911"/>
            <a:ext cx="4729499" cy="14767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87453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8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  <p:sldLayoutId id="2147483928" r:id="rId25"/>
    <p:sldLayoutId id="2147483929" r:id="rId26"/>
    <p:sldLayoutId id="2147483930" r:id="rId27"/>
    <p:sldLayoutId id="2147483931" r:id="rId28"/>
    <p:sldLayoutId id="2147483932" r:id="rId29"/>
    <p:sldLayoutId id="2147483933" r:id="rId30"/>
    <p:sldLayoutId id="2147483934" r:id="rId31"/>
    <p:sldLayoutId id="2147483935" r:id="rId32"/>
    <p:sldLayoutId id="2147483936" r:id="rId33"/>
    <p:sldLayoutId id="2147483937" r:id="rId34"/>
    <p:sldLayoutId id="2147483938" r:id="rId35"/>
    <p:sldLayoutId id="2147483939" r:id="rId36"/>
    <p:sldLayoutId id="2147483940" r:id="rId37"/>
    <p:sldLayoutId id="2147483941" r:id="rId38"/>
    <p:sldLayoutId id="2147483942" r:id="rId39"/>
    <p:sldLayoutId id="2147483943" r:id="rId40"/>
    <p:sldLayoutId id="2147483944" r:id="rId41"/>
    <p:sldLayoutId id="2147483945" r:id="rId42"/>
    <p:sldLayoutId id="2147483946" r:id="rId43"/>
    <p:sldLayoutId id="2147483947" r:id="rId44"/>
    <p:sldLayoutId id="2147483948" r:id="rId45"/>
    <p:sldLayoutId id="2147483949" r:id="rId46"/>
    <p:sldLayoutId id="2147483950" r:id="rId47"/>
    <p:sldLayoutId id="2147483951" r:id="rId48"/>
    <p:sldLayoutId id="2147483952" r:id="rId49"/>
    <p:sldLayoutId id="2147483953" r:id="rId50"/>
    <p:sldLayoutId id="2147483954" r:id="rId51"/>
    <p:sldLayoutId id="2147483955" r:id="rId52"/>
    <p:sldLayoutId id="2147483956" r:id="rId53"/>
    <p:sldLayoutId id="2147483957" r:id="rId54"/>
    <p:sldLayoutId id="2147483958" r:id="rId55"/>
    <p:sldLayoutId id="2147483959" r:id="rId56"/>
    <p:sldLayoutId id="2147483960" r:id="rId57"/>
    <p:sldLayoutId id="2147483961" r:id="rId58"/>
    <p:sldLayoutId id="2147483962" r:id="rId59"/>
    <p:sldLayoutId id="2147483963" r:id="rId60"/>
    <p:sldLayoutId id="2147483964" r:id="rId61"/>
    <p:sldLayoutId id="2147483965" r:id="rId62"/>
    <p:sldLayoutId id="2147483966" r:id="rId63"/>
    <p:sldLayoutId id="2147483967" r:id="rId64"/>
    <p:sldLayoutId id="2147483968" r:id="rId65"/>
    <p:sldLayoutId id="2147483969" r:id="rId66"/>
    <p:sldLayoutId id="2147483970" r:id="rId67"/>
    <p:sldLayoutId id="2147483971" r:id="rId68"/>
    <p:sldLayoutId id="2147483972" r:id="rId69"/>
    <p:sldLayoutId id="2147483973" r:id="rId70"/>
    <p:sldLayoutId id="2147483974" r:id="rId71"/>
    <p:sldLayoutId id="2147483975" r:id="rId72"/>
    <p:sldLayoutId id="2147483976" r:id="rId73"/>
    <p:sldLayoutId id="2147483977" r:id="rId74"/>
    <p:sldLayoutId id="2147483978" r:id="rId75"/>
    <p:sldLayoutId id="2147483979" r:id="rId76"/>
    <p:sldLayoutId id="2147483980" r:id="rId77"/>
    <p:sldLayoutId id="2147483981" r:id="rId78"/>
    <p:sldLayoutId id="2147483982" r:id="rId79"/>
    <p:sldLayoutId id="2147483983" r:id="rId8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6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1.png"/><Relationship Id="rId5" Type="http://schemas.openxmlformats.org/officeDocument/2006/relationships/image" Target="../media/image82.jpeg"/><Relationship Id="rId4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87854"/>
            <a:ext cx="91817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</a:t>
            </a: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 là người có mối quan hệ dựa trên huyết thống.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</a:t>
            </a:r>
            <a:r>
              <a:rPr lang="nl-NL" sz="3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NL" sz="32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</a:t>
            </a:r>
            <a:r>
              <a:rPr lang="nl-NL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mẹ </a:t>
            </a: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ngoại.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</a:t>
            </a:r>
            <a:r>
              <a:rPr lang="vi-VN" altLang="zh-CN" sz="3300" b="1" dirty="0" smtClean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trai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</a:t>
            </a:r>
            <a:r>
              <a:rPr lang="vi-VN" altLang="zh-CN" sz="3300" b="1" dirty="0" smtClean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gái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69" y="309"/>
            <a:ext cx="12190413" cy="6857701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431"/>
            <a:ext cx="3740933" cy="3740933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4706007" y="125684"/>
            <a:ext cx="1683801" cy="1878085"/>
          </a:xfrm>
          <a:prstGeom prst="rect">
            <a:avLst/>
          </a:prstGeom>
        </p:spPr>
      </p:pic>
      <p:sp>
        <p:nvSpPr>
          <p:cNvPr id="104" name="矩形: 圆角 8"/>
          <p:cNvSpPr/>
          <p:nvPr/>
        </p:nvSpPr>
        <p:spPr>
          <a:xfrm>
            <a:off x="1418406" y="1896469"/>
            <a:ext cx="9459633" cy="2334591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 noProof="1">
              <a:solidFill>
                <a:prstClr val="white"/>
              </a:solidFill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7" name="矩形: 圆角 7"/>
          <p:cNvSpPr/>
          <p:nvPr/>
        </p:nvSpPr>
        <p:spPr>
          <a:xfrm>
            <a:off x="1334596" y="1716788"/>
            <a:ext cx="9627886" cy="2693954"/>
          </a:xfrm>
          <a:prstGeom prst="roundRect">
            <a:avLst/>
          </a:prstGeom>
          <a:noFill/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 noProof="1">
              <a:solidFill>
                <a:prstClr val="white"/>
              </a:solidFill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351" y="705364"/>
            <a:ext cx="1262851" cy="1191105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266" y="232985"/>
            <a:ext cx="1769515" cy="1663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704" y="2305651"/>
            <a:ext cx="6083543" cy="19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40720" y="-5159"/>
            <a:ext cx="2018062" cy="1940957"/>
          </a:xfrm>
          <a:prstGeom prst="flowChartAlternateProcess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00000"/>
                </a:solidFill>
              </a:rPr>
              <a:t>C</a:t>
            </a:r>
            <a:r>
              <a:rPr lang="vi-VN" b="1" dirty="0" smtClean="0">
                <a:solidFill>
                  <a:srgbClr val="000000"/>
                </a:solidFill>
              </a:rPr>
              <a:t>ách </a:t>
            </a:r>
            <a:r>
              <a:rPr lang="vi-VN" b="1" dirty="0">
                <a:solidFill>
                  <a:srgbClr val="000000"/>
                </a:solidFill>
              </a:rPr>
              <a:t>Hoa xưng hô với các thành viên trong gia đình thuộc họ hàng bên nội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87" y="2228119"/>
            <a:ext cx="3067050" cy="3209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4654"/>
            <a:ext cx="1714500" cy="1714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735" y="2228119"/>
            <a:ext cx="1828800" cy="1714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02" y="4000330"/>
            <a:ext cx="2914650" cy="17145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267387" y="101348"/>
            <a:ext cx="2997080" cy="1724549"/>
            <a:chOff x="6269399" y="250154"/>
            <a:chExt cx="2997080" cy="172454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1979" y="250154"/>
              <a:ext cx="1714500" cy="17145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9399" y="260203"/>
              <a:ext cx="1714500" cy="1714500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2638659" y="955556"/>
            <a:ext cx="3070496" cy="1363161"/>
            <a:chOff x="8855579" y="1728693"/>
            <a:chExt cx="3070496" cy="1363161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9654879" y="1728693"/>
              <a:ext cx="6608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984097" y="1728693"/>
              <a:ext cx="30354" cy="11021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8855579" y="2791805"/>
              <a:ext cx="3070496" cy="424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855579" y="2824064"/>
              <a:ext cx="2913" cy="267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926075" y="2771532"/>
              <a:ext cx="0" cy="2249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 flipV="1">
            <a:off x="1665234" y="2901501"/>
            <a:ext cx="416747" cy="124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6611" y="3203580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Bác</a:t>
            </a:r>
            <a:r>
              <a:rPr lang="en-US" dirty="0" smtClean="0"/>
              <a:t> </a:t>
            </a:r>
            <a:r>
              <a:rPr lang="en-US" dirty="0" err="1" smtClean="0"/>
              <a:t>gái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1117438" y="2907748"/>
            <a:ext cx="1613563" cy="1063727"/>
            <a:chOff x="9250945" y="1780755"/>
            <a:chExt cx="1613563" cy="1063727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9976811" y="1780755"/>
              <a:ext cx="10503" cy="8471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9250945" y="2603189"/>
              <a:ext cx="1613563" cy="89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262189" y="2603790"/>
              <a:ext cx="0" cy="2208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864508" y="2585462"/>
              <a:ext cx="0" cy="2590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/>
          <p:cNvSpPr txBox="1"/>
          <p:nvPr/>
        </p:nvSpPr>
        <p:spPr>
          <a:xfrm>
            <a:off x="848168" y="4965966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Anh</a:t>
            </a:r>
            <a:r>
              <a:rPr lang="en-US" dirty="0" smtClean="0"/>
              <a:t> </a:t>
            </a:r>
            <a:r>
              <a:rPr lang="en-US" dirty="0" err="1" smtClean="0"/>
              <a:t>họ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251364" y="4965966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Chị</a:t>
            </a:r>
            <a:r>
              <a:rPr lang="en-US" dirty="0" smtClean="0"/>
              <a:t> </a:t>
            </a:r>
            <a:r>
              <a:rPr lang="en-US" dirty="0" err="1" smtClean="0"/>
              <a:t>họ</a:t>
            </a:r>
            <a:endParaRPr lang="en-US" dirty="0"/>
          </a:p>
        </p:txBody>
      </p:sp>
      <p:grpSp>
        <p:nvGrpSpPr>
          <p:cNvPr id="93" name="Group 92"/>
          <p:cNvGrpSpPr/>
          <p:nvPr/>
        </p:nvGrpSpPr>
        <p:grpSpPr>
          <a:xfrm>
            <a:off x="6984024" y="89300"/>
            <a:ext cx="3662399" cy="1809750"/>
            <a:chOff x="7790949" y="16147"/>
            <a:chExt cx="3662399" cy="1809750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90949" y="16147"/>
              <a:ext cx="1714500" cy="180975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38848" y="111397"/>
              <a:ext cx="1714500" cy="1714500"/>
            </a:xfrm>
            <a:prstGeom prst="rect">
              <a:avLst/>
            </a:prstGeom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0605" y="2223356"/>
            <a:ext cx="1714500" cy="1724025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5332081" y="23697"/>
            <a:ext cx="2018062" cy="1940957"/>
          </a:xfrm>
          <a:prstGeom prst="flowChartAlternateProcess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000000"/>
                </a:solidFill>
              </a:rPr>
              <a:t>C</a:t>
            </a:r>
            <a:r>
              <a:rPr lang="vi-VN" b="1" dirty="0" smtClean="0">
                <a:solidFill>
                  <a:srgbClr val="000000"/>
                </a:solidFill>
              </a:rPr>
              <a:t>ách </a:t>
            </a:r>
            <a:r>
              <a:rPr lang="vi-VN" b="1" dirty="0">
                <a:solidFill>
                  <a:srgbClr val="000000"/>
                </a:solidFill>
              </a:rPr>
              <a:t>Hoa xưng hô với các thành viên trong gia đình thuộc họ hàng bên </a:t>
            </a:r>
            <a:r>
              <a:rPr lang="vi-VN" b="1" dirty="0" smtClean="0">
                <a:solidFill>
                  <a:srgbClr val="000000"/>
                </a:solidFill>
              </a:rPr>
              <a:t>ngoại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1427" y="1913028"/>
            <a:ext cx="1714500" cy="1714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9173" y="4000330"/>
            <a:ext cx="1714500" cy="1714500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7108888" y="1082662"/>
            <a:ext cx="2586580" cy="1200016"/>
            <a:chOff x="8307508" y="1728693"/>
            <a:chExt cx="2586580" cy="1200016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9897144" y="1728693"/>
              <a:ext cx="2333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9984097" y="1728693"/>
              <a:ext cx="10049" cy="9614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8307508" y="2690169"/>
              <a:ext cx="2586580" cy="205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8307508" y="2710720"/>
              <a:ext cx="0" cy="2179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894088" y="2703748"/>
              <a:ext cx="0" cy="2249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/>
          <p:cNvCxnSpPr/>
          <p:nvPr/>
        </p:nvCxnSpPr>
        <p:spPr>
          <a:xfrm flipV="1">
            <a:off x="10531553" y="2887677"/>
            <a:ext cx="416747" cy="124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783479" y="2893925"/>
            <a:ext cx="0" cy="1077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1198500" y="3203580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chú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2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2" grpId="0"/>
      <p:bldP spid="87" grpId="0"/>
      <p:bldP spid="88" grpId="0"/>
      <p:bldP spid="95" grpId="0" animBg="1"/>
      <p:bldP spid="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BA NGỌN NẾN LUNG LINH - Nhạc Thiếu Nhi Ý Nghĩa Hay Nhất Cho Bé-(480p)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5216" y="223736"/>
            <a:ext cx="10184747" cy="57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798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13719175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1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3719175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13719175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66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31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3719175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13719175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91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4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397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rong bài hát nói về những ai?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3441474"/>
            <a:ext cx="6098167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54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3719175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13719175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7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3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3719175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13719175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7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287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5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0" y="2482"/>
            <a:ext cx="12217853" cy="685710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6701" y="73583"/>
            <a:ext cx="6163408" cy="62621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8" y="1208104"/>
            <a:ext cx="2806217" cy="51646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476" y="187679"/>
            <a:ext cx="2661765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0978" y="781928"/>
            <a:ext cx="1148830" cy="5336667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5988" y="849312"/>
            <a:ext cx="588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</a:t>
            </a:r>
            <a:r>
              <a:rPr lang="nl-NL" sz="2800" dirty="0"/>
              <a:t>Nêu được mối quan hệ họ hàng, nội ngoại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5988" y="2910089"/>
            <a:ext cx="588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</a:t>
            </a:r>
            <a:r>
              <a:rPr lang="nl-NL" sz="2800" dirty="0"/>
              <a:t>Xưng hô đúng với các thành viên trong gia đình thuộc họ nội, họ ngoại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053" y="5087968"/>
            <a:ext cx="588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dirty="0" smtClean="0"/>
              <a:t>+ </a:t>
            </a:r>
            <a:r>
              <a:rPr lang="en-US" sz="2800" dirty="0" err="1" smtClean="0"/>
              <a:t>Yêu</a:t>
            </a:r>
            <a:r>
              <a:rPr lang="en-US" sz="2800" dirty="0" smtClean="0"/>
              <a:t>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.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1523363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6908</TotalTime>
  <Words>880</Words>
  <Application>Microsoft Office PowerPoint</Application>
  <PresentationFormat>Custom</PresentationFormat>
  <Paragraphs>110</Paragraphs>
  <Slides>46</Slides>
  <Notes>32</Notes>
  <HiddenSlides>14</HiddenSlides>
  <MMClips>14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46</vt:i4>
      </vt:variant>
    </vt:vector>
  </HeadingPairs>
  <TitlesOfParts>
    <vt:vector size="81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黑体</vt:lpstr>
      <vt:lpstr>Times New Roman</vt:lpstr>
      <vt:lpstr>Wingdings</vt:lpstr>
      <vt:lpstr>仓耳今楷05-6763 W05</vt:lpstr>
      <vt:lpstr>字魂107号-萌趣欢乐体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DELL</cp:lastModifiedBy>
  <cp:revision>3269</cp:revision>
  <dcterms:created xsi:type="dcterms:W3CDTF">2015-12-01T09:06:39Z</dcterms:created>
  <dcterms:modified xsi:type="dcterms:W3CDTF">2022-09-01T04:51:16Z</dcterms:modified>
</cp:coreProperties>
</file>