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1" r:id="rId3"/>
  </p:sldMasterIdLst>
  <p:notesMasterIdLst>
    <p:notesMasterId r:id="rId27"/>
  </p:notesMasterIdLst>
  <p:sldIdLst>
    <p:sldId id="2641" r:id="rId4"/>
    <p:sldId id="2637" r:id="rId5"/>
    <p:sldId id="285" r:id="rId6"/>
    <p:sldId id="2642" r:id="rId7"/>
    <p:sldId id="258" r:id="rId8"/>
    <p:sldId id="2643" r:id="rId9"/>
    <p:sldId id="2638" r:id="rId10"/>
    <p:sldId id="2644" r:id="rId11"/>
    <p:sldId id="2645" r:id="rId12"/>
    <p:sldId id="2646" r:id="rId13"/>
    <p:sldId id="2647" r:id="rId14"/>
    <p:sldId id="286" r:id="rId15"/>
    <p:sldId id="287" r:id="rId16"/>
    <p:sldId id="289" r:id="rId17"/>
    <p:sldId id="308" r:id="rId18"/>
    <p:sldId id="2648" r:id="rId19"/>
    <p:sldId id="310" r:id="rId20"/>
    <p:sldId id="2650" r:id="rId21"/>
    <p:sldId id="2640" r:id="rId22"/>
    <p:sldId id="2635" r:id="rId23"/>
    <p:sldId id="2632" r:id="rId24"/>
    <p:sldId id="265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CBDCA-D042-4F29-9C3B-CE4BD3580798}" type="doc">
      <dgm:prSet loTypeId="urn:microsoft.com/office/officeart/2005/8/layout/chevron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67C030-DF16-44E5-8516-B7D136B2B6EC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1</a:t>
          </a:r>
          <a:endParaRPr lang="en-US" sz="3600" b="1" dirty="0">
            <a:solidFill>
              <a:srgbClr val="FF0000"/>
            </a:solidFill>
          </a:endParaRPr>
        </a:p>
      </dgm:t>
    </dgm:pt>
    <dgm:pt modelId="{BFB92793-1B5E-4C94-9ACD-C230457D117F}" type="parTrans" cxnId="{CE524CBF-DDF4-4B15-9A79-ABB6B0A24ADC}">
      <dgm:prSet/>
      <dgm:spPr/>
      <dgm:t>
        <a:bodyPr/>
        <a:lstStyle/>
        <a:p>
          <a:endParaRPr lang="en-US"/>
        </a:p>
      </dgm:t>
    </dgm:pt>
    <dgm:pt modelId="{3EAA8C5D-3C07-4A40-AEF5-E4CEBEE2CFB2}" type="sibTrans" cxnId="{CE524CBF-DDF4-4B15-9A79-ABB6B0A24ADC}">
      <dgm:prSet/>
      <dgm:spPr/>
      <dgm:t>
        <a:bodyPr/>
        <a:lstStyle/>
        <a:p>
          <a:endParaRPr lang="en-US"/>
        </a:p>
      </dgm:t>
    </dgm:pt>
    <dgm:pt modelId="{BB55AB08-37CB-4A87-B6A6-38224B640BC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1596F-4899-4143-BF86-1AE1E7F9579E}" type="parTrans" cxnId="{FDDE25C9-AB05-4666-8DED-B165A73D01AE}">
      <dgm:prSet/>
      <dgm:spPr/>
      <dgm:t>
        <a:bodyPr/>
        <a:lstStyle/>
        <a:p>
          <a:endParaRPr lang="en-US"/>
        </a:p>
      </dgm:t>
    </dgm:pt>
    <dgm:pt modelId="{05C4717B-0B4A-491E-8C3C-8F9829BC2242}" type="sibTrans" cxnId="{FDDE25C9-AB05-4666-8DED-B165A73D01AE}">
      <dgm:prSet/>
      <dgm:spPr/>
      <dgm:t>
        <a:bodyPr/>
        <a:lstStyle/>
        <a:p>
          <a:endParaRPr lang="en-US"/>
        </a:p>
      </dgm:t>
    </dgm:pt>
    <dgm:pt modelId="{0710F2C9-397D-421F-838C-985DF6AFFCDB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2</a:t>
          </a:r>
          <a:endParaRPr lang="en-US" sz="3600" b="1" dirty="0">
            <a:solidFill>
              <a:srgbClr val="FF0000"/>
            </a:solidFill>
          </a:endParaRPr>
        </a:p>
      </dgm:t>
    </dgm:pt>
    <dgm:pt modelId="{05E4A41D-7F96-450F-B791-26E0C065F250}" type="parTrans" cxnId="{207894FC-E7E4-4FB7-9539-383B7A5888E2}">
      <dgm:prSet/>
      <dgm:spPr/>
      <dgm:t>
        <a:bodyPr/>
        <a:lstStyle/>
        <a:p>
          <a:endParaRPr lang="en-US"/>
        </a:p>
      </dgm:t>
    </dgm:pt>
    <dgm:pt modelId="{77A8AABC-882D-4B34-9052-8F44601F3B4B}" type="sibTrans" cxnId="{207894FC-E7E4-4FB7-9539-383B7A5888E2}">
      <dgm:prSet/>
      <dgm:spPr/>
      <dgm:t>
        <a:bodyPr/>
        <a:lstStyle/>
        <a:p>
          <a:endParaRPr lang="en-US"/>
        </a:p>
      </dgm:t>
    </dgm:pt>
    <dgm:pt modelId="{122363BB-8ADA-4552-8B43-DC56F85BA677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5DE4C-58D6-4B04-BB79-85E14F9870BF}" type="parTrans" cxnId="{5304FE6F-D7C9-41E4-AF0C-D4526F5DF7B5}">
      <dgm:prSet/>
      <dgm:spPr/>
      <dgm:t>
        <a:bodyPr/>
        <a:lstStyle/>
        <a:p>
          <a:endParaRPr lang="en-US"/>
        </a:p>
      </dgm:t>
    </dgm:pt>
    <dgm:pt modelId="{CFBBBB70-484E-453C-BF48-84DCFC774693}" type="sibTrans" cxnId="{5304FE6F-D7C9-41E4-AF0C-D4526F5DF7B5}">
      <dgm:prSet/>
      <dgm:spPr/>
      <dgm:t>
        <a:bodyPr/>
        <a:lstStyle/>
        <a:p>
          <a:endParaRPr lang="en-US"/>
        </a:p>
      </dgm:t>
    </dgm:pt>
    <dgm:pt modelId="{A2D223EB-7016-44CA-9E20-6DAAE7A99B13}">
      <dgm:prSet phldrT="[Text]" custT="1"/>
      <dgm:spPr/>
      <dgm:t>
        <a:bodyPr/>
        <a:lstStyle/>
        <a:p>
          <a:r>
            <a:rPr lang="en-US" sz="3600" dirty="0" smtClean="0">
              <a:solidFill>
                <a:srgbClr val="FF0000"/>
              </a:solidFill>
            </a:rPr>
            <a:t>3</a:t>
          </a:r>
          <a:endParaRPr lang="en-US" sz="3600" dirty="0">
            <a:solidFill>
              <a:srgbClr val="FF0000"/>
            </a:solidFill>
          </a:endParaRPr>
        </a:p>
      </dgm:t>
    </dgm:pt>
    <dgm:pt modelId="{5096AFB6-C1FC-4D15-BFC5-E68EEE3ED3EF}" type="parTrans" cxnId="{F0FB042E-6FCC-4416-9849-B44F18348314}">
      <dgm:prSet/>
      <dgm:spPr/>
      <dgm:t>
        <a:bodyPr/>
        <a:lstStyle/>
        <a:p>
          <a:endParaRPr lang="en-US"/>
        </a:p>
      </dgm:t>
    </dgm:pt>
    <dgm:pt modelId="{8A4EA8E9-8A6F-4F32-8D9C-19CDE21C992D}" type="sibTrans" cxnId="{F0FB042E-6FCC-4416-9849-B44F18348314}">
      <dgm:prSet/>
      <dgm:spPr/>
      <dgm:t>
        <a:bodyPr/>
        <a:lstStyle/>
        <a:p>
          <a:endParaRPr lang="en-US"/>
        </a:p>
      </dgm:t>
    </dgm:pt>
    <dgm:pt modelId="{7A6170BF-1FA5-4D46-B94F-4BC2CA8E2D41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3E4ED3-ECCA-47B0-9F42-1F94D2C98F4F}" type="parTrans" cxnId="{BCC72246-3EA5-42BB-851B-C4CBB7EECF55}">
      <dgm:prSet/>
      <dgm:spPr/>
      <dgm:t>
        <a:bodyPr/>
        <a:lstStyle/>
        <a:p>
          <a:endParaRPr lang="en-US"/>
        </a:p>
      </dgm:t>
    </dgm:pt>
    <dgm:pt modelId="{2883C757-E023-4096-9E2E-1AE111B1B959}" type="sibTrans" cxnId="{BCC72246-3EA5-42BB-851B-C4CBB7EECF55}">
      <dgm:prSet/>
      <dgm:spPr/>
      <dgm:t>
        <a:bodyPr/>
        <a:lstStyle/>
        <a:p>
          <a:endParaRPr lang="en-US"/>
        </a:p>
      </dgm:t>
    </dgm:pt>
    <dgm:pt modelId="{83BD1A22-E9EA-42A2-AEB9-DB6BB22A53CE}" type="pres">
      <dgm:prSet presAssocID="{7C5CBDCA-D042-4F29-9C3B-CE4BD35807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3A2B4-BDC1-4359-AA98-D54913608AC8}" type="pres">
      <dgm:prSet presAssocID="{5467C030-DF16-44E5-8516-B7D136B2B6EC}" presName="composite" presStyleCnt="0"/>
      <dgm:spPr/>
    </dgm:pt>
    <dgm:pt modelId="{45AC7A12-05E8-41A2-BB25-A7C72DC20EB5}" type="pres">
      <dgm:prSet presAssocID="{5467C030-DF16-44E5-8516-B7D136B2B6E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219ED-B051-4239-9825-7B8592D53CB2}" type="pres">
      <dgm:prSet presAssocID="{5467C030-DF16-44E5-8516-B7D136B2B6EC}" presName="descendantText" presStyleLbl="alignAcc1" presStyleIdx="0" presStyleCnt="3" custLinFactY="-33413" custLinFactNeighborX="120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CA5A8-0F92-4F18-B8AD-44ED873BC9D0}" type="pres">
      <dgm:prSet presAssocID="{3EAA8C5D-3C07-4A40-AEF5-E4CEBEE2CFB2}" presName="sp" presStyleCnt="0"/>
      <dgm:spPr/>
    </dgm:pt>
    <dgm:pt modelId="{AC53E97C-04C8-4023-89B8-3D4A5814A8A7}" type="pres">
      <dgm:prSet presAssocID="{0710F2C9-397D-421F-838C-985DF6AFFCDB}" presName="composite" presStyleCnt="0"/>
      <dgm:spPr/>
    </dgm:pt>
    <dgm:pt modelId="{F2A4A8C6-0491-4428-905D-6CA9BBBD4ACE}" type="pres">
      <dgm:prSet presAssocID="{0710F2C9-397D-421F-838C-985DF6AFFC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8A531-9156-43B0-AA13-A24DA2EB95D0}" type="pres">
      <dgm:prSet presAssocID="{0710F2C9-397D-421F-838C-985DF6AFFCDB}" presName="descendantText" presStyleLbl="alignAcc1" presStyleIdx="1" presStyleCnt="3" custLinFactNeighborX="267" custLinFactNeighborY="-26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A274E-7394-4AEB-B5D9-5AB50F81C49B}" type="pres">
      <dgm:prSet presAssocID="{77A8AABC-882D-4B34-9052-8F44601F3B4B}" presName="sp" presStyleCnt="0"/>
      <dgm:spPr/>
    </dgm:pt>
    <dgm:pt modelId="{041DD703-2A56-4402-9244-F19ED2000A7C}" type="pres">
      <dgm:prSet presAssocID="{A2D223EB-7016-44CA-9E20-6DAAE7A99B13}" presName="composite" presStyleCnt="0"/>
      <dgm:spPr/>
    </dgm:pt>
    <dgm:pt modelId="{E7F0AA7D-50B4-4E19-9C31-3A264D40A4C5}" type="pres">
      <dgm:prSet presAssocID="{A2D223EB-7016-44CA-9E20-6DAAE7A99B1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EA516-038D-48A5-B7D5-1B8884C00603}" type="pres">
      <dgm:prSet presAssocID="{A2D223EB-7016-44CA-9E20-6DAAE7A99B1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79277-16CC-437F-8406-09BF1588C2EB}" type="presOf" srcId="{0710F2C9-397D-421F-838C-985DF6AFFCDB}" destId="{F2A4A8C6-0491-4428-905D-6CA9BBBD4ACE}" srcOrd="0" destOrd="0" presId="urn:microsoft.com/office/officeart/2005/8/layout/chevron2"/>
    <dgm:cxn modelId="{4D919249-89C8-4540-A9FE-4EDC4DAC19A2}" type="presOf" srcId="{7A6170BF-1FA5-4D46-B94F-4BC2CA8E2D41}" destId="{A3FEA516-038D-48A5-B7D5-1B8884C00603}" srcOrd="0" destOrd="0" presId="urn:microsoft.com/office/officeart/2005/8/layout/chevron2"/>
    <dgm:cxn modelId="{207894FC-E7E4-4FB7-9539-383B7A5888E2}" srcId="{7C5CBDCA-D042-4F29-9C3B-CE4BD3580798}" destId="{0710F2C9-397D-421F-838C-985DF6AFFCDB}" srcOrd="1" destOrd="0" parTransId="{05E4A41D-7F96-450F-B791-26E0C065F250}" sibTransId="{77A8AABC-882D-4B34-9052-8F44601F3B4B}"/>
    <dgm:cxn modelId="{CE524CBF-DDF4-4B15-9A79-ABB6B0A24ADC}" srcId="{7C5CBDCA-D042-4F29-9C3B-CE4BD3580798}" destId="{5467C030-DF16-44E5-8516-B7D136B2B6EC}" srcOrd="0" destOrd="0" parTransId="{BFB92793-1B5E-4C94-9ACD-C230457D117F}" sibTransId="{3EAA8C5D-3C07-4A40-AEF5-E4CEBEE2CFB2}"/>
    <dgm:cxn modelId="{AF25B199-161A-46C1-B6F1-A9CD2353AEDE}" type="presOf" srcId="{BB55AB08-37CB-4A87-B6A6-38224B640BC5}" destId="{5BF219ED-B051-4239-9825-7B8592D53CB2}" srcOrd="0" destOrd="0" presId="urn:microsoft.com/office/officeart/2005/8/layout/chevron2"/>
    <dgm:cxn modelId="{96B9D52A-C6E6-4E43-88AB-62963143ED02}" type="presOf" srcId="{A2D223EB-7016-44CA-9E20-6DAAE7A99B13}" destId="{E7F0AA7D-50B4-4E19-9C31-3A264D40A4C5}" srcOrd="0" destOrd="0" presId="urn:microsoft.com/office/officeart/2005/8/layout/chevron2"/>
    <dgm:cxn modelId="{FDDE25C9-AB05-4666-8DED-B165A73D01AE}" srcId="{5467C030-DF16-44E5-8516-B7D136B2B6EC}" destId="{BB55AB08-37CB-4A87-B6A6-38224B640BC5}" srcOrd="0" destOrd="0" parTransId="{CFC1596F-4899-4143-BF86-1AE1E7F9579E}" sibTransId="{05C4717B-0B4A-491E-8C3C-8F9829BC2242}"/>
    <dgm:cxn modelId="{BCC72246-3EA5-42BB-851B-C4CBB7EECF55}" srcId="{A2D223EB-7016-44CA-9E20-6DAAE7A99B13}" destId="{7A6170BF-1FA5-4D46-B94F-4BC2CA8E2D41}" srcOrd="0" destOrd="0" parTransId="{B13E4ED3-ECCA-47B0-9F42-1F94D2C98F4F}" sibTransId="{2883C757-E023-4096-9E2E-1AE111B1B959}"/>
    <dgm:cxn modelId="{267C0896-6470-4145-9FE0-CB239F1D173C}" type="presOf" srcId="{122363BB-8ADA-4552-8B43-DC56F85BA677}" destId="{FEB8A531-9156-43B0-AA13-A24DA2EB95D0}" srcOrd="0" destOrd="0" presId="urn:microsoft.com/office/officeart/2005/8/layout/chevron2"/>
    <dgm:cxn modelId="{F0FB042E-6FCC-4416-9849-B44F18348314}" srcId="{7C5CBDCA-D042-4F29-9C3B-CE4BD3580798}" destId="{A2D223EB-7016-44CA-9E20-6DAAE7A99B13}" srcOrd="2" destOrd="0" parTransId="{5096AFB6-C1FC-4D15-BFC5-E68EEE3ED3EF}" sibTransId="{8A4EA8E9-8A6F-4F32-8D9C-19CDE21C992D}"/>
    <dgm:cxn modelId="{D435BC51-F909-4DFC-8AC4-584B0EAF3A9C}" type="presOf" srcId="{5467C030-DF16-44E5-8516-B7D136B2B6EC}" destId="{45AC7A12-05E8-41A2-BB25-A7C72DC20EB5}" srcOrd="0" destOrd="0" presId="urn:microsoft.com/office/officeart/2005/8/layout/chevron2"/>
    <dgm:cxn modelId="{5304FE6F-D7C9-41E4-AF0C-D4526F5DF7B5}" srcId="{0710F2C9-397D-421F-838C-985DF6AFFCDB}" destId="{122363BB-8ADA-4552-8B43-DC56F85BA677}" srcOrd="0" destOrd="0" parTransId="{5005DE4C-58D6-4B04-BB79-85E14F9870BF}" sibTransId="{CFBBBB70-484E-453C-BF48-84DCFC774693}"/>
    <dgm:cxn modelId="{48827776-8915-4177-8A8C-05901B08446E}" type="presOf" srcId="{7C5CBDCA-D042-4F29-9C3B-CE4BD3580798}" destId="{83BD1A22-E9EA-42A2-AEB9-DB6BB22A53CE}" srcOrd="0" destOrd="0" presId="urn:microsoft.com/office/officeart/2005/8/layout/chevron2"/>
    <dgm:cxn modelId="{B391E7EC-C402-402D-B952-0A9E0B9C8459}" type="presParOf" srcId="{83BD1A22-E9EA-42A2-AEB9-DB6BB22A53CE}" destId="{E743A2B4-BDC1-4359-AA98-D54913608AC8}" srcOrd="0" destOrd="0" presId="urn:microsoft.com/office/officeart/2005/8/layout/chevron2"/>
    <dgm:cxn modelId="{03B4139E-29E6-45FD-96AF-7E0C1CA925BC}" type="presParOf" srcId="{E743A2B4-BDC1-4359-AA98-D54913608AC8}" destId="{45AC7A12-05E8-41A2-BB25-A7C72DC20EB5}" srcOrd="0" destOrd="0" presId="urn:microsoft.com/office/officeart/2005/8/layout/chevron2"/>
    <dgm:cxn modelId="{131C57F7-4F46-4AA1-8555-3BF48C88489E}" type="presParOf" srcId="{E743A2B4-BDC1-4359-AA98-D54913608AC8}" destId="{5BF219ED-B051-4239-9825-7B8592D53CB2}" srcOrd="1" destOrd="0" presId="urn:microsoft.com/office/officeart/2005/8/layout/chevron2"/>
    <dgm:cxn modelId="{E00D23D2-ED13-4D96-866E-2D21C6495DDC}" type="presParOf" srcId="{83BD1A22-E9EA-42A2-AEB9-DB6BB22A53CE}" destId="{69DCA5A8-0F92-4F18-B8AD-44ED873BC9D0}" srcOrd="1" destOrd="0" presId="urn:microsoft.com/office/officeart/2005/8/layout/chevron2"/>
    <dgm:cxn modelId="{CBA85011-F8EF-47BF-86B2-F25A8E8AC367}" type="presParOf" srcId="{83BD1A22-E9EA-42A2-AEB9-DB6BB22A53CE}" destId="{AC53E97C-04C8-4023-89B8-3D4A5814A8A7}" srcOrd="2" destOrd="0" presId="urn:microsoft.com/office/officeart/2005/8/layout/chevron2"/>
    <dgm:cxn modelId="{2C29D27C-7FFA-4052-966F-67E6249EF73E}" type="presParOf" srcId="{AC53E97C-04C8-4023-89B8-3D4A5814A8A7}" destId="{F2A4A8C6-0491-4428-905D-6CA9BBBD4ACE}" srcOrd="0" destOrd="0" presId="urn:microsoft.com/office/officeart/2005/8/layout/chevron2"/>
    <dgm:cxn modelId="{D5FE2BE0-290F-439E-989F-8C6CD80B8A25}" type="presParOf" srcId="{AC53E97C-04C8-4023-89B8-3D4A5814A8A7}" destId="{FEB8A531-9156-43B0-AA13-A24DA2EB95D0}" srcOrd="1" destOrd="0" presId="urn:microsoft.com/office/officeart/2005/8/layout/chevron2"/>
    <dgm:cxn modelId="{FAA34308-0E17-470B-828C-C19208F4B39A}" type="presParOf" srcId="{83BD1A22-E9EA-42A2-AEB9-DB6BB22A53CE}" destId="{E32A274E-7394-4AEB-B5D9-5AB50F81C49B}" srcOrd="3" destOrd="0" presId="urn:microsoft.com/office/officeart/2005/8/layout/chevron2"/>
    <dgm:cxn modelId="{3156E34C-D225-41DC-A3A6-ECD9B1AF7AB3}" type="presParOf" srcId="{83BD1A22-E9EA-42A2-AEB9-DB6BB22A53CE}" destId="{041DD703-2A56-4402-9244-F19ED2000A7C}" srcOrd="4" destOrd="0" presId="urn:microsoft.com/office/officeart/2005/8/layout/chevron2"/>
    <dgm:cxn modelId="{3AC1AA9B-655C-495E-A618-7E62C39E9878}" type="presParOf" srcId="{041DD703-2A56-4402-9244-F19ED2000A7C}" destId="{E7F0AA7D-50B4-4E19-9C31-3A264D40A4C5}" srcOrd="0" destOrd="0" presId="urn:microsoft.com/office/officeart/2005/8/layout/chevron2"/>
    <dgm:cxn modelId="{481A7397-5D1C-4130-82B0-BA26E347D6E8}" type="presParOf" srcId="{041DD703-2A56-4402-9244-F19ED2000A7C}" destId="{A3FEA516-038D-48A5-B7D5-1B8884C006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5CBDCA-D042-4F29-9C3B-CE4BD3580798}" type="doc">
      <dgm:prSet loTypeId="urn:microsoft.com/office/officeart/2005/8/layout/chevron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67C030-DF16-44E5-8516-B7D136B2B6EC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1</a:t>
          </a:r>
          <a:endParaRPr lang="en-US" sz="3600" b="1" dirty="0">
            <a:solidFill>
              <a:srgbClr val="FF0000"/>
            </a:solidFill>
          </a:endParaRPr>
        </a:p>
      </dgm:t>
    </dgm:pt>
    <dgm:pt modelId="{BFB92793-1B5E-4C94-9ACD-C230457D117F}" type="parTrans" cxnId="{CE524CBF-DDF4-4B15-9A79-ABB6B0A24ADC}">
      <dgm:prSet/>
      <dgm:spPr/>
      <dgm:t>
        <a:bodyPr/>
        <a:lstStyle/>
        <a:p>
          <a:endParaRPr lang="en-US"/>
        </a:p>
      </dgm:t>
    </dgm:pt>
    <dgm:pt modelId="{3EAA8C5D-3C07-4A40-AEF5-E4CEBEE2CFB2}" type="sibTrans" cxnId="{CE524CBF-DDF4-4B15-9A79-ABB6B0A24ADC}">
      <dgm:prSet/>
      <dgm:spPr/>
      <dgm:t>
        <a:bodyPr/>
        <a:lstStyle/>
        <a:p>
          <a:endParaRPr lang="en-US"/>
        </a:p>
      </dgm:t>
    </dgm:pt>
    <dgm:pt modelId="{BB55AB08-37CB-4A87-B6A6-38224B640BC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1596F-4899-4143-BF86-1AE1E7F9579E}" type="parTrans" cxnId="{FDDE25C9-AB05-4666-8DED-B165A73D01AE}">
      <dgm:prSet/>
      <dgm:spPr/>
      <dgm:t>
        <a:bodyPr/>
        <a:lstStyle/>
        <a:p>
          <a:endParaRPr lang="en-US"/>
        </a:p>
      </dgm:t>
    </dgm:pt>
    <dgm:pt modelId="{05C4717B-0B4A-491E-8C3C-8F9829BC2242}" type="sibTrans" cxnId="{FDDE25C9-AB05-4666-8DED-B165A73D01AE}">
      <dgm:prSet/>
      <dgm:spPr/>
      <dgm:t>
        <a:bodyPr/>
        <a:lstStyle/>
        <a:p>
          <a:endParaRPr lang="en-US"/>
        </a:p>
      </dgm:t>
    </dgm:pt>
    <dgm:pt modelId="{0710F2C9-397D-421F-838C-985DF6AFFCDB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2</a:t>
          </a:r>
          <a:endParaRPr lang="en-US" sz="3600" b="1" dirty="0">
            <a:solidFill>
              <a:srgbClr val="FF0000"/>
            </a:solidFill>
          </a:endParaRPr>
        </a:p>
      </dgm:t>
    </dgm:pt>
    <dgm:pt modelId="{05E4A41D-7F96-450F-B791-26E0C065F250}" type="parTrans" cxnId="{207894FC-E7E4-4FB7-9539-383B7A5888E2}">
      <dgm:prSet/>
      <dgm:spPr/>
      <dgm:t>
        <a:bodyPr/>
        <a:lstStyle/>
        <a:p>
          <a:endParaRPr lang="en-US"/>
        </a:p>
      </dgm:t>
    </dgm:pt>
    <dgm:pt modelId="{77A8AABC-882D-4B34-9052-8F44601F3B4B}" type="sibTrans" cxnId="{207894FC-E7E4-4FB7-9539-383B7A5888E2}">
      <dgm:prSet/>
      <dgm:spPr/>
      <dgm:t>
        <a:bodyPr/>
        <a:lstStyle/>
        <a:p>
          <a:endParaRPr lang="en-US"/>
        </a:p>
      </dgm:t>
    </dgm:pt>
    <dgm:pt modelId="{122363BB-8ADA-4552-8B43-DC56F85BA677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5DE4C-58D6-4B04-BB79-85E14F9870BF}" type="parTrans" cxnId="{5304FE6F-D7C9-41E4-AF0C-D4526F5DF7B5}">
      <dgm:prSet/>
      <dgm:spPr/>
      <dgm:t>
        <a:bodyPr/>
        <a:lstStyle/>
        <a:p>
          <a:endParaRPr lang="en-US"/>
        </a:p>
      </dgm:t>
    </dgm:pt>
    <dgm:pt modelId="{CFBBBB70-484E-453C-BF48-84DCFC774693}" type="sibTrans" cxnId="{5304FE6F-D7C9-41E4-AF0C-D4526F5DF7B5}">
      <dgm:prSet/>
      <dgm:spPr/>
      <dgm:t>
        <a:bodyPr/>
        <a:lstStyle/>
        <a:p>
          <a:endParaRPr lang="en-US"/>
        </a:p>
      </dgm:t>
    </dgm:pt>
    <dgm:pt modelId="{A2D223EB-7016-44CA-9E20-6DAAE7A99B13}">
      <dgm:prSet phldrT="[Text]" custT="1"/>
      <dgm:spPr/>
      <dgm:t>
        <a:bodyPr/>
        <a:lstStyle/>
        <a:p>
          <a:r>
            <a:rPr lang="en-US" sz="3600" dirty="0" smtClean="0">
              <a:solidFill>
                <a:srgbClr val="FF0000"/>
              </a:solidFill>
            </a:rPr>
            <a:t>3</a:t>
          </a:r>
          <a:endParaRPr lang="en-US" sz="3600" dirty="0">
            <a:solidFill>
              <a:srgbClr val="FF0000"/>
            </a:solidFill>
          </a:endParaRPr>
        </a:p>
      </dgm:t>
    </dgm:pt>
    <dgm:pt modelId="{5096AFB6-C1FC-4D15-BFC5-E68EEE3ED3EF}" type="parTrans" cxnId="{F0FB042E-6FCC-4416-9849-B44F18348314}">
      <dgm:prSet/>
      <dgm:spPr/>
      <dgm:t>
        <a:bodyPr/>
        <a:lstStyle/>
        <a:p>
          <a:endParaRPr lang="en-US"/>
        </a:p>
      </dgm:t>
    </dgm:pt>
    <dgm:pt modelId="{8A4EA8E9-8A6F-4F32-8D9C-19CDE21C992D}" type="sibTrans" cxnId="{F0FB042E-6FCC-4416-9849-B44F18348314}">
      <dgm:prSet/>
      <dgm:spPr/>
      <dgm:t>
        <a:bodyPr/>
        <a:lstStyle/>
        <a:p>
          <a:endParaRPr lang="en-US"/>
        </a:p>
      </dgm:t>
    </dgm:pt>
    <dgm:pt modelId="{7A6170BF-1FA5-4D46-B94F-4BC2CA8E2D41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3E4ED3-ECCA-47B0-9F42-1F94D2C98F4F}" type="parTrans" cxnId="{BCC72246-3EA5-42BB-851B-C4CBB7EECF55}">
      <dgm:prSet/>
      <dgm:spPr/>
      <dgm:t>
        <a:bodyPr/>
        <a:lstStyle/>
        <a:p>
          <a:endParaRPr lang="en-US"/>
        </a:p>
      </dgm:t>
    </dgm:pt>
    <dgm:pt modelId="{2883C757-E023-4096-9E2E-1AE111B1B959}" type="sibTrans" cxnId="{BCC72246-3EA5-42BB-851B-C4CBB7EECF55}">
      <dgm:prSet/>
      <dgm:spPr/>
      <dgm:t>
        <a:bodyPr/>
        <a:lstStyle/>
        <a:p>
          <a:endParaRPr lang="en-US"/>
        </a:p>
      </dgm:t>
    </dgm:pt>
    <dgm:pt modelId="{83BD1A22-E9EA-42A2-AEB9-DB6BB22A53CE}" type="pres">
      <dgm:prSet presAssocID="{7C5CBDCA-D042-4F29-9C3B-CE4BD35807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3A2B4-BDC1-4359-AA98-D54913608AC8}" type="pres">
      <dgm:prSet presAssocID="{5467C030-DF16-44E5-8516-B7D136B2B6EC}" presName="composite" presStyleCnt="0"/>
      <dgm:spPr/>
    </dgm:pt>
    <dgm:pt modelId="{45AC7A12-05E8-41A2-BB25-A7C72DC20EB5}" type="pres">
      <dgm:prSet presAssocID="{5467C030-DF16-44E5-8516-B7D136B2B6E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219ED-B051-4239-9825-7B8592D53CB2}" type="pres">
      <dgm:prSet presAssocID="{5467C030-DF16-44E5-8516-B7D136B2B6EC}" presName="descendantText" presStyleLbl="alignAcc1" presStyleIdx="0" presStyleCnt="3" custLinFactY="-33413" custLinFactNeighborX="120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CA5A8-0F92-4F18-B8AD-44ED873BC9D0}" type="pres">
      <dgm:prSet presAssocID="{3EAA8C5D-3C07-4A40-AEF5-E4CEBEE2CFB2}" presName="sp" presStyleCnt="0"/>
      <dgm:spPr/>
    </dgm:pt>
    <dgm:pt modelId="{AC53E97C-04C8-4023-89B8-3D4A5814A8A7}" type="pres">
      <dgm:prSet presAssocID="{0710F2C9-397D-421F-838C-985DF6AFFCDB}" presName="composite" presStyleCnt="0"/>
      <dgm:spPr/>
    </dgm:pt>
    <dgm:pt modelId="{F2A4A8C6-0491-4428-905D-6CA9BBBD4ACE}" type="pres">
      <dgm:prSet presAssocID="{0710F2C9-397D-421F-838C-985DF6AFFC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8A531-9156-43B0-AA13-A24DA2EB95D0}" type="pres">
      <dgm:prSet presAssocID="{0710F2C9-397D-421F-838C-985DF6AFFCDB}" presName="descendantText" presStyleLbl="alignAcc1" presStyleIdx="1" presStyleCnt="3" custLinFactNeighborX="267" custLinFactNeighborY="-26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A274E-7394-4AEB-B5D9-5AB50F81C49B}" type="pres">
      <dgm:prSet presAssocID="{77A8AABC-882D-4B34-9052-8F44601F3B4B}" presName="sp" presStyleCnt="0"/>
      <dgm:spPr/>
    </dgm:pt>
    <dgm:pt modelId="{041DD703-2A56-4402-9244-F19ED2000A7C}" type="pres">
      <dgm:prSet presAssocID="{A2D223EB-7016-44CA-9E20-6DAAE7A99B13}" presName="composite" presStyleCnt="0"/>
      <dgm:spPr/>
    </dgm:pt>
    <dgm:pt modelId="{E7F0AA7D-50B4-4E19-9C31-3A264D40A4C5}" type="pres">
      <dgm:prSet presAssocID="{A2D223EB-7016-44CA-9E20-6DAAE7A99B1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EA516-038D-48A5-B7D5-1B8884C00603}" type="pres">
      <dgm:prSet presAssocID="{A2D223EB-7016-44CA-9E20-6DAAE7A99B1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F44FC6-2255-4424-A806-1BFD9B549601}" type="presOf" srcId="{0710F2C9-397D-421F-838C-985DF6AFFCDB}" destId="{F2A4A8C6-0491-4428-905D-6CA9BBBD4ACE}" srcOrd="0" destOrd="0" presId="urn:microsoft.com/office/officeart/2005/8/layout/chevron2"/>
    <dgm:cxn modelId="{207894FC-E7E4-4FB7-9539-383B7A5888E2}" srcId="{7C5CBDCA-D042-4F29-9C3B-CE4BD3580798}" destId="{0710F2C9-397D-421F-838C-985DF6AFFCDB}" srcOrd="1" destOrd="0" parTransId="{05E4A41D-7F96-450F-B791-26E0C065F250}" sibTransId="{77A8AABC-882D-4B34-9052-8F44601F3B4B}"/>
    <dgm:cxn modelId="{E85D4E65-4820-4FE1-AA61-B76C239A8A77}" type="presOf" srcId="{BB55AB08-37CB-4A87-B6A6-38224B640BC5}" destId="{5BF219ED-B051-4239-9825-7B8592D53CB2}" srcOrd="0" destOrd="0" presId="urn:microsoft.com/office/officeart/2005/8/layout/chevron2"/>
    <dgm:cxn modelId="{CE524CBF-DDF4-4B15-9A79-ABB6B0A24ADC}" srcId="{7C5CBDCA-D042-4F29-9C3B-CE4BD3580798}" destId="{5467C030-DF16-44E5-8516-B7D136B2B6EC}" srcOrd="0" destOrd="0" parTransId="{BFB92793-1B5E-4C94-9ACD-C230457D117F}" sibTransId="{3EAA8C5D-3C07-4A40-AEF5-E4CEBEE2CFB2}"/>
    <dgm:cxn modelId="{7E18F784-6BA9-4235-8291-802CA23D8BF4}" type="presOf" srcId="{7A6170BF-1FA5-4D46-B94F-4BC2CA8E2D41}" destId="{A3FEA516-038D-48A5-B7D5-1B8884C00603}" srcOrd="0" destOrd="0" presId="urn:microsoft.com/office/officeart/2005/8/layout/chevron2"/>
    <dgm:cxn modelId="{FDDE25C9-AB05-4666-8DED-B165A73D01AE}" srcId="{5467C030-DF16-44E5-8516-B7D136B2B6EC}" destId="{BB55AB08-37CB-4A87-B6A6-38224B640BC5}" srcOrd="0" destOrd="0" parTransId="{CFC1596F-4899-4143-BF86-1AE1E7F9579E}" sibTransId="{05C4717B-0B4A-491E-8C3C-8F9829BC2242}"/>
    <dgm:cxn modelId="{275326FC-622F-4BF1-BD9D-C73E08B47FC9}" type="presOf" srcId="{5467C030-DF16-44E5-8516-B7D136B2B6EC}" destId="{45AC7A12-05E8-41A2-BB25-A7C72DC20EB5}" srcOrd="0" destOrd="0" presId="urn:microsoft.com/office/officeart/2005/8/layout/chevron2"/>
    <dgm:cxn modelId="{BCC72246-3EA5-42BB-851B-C4CBB7EECF55}" srcId="{A2D223EB-7016-44CA-9E20-6DAAE7A99B13}" destId="{7A6170BF-1FA5-4D46-B94F-4BC2CA8E2D41}" srcOrd="0" destOrd="0" parTransId="{B13E4ED3-ECCA-47B0-9F42-1F94D2C98F4F}" sibTransId="{2883C757-E023-4096-9E2E-1AE111B1B959}"/>
    <dgm:cxn modelId="{F0FB042E-6FCC-4416-9849-B44F18348314}" srcId="{7C5CBDCA-D042-4F29-9C3B-CE4BD3580798}" destId="{A2D223EB-7016-44CA-9E20-6DAAE7A99B13}" srcOrd="2" destOrd="0" parTransId="{5096AFB6-C1FC-4D15-BFC5-E68EEE3ED3EF}" sibTransId="{8A4EA8E9-8A6F-4F32-8D9C-19CDE21C992D}"/>
    <dgm:cxn modelId="{A131B8F0-2821-4A63-A89B-1DC5826E0A11}" type="presOf" srcId="{122363BB-8ADA-4552-8B43-DC56F85BA677}" destId="{FEB8A531-9156-43B0-AA13-A24DA2EB95D0}" srcOrd="0" destOrd="0" presId="urn:microsoft.com/office/officeart/2005/8/layout/chevron2"/>
    <dgm:cxn modelId="{7B2F2E90-9677-437D-9C56-49F1C795806B}" type="presOf" srcId="{7C5CBDCA-D042-4F29-9C3B-CE4BD3580798}" destId="{83BD1A22-E9EA-42A2-AEB9-DB6BB22A53CE}" srcOrd="0" destOrd="0" presId="urn:microsoft.com/office/officeart/2005/8/layout/chevron2"/>
    <dgm:cxn modelId="{5304FE6F-D7C9-41E4-AF0C-D4526F5DF7B5}" srcId="{0710F2C9-397D-421F-838C-985DF6AFFCDB}" destId="{122363BB-8ADA-4552-8B43-DC56F85BA677}" srcOrd="0" destOrd="0" parTransId="{5005DE4C-58D6-4B04-BB79-85E14F9870BF}" sibTransId="{CFBBBB70-484E-453C-BF48-84DCFC774693}"/>
    <dgm:cxn modelId="{A6683F25-7620-4578-8BA6-B2BDF3F40EE0}" type="presOf" srcId="{A2D223EB-7016-44CA-9E20-6DAAE7A99B13}" destId="{E7F0AA7D-50B4-4E19-9C31-3A264D40A4C5}" srcOrd="0" destOrd="0" presId="urn:microsoft.com/office/officeart/2005/8/layout/chevron2"/>
    <dgm:cxn modelId="{ABD94DF5-29DE-4FAC-9C07-B76820F7D074}" type="presParOf" srcId="{83BD1A22-E9EA-42A2-AEB9-DB6BB22A53CE}" destId="{E743A2B4-BDC1-4359-AA98-D54913608AC8}" srcOrd="0" destOrd="0" presId="urn:microsoft.com/office/officeart/2005/8/layout/chevron2"/>
    <dgm:cxn modelId="{ACC62159-D60C-46AF-B392-6E7FB003D301}" type="presParOf" srcId="{E743A2B4-BDC1-4359-AA98-D54913608AC8}" destId="{45AC7A12-05E8-41A2-BB25-A7C72DC20EB5}" srcOrd="0" destOrd="0" presId="urn:microsoft.com/office/officeart/2005/8/layout/chevron2"/>
    <dgm:cxn modelId="{27FEC8AB-0982-481E-A7BA-9AD026E998E2}" type="presParOf" srcId="{E743A2B4-BDC1-4359-AA98-D54913608AC8}" destId="{5BF219ED-B051-4239-9825-7B8592D53CB2}" srcOrd="1" destOrd="0" presId="urn:microsoft.com/office/officeart/2005/8/layout/chevron2"/>
    <dgm:cxn modelId="{78E1665D-6D8E-4829-97EE-ACBB33736C7E}" type="presParOf" srcId="{83BD1A22-E9EA-42A2-AEB9-DB6BB22A53CE}" destId="{69DCA5A8-0F92-4F18-B8AD-44ED873BC9D0}" srcOrd="1" destOrd="0" presId="urn:microsoft.com/office/officeart/2005/8/layout/chevron2"/>
    <dgm:cxn modelId="{1BE60724-DBCB-45C9-9A53-1B21C1AA7269}" type="presParOf" srcId="{83BD1A22-E9EA-42A2-AEB9-DB6BB22A53CE}" destId="{AC53E97C-04C8-4023-89B8-3D4A5814A8A7}" srcOrd="2" destOrd="0" presId="urn:microsoft.com/office/officeart/2005/8/layout/chevron2"/>
    <dgm:cxn modelId="{8F14F461-C956-4BE4-A249-453E5D20714A}" type="presParOf" srcId="{AC53E97C-04C8-4023-89B8-3D4A5814A8A7}" destId="{F2A4A8C6-0491-4428-905D-6CA9BBBD4ACE}" srcOrd="0" destOrd="0" presId="urn:microsoft.com/office/officeart/2005/8/layout/chevron2"/>
    <dgm:cxn modelId="{7653A425-E5C8-44EE-8E25-FF912800DC69}" type="presParOf" srcId="{AC53E97C-04C8-4023-89B8-3D4A5814A8A7}" destId="{FEB8A531-9156-43B0-AA13-A24DA2EB95D0}" srcOrd="1" destOrd="0" presId="urn:microsoft.com/office/officeart/2005/8/layout/chevron2"/>
    <dgm:cxn modelId="{94568607-B400-418F-B0A5-F57DA914507B}" type="presParOf" srcId="{83BD1A22-E9EA-42A2-AEB9-DB6BB22A53CE}" destId="{E32A274E-7394-4AEB-B5D9-5AB50F81C49B}" srcOrd="3" destOrd="0" presId="urn:microsoft.com/office/officeart/2005/8/layout/chevron2"/>
    <dgm:cxn modelId="{4760B2EB-F6DE-42E1-8DD0-BEC824F940AE}" type="presParOf" srcId="{83BD1A22-E9EA-42A2-AEB9-DB6BB22A53CE}" destId="{041DD703-2A56-4402-9244-F19ED2000A7C}" srcOrd="4" destOrd="0" presId="urn:microsoft.com/office/officeart/2005/8/layout/chevron2"/>
    <dgm:cxn modelId="{FFF917A8-8EA6-4F18-94BB-8AFD76AAFFFA}" type="presParOf" srcId="{041DD703-2A56-4402-9244-F19ED2000A7C}" destId="{E7F0AA7D-50B4-4E19-9C31-3A264D40A4C5}" srcOrd="0" destOrd="0" presId="urn:microsoft.com/office/officeart/2005/8/layout/chevron2"/>
    <dgm:cxn modelId="{8CAF6951-4DF6-41E0-9314-7512D9CB7C2D}" type="presParOf" srcId="{041DD703-2A56-4402-9244-F19ED2000A7C}" destId="{A3FEA516-038D-48A5-B7D5-1B8884C006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C7A12-05E8-41A2-BB25-A7C72DC20EB5}">
      <dsp:nvSpPr>
        <dsp:cNvPr id="0" name=""/>
        <dsp:cNvSpPr/>
      </dsp:nvSpPr>
      <dsp:spPr>
        <a:xfrm rot="5400000">
          <a:off x="-237273" y="24088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1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557249"/>
        <a:ext cx="1107278" cy="474548"/>
      </dsp:txXfrm>
    </dsp:sp>
    <dsp:sp modelId="{5BF219ED-B051-4239-9825-7B8592D53CB2}">
      <dsp:nvSpPr>
        <dsp:cNvPr id="0" name=""/>
        <dsp:cNvSpPr/>
      </dsp:nvSpPr>
      <dsp:spPr>
        <a:xfrm rot="5400000">
          <a:off x="4015899" y="-2908620"/>
          <a:ext cx="1028727" cy="684596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50219"/>
        <a:ext cx="6795751" cy="928291"/>
      </dsp:txXfrm>
    </dsp:sp>
    <dsp:sp modelId="{F2A4A8C6-0491-4428-905D-6CA9BBBD4ACE}">
      <dsp:nvSpPr>
        <dsp:cNvPr id="0" name=""/>
        <dsp:cNvSpPr/>
      </dsp:nvSpPr>
      <dsp:spPr>
        <a:xfrm rot="5400000">
          <a:off x="-237273" y="1628559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2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1944924"/>
        <a:ext cx="1107278" cy="474548"/>
      </dsp:txXfrm>
    </dsp:sp>
    <dsp:sp modelId="{FEB8A531-9156-43B0-AA13-A24DA2EB95D0}">
      <dsp:nvSpPr>
        <dsp:cNvPr id="0" name=""/>
        <dsp:cNvSpPr/>
      </dsp:nvSpPr>
      <dsp:spPr>
        <a:xfrm rot="5400000">
          <a:off x="4016169" y="-1545007"/>
          <a:ext cx="1028187" cy="684596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1414076"/>
        <a:ext cx="6795777" cy="927803"/>
      </dsp:txXfrm>
    </dsp:sp>
    <dsp:sp modelId="{E7F0AA7D-50B4-4E19-9C31-3A264D40A4C5}">
      <dsp:nvSpPr>
        <dsp:cNvPr id="0" name=""/>
        <dsp:cNvSpPr/>
      </dsp:nvSpPr>
      <dsp:spPr>
        <a:xfrm rot="5400000">
          <a:off x="-237273" y="301623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FF0000"/>
              </a:solidFill>
            </a:rPr>
            <a:t>3</a:t>
          </a:r>
          <a:endParaRPr lang="en-US" sz="3600" kern="1200" dirty="0">
            <a:solidFill>
              <a:srgbClr val="FF0000"/>
            </a:solidFill>
          </a:endParaRPr>
        </a:p>
      </dsp:txBody>
      <dsp:txXfrm rot="-5400000">
        <a:off x="1" y="3332599"/>
        <a:ext cx="1107278" cy="474548"/>
      </dsp:txXfrm>
    </dsp:sp>
    <dsp:sp modelId="{A3FEA516-038D-48A5-B7D5-1B8884C00603}">
      <dsp:nvSpPr>
        <dsp:cNvPr id="0" name=""/>
        <dsp:cNvSpPr/>
      </dsp:nvSpPr>
      <dsp:spPr>
        <a:xfrm rot="5400000">
          <a:off x="4016169" y="-129930"/>
          <a:ext cx="1028187" cy="6845969"/>
        </a:xfrm>
        <a:prstGeom prst="round2SameRect">
          <a:avLst/>
        </a:prstGeom>
        <a:solidFill>
          <a:srgbClr val="FFCCFF"/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2829153"/>
        <a:ext cx="6795777" cy="927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C7A12-05E8-41A2-BB25-A7C72DC20EB5}">
      <dsp:nvSpPr>
        <dsp:cNvPr id="0" name=""/>
        <dsp:cNvSpPr/>
      </dsp:nvSpPr>
      <dsp:spPr>
        <a:xfrm rot="5400000">
          <a:off x="-237273" y="24088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1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557249"/>
        <a:ext cx="1107278" cy="474548"/>
      </dsp:txXfrm>
    </dsp:sp>
    <dsp:sp modelId="{5BF219ED-B051-4239-9825-7B8592D53CB2}">
      <dsp:nvSpPr>
        <dsp:cNvPr id="0" name=""/>
        <dsp:cNvSpPr/>
      </dsp:nvSpPr>
      <dsp:spPr>
        <a:xfrm rot="5400000">
          <a:off x="4015899" y="-2908620"/>
          <a:ext cx="1028727" cy="684596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50219"/>
        <a:ext cx="6795751" cy="928291"/>
      </dsp:txXfrm>
    </dsp:sp>
    <dsp:sp modelId="{F2A4A8C6-0491-4428-905D-6CA9BBBD4ACE}">
      <dsp:nvSpPr>
        <dsp:cNvPr id="0" name=""/>
        <dsp:cNvSpPr/>
      </dsp:nvSpPr>
      <dsp:spPr>
        <a:xfrm rot="5400000">
          <a:off x="-237273" y="1628559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2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1944924"/>
        <a:ext cx="1107278" cy="474548"/>
      </dsp:txXfrm>
    </dsp:sp>
    <dsp:sp modelId="{FEB8A531-9156-43B0-AA13-A24DA2EB95D0}">
      <dsp:nvSpPr>
        <dsp:cNvPr id="0" name=""/>
        <dsp:cNvSpPr/>
      </dsp:nvSpPr>
      <dsp:spPr>
        <a:xfrm rot="5400000">
          <a:off x="4016169" y="-1545007"/>
          <a:ext cx="1028187" cy="684596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1414076"/>
        <a:ext cx="6795777" cy="927803"/>
      </dsp:txXfrm>
    </dsp:sp>
    <dsp:sp modelId="{E7F0AA7D-50B4-4E19-9C31-3A264D40A4C5}">
      <dsp:nvSpPr>
        <dsp:cNvPr id="0" name=""/>
        <dsp:cNvSpPr/>
      </dsp:nvSpPr>
      <dsp:spPr>
        <a:xfrm rot="5400000">
          <a:off x="-237273" y="301623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FF0000"/>
              </a:solidFill>
            </a:rPr>
            <a:t>3</a:t>
          </a:r>
          <a:endParaRPr lang="en-US" sz="3600" kern="1200" dirty="0">
            <a:solidFill>
              <a:srgbClr val="FF0000"/>
            </a:solidFill>
          </a:endParaRPr>
        </a:p>
      </dsp:txBody>
      <dsp:txXfrm rot="-5400000">
        <a:off x="1" y="3332599"/>
        <a:ext cx="1107278" cy="474548"/>
      </dsp:txXfrm>
    </dsp:sp>
    <dsp:sp modelId="{A3FEA516-038D-48A5-B7D5-1B8884C00603}">
      <dsp:nvSpPr>
        <dsp:cNvPr id="0" name=""/>
        <dsp:cNvSpPr/>
      </dsp:nvSpPr>
      <dsp:spPr>
        <a:xfrm rot="5400000">
          <a:off x="4016169" y="-129930"/>
          <a:ext cx="1028187" cy="6845969"/>
        </a:xfrm>
        <a:prstGeom prst="round2SameRect">
          <a:avLst/>
        </a:prstGeom>
        <a:solidFill>
          <a:srgbClr val="FFCCFF"/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2829153"/>
        <a:ext cx="6795777" cy="927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2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077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6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56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4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227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0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44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18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240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202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24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77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76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204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12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2023/9/6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16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2023/9/6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73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2023/9/6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61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2023/9/6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2023/9/6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88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194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796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5" Type="http://schemas.openxmlformats.org/officeDocument/2006/relationships/audio" Target="NUL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gif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2943225" y="2254695"/>
            <a:ext cx="663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spc="-150" dirty="0" err="1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Khởi</a:t>
            </a:r>
            <a:r>
              <a:rPr lang="en-US" sz="9600" spc="-150" dirty="0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 </a:t>
            </a:r>
            <a:r>
              <a:rPr lang="en-US" sz="9600" spc="-150" dirty="0" err="1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động</a:t>
            </a:r>
            <a:endParaRPr lang="vi-VN" sz="9600" spc="-150" dirty="0">
              <a:solidFill>
                <a:srgbClr val="FF2543"/>
              </a:solidFill>
              <a:latin typeface="SVN-Dumpling" panose="02000000000000000000" pitchFamily="50" charset="0"/>
              <a:ea typeface="LNTH-Kids  Chinese Font 1" panose="02010600030101010101" pitchFamily="2" charset="-128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5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Thong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893569" y="661471"/>
            <a:ext cx="21457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  <p:bldP spid="2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Thong </a:t>
            </a: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 </a:t>
            </a: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4413916" y="2435280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mùa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hè</a:t>
            </a:r>
            <a:endParaRPr lang="en-US" sz="3200" b="1" dirty="0"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2822575" y="2921168"/>
            <a:ext cx="10280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lang="en-US" sz="6000" b="1" dirty="0">
                <a:solidFill>
                  <a:srgbClr val="FFFF00"/>
                </a:solidFill>
                <a:latin typeface="Coiny" panose="02000903060500060000" pitchFamily="2" charset="0"/>
              </a:rPr>
              <a:t> c/k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240240" y="1402994"/>
            <a:ext cx="11454003" cy="5111420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811" y="173323"/>
            <a:ext cx="11706014" cy="544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2" y="1566666"/>
            <a:ext cx="10892791" cy="439521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68924" y="641023"/>
            <a:ext cx="593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73432" y="641023"/>
            <a:ext cx="5357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22743" y="623741"/>
            <a:ext cx="3260102" cy="172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991973" y="136947"/>
            <a:ext cx="10540535" cy="4176768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1532508" y="4096"/>
            <a:ext cx="580718" cy="58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50" y="365692"/>
            <a:ext cx="9597188" cy="3872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340644" y="5803610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571798" y="5876708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éo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115134" y="5876708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137276" y="5773362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78865" y="779588"/>
            <a:ext cx="1751462" cy="30974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69412" y="185647"/>
            <a:ext cx="1569926" cy="2116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52345" y="2529382"/>
            <a:ext cx="1574135" cy="16368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76449" y="497706"/>
            <a:ext cx="1331020" cy="11699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81292" y="2191962"/>
            <a:ext cx="1751462" cy="1990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66149" y="422923"/>
            <a:ext cx="1751462" cy="17253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53098" y="2148286"/>
            <a:ext cx="1968152" cy="22008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47822" y="741058"/>
            <a:ext cx="1751462" cy="11699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 flipV="1">
            <a:off x="1340644" y="4313715"/>
            <a:ext cx="9908688" cy="1978570"/>
          </a:xfrm>
          <a:prstGeom prst="downArrowCallout">
            <a:avLst>
              <a:gd name="adj1" fmla="val 17320"/>
              <a:gd name="adj2" fmla="val 19868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204" y="5094428"/>
            <a:ext cx="41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5339412" y="5063054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6126480" y="5072167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6979055" y="5063053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7661126" y="5061695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3365" y="5649646"/>
            <a:ext cx="41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5383383" y="5613560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6169172" y="5616373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ẹo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6859747" y="5634423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7646460" y="5635154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éo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9" grpId="0"/>
      <p:bldP spid="31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28747-1900-4695-AF0F-35724EEA326B}"/>
              </a:ext>
            </a:extLst>
          </p:cNvPr>
          <p:cNvGrpSpPr/>
          <p:nvPr/>
        </p:nvGrpSpPr>
        <p:grpSpPr>
          <a:xfrm>
            <a:off x="4046114" y="1079418"/>
            <a:ext cx="4508169" cy="4264168"/>
            <a:chOff x="1142894" y="1018171"/>
            <a:chExt cx="4508169" cy="4264168"/>
          </a:xfrm>
        </p:grpSpPr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C47CB3-96BE-4929-BA01-FE15502A990B}"/>
                </a:ext>
              </a:extLst>
            </p:cNvPr>
            <p:cNvSpPr txBox="1"/>
            <p:nvPr/>
          </p:nvSpPr>
          <p:spPr>
            <a:xfrm>
              <a:off x="1683451" y="3619127"/>
              <a:ext cx="3456212" cy="16632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</a:t>
              </a:r>
              <a:r>
                <a:rPr kumimoji="0" lang="en-US" altLang="zh-CN" sz="4400" b="0" i="0" u="none" strike="noStrike" kern="1200" cap="none" spc="0" normalizeH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LUẬN NHÓM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AC8A503-1942-4570-9A85-3358AB016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8" b="95342" l="4263" r="93961">
                          <a14:foregroundMark x1="12433" y1="52484" x2="14920" y2="85714"/>
                          <a14:foregroundMark x1="14920" y1="85714" x2="29840" y2="93478"/>
                          <a14:foregroundMark x1="29840" y1="93478" x2="61101" y2="98137"/>
                          <a14:foregroundMark x1="61101" y1="98137" x2="74956" y2="94410"/>
                          <a14:foregroundMark x1="84186" y1="83752" x2="84369" y2="83540"/>
                          <a14:foregroundMark x1="74956" y1="94410" x2="81700" y2="86623"/>
                          <a14:foregroundMark x1="84369" y1="83540" x2="86323" y2="60870"/>
                          <a14:foregroundMark x1="9059" y1="56832" x2="10124" y2="95342"/>
                          <a14:foregroundMark x1="4263" y1="74224" x2="4263" y2="74224"/>
                          <a14:foregroundMark x1="13677" y1="33230" x2="13677" y2="33230"/>
                          <a14:foregroundMark x1="51687" y1="28261" x2="51687" y2="28261"/>
                          <a14:foregroundMark x1="49378" y1="32609" x2="49378" y2="32609"/>
                          <a14:foregroundMark x1="64831" y1="21739" x2="64831" y2="21739"/>
                          <a14:foregroundMark x1="66252" y1="26708" x2="66252" y2="26708"/>
                          <a14:foregroundMark x1="88903" y1="80745" x2="90409" y2="90683"/>
                          <a14:foregroundMark x1="88856" y1="80435" x2="88903" y2="80745"/>
                          <a14:foregroundMark x1="84902" y1="54348" x2="88856" y2="80435"/>
                          <a14:foregroundMark x1="90409" y1="90683" x2="92007" y2="95342"/>
                          <a14:foregroundMark x1="93961" y1="63043" x2="93961" y2="63043"/>
                          <a14:foregroundMark x1="78686" y1="31056" x2="78686" y2="31056"/>
                          <a14:foregroundMark x1="76909" y1="33230" x2="76909" y2="33230"/>
                          <a14:backgroundMark x1="13321" y1="35093" x2="13321" y2="35093"/>
                          <a14:backgroundMark x1="82948" y1="83851" x2="82948" y2="83851"/>
                          <a14:backgroundMark x1="82593" y1="82919" x2="81528" y2="82919"/>
                          <a14:backgroundMark x1="89165" y1="80745" x2="89165" y2="80745"/>
                          <a14:backgroundMark x1="84014" y1="83230" x2="79041" y2="81677"/>
                          <a14:backgroundMark x1="89698" y1="80435" x2="89698" y2="80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894" y="1018171"/>
              <a:ext cx="4508169" cy="257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/>
          <p:cNvSpPr/>
          <p:nvPr/>
        </p:nvSpPr>
        <p:spPr>
          <a:xfrm>
            <a:off x="44873" y="223064"/>
            <a:ext cx="12147127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/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/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A3B7E3-545B-40DC-B3DC-1811A99AD13B}"/>
              </a:ext>
            </a:extLst>
          </p:cNvPr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>
              <a:extLst>
                <a:ext uri="{FF2B5EF4-FFF2-40B4-BE49-F238E27FC236}">
                  <a16:creationId xmlns:a16="http://schemas.microsoft.com/office/drawing/2014/main" id="{0BD33E40-6D27-4EE5-9E1A-01A1CA913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B614322-B9CD-4980-B020-DC905480F42E}"/>
                </a:ext>
              </a:extLst>
            </p:cNvPr>
            <p:cNvSpPr txBox="1"/>
            <p:nvPr/>
          </p:nvSpPr>
          <p:spPr>
            <a:xfrm>
              <a:off x="1680216" y="1450085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TRÌNH BÀY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48539-B00A-46D3-8149-8E9261958C43}"/>
              </a:ext>
            </a:extLst>
          </p:cNvPr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>
              <a:extLst>
                <a:ext uri="{FF2B5EF4-FFF2-40B4-BE49-F238E27FC236}">
                  <a16:creationId xmlns:a16="http://schemas.microsoft.com/office/drawing/2014/main" id="{5827F7EA-9D63-4D5D-9216-D223AD888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325C05-252E-48D5-A395-14537A6C032C}"/>
                </a:ext>
              </a:extLst>
            </p:cNvPr>
            <p:cNvSpPr txBox="1"/>
            <p:nvPr/>
          </p:nvSpPr>
          <p:spPr>
            <a:xfrm>
              <a:off x="8480240" y="1450084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NHẬN XÉT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490F10-5CFC-46F0-9F7F-8308DEA6D6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9934" y="1108432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843" y="968703"/>
            <a:ext cx="9873637" cy="3098721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baseline="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cặp</a:t>
            </a:r>
            <a:r>
              <a:rPr lang="en-US" sz="2800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cẩu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cặp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măng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kênh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kiệu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851" y="4327785"/>
            <a:ext cx="9894860" cy="2009061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cúi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xuống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kênh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co,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kiễng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kiếm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5940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50F97-2660-435D-A52C-DDD5CAA42F0D}"/>
              </a:ext>
            </a:extLst>
          </p:cNvPr>
          <p:cNvSpPr txBox="1"/>
          <p:nvPr/>
        </p:nvSpPr>
        <p:spPr>
          <a:xfrm>
            <a:off x="2194943" y="2562822"/>
            <a:ext cx="78213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 BẠN!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Google Shape;5317;p41"/>
          <p:cNvSpPr txBox="1">
            <a:spLocks/>
          </p:cNvSpPr>
          <p:nvPr/>
        </p:nvSpPr>
        <p:spPr>
          <a:xfrm>
            <a:off x="2955135" y="526410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dụng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338" y="2009400"/>
            <a:ext cx="9873637" cy="1328023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du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thao…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8940" y="3844406"/>
            <a:ext cx="9894860" cy="1328023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70523" y="3868075"/>
            <a:ext cx="2097105" cy="2178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A7E44-6142-4FD3-A034-48C212561F91}"/>
              </a:ext>
            </a:extLst>
          </p:cNvPr>
          <p:cNvSpPr txBox="1"/>
          <p:nvPr/>
        </p:nvSpPr>
        <p:spPr>
          <a:xfrm>
            <a:off x="5276850" y="91440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E0BA1A-580B-448A-BAF1-7ABF8BD62D79}"/>
              </a:ext>
            </a:extLst>
          </p:cNvPr>
          <p:cNvGrpSpPr/>
          <p:nvPr/>
        </p:nvGrpSpPr>
        <p:grpSpPr>
          <a:xfrm>
            <a:off x="3556875" y="1622286"/>
            <a:ext cx="4867499" cy="3907725"/>
            <a:chOff x="5457815" y="1325784"/>
            <a:chExt cx="4867499" cy="3907725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955FC60-4D9C-41C5-9DF1-21CAF1D8AFE9}"/>
                </a:ext>
              </a:extLst>
            </p:cNvPr>
            <p:cNvSpPr txBox="1"/>
            <p:nvPr/>
          </p:nvSpPr>
          <p:spPr>
            <a:xfrm flipH="1">
              <a:off x="7308541" y="3907366"/>
              <a:ext cx="742950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Từ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ngữ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tượng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bắt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đầu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k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E3FC09C7-5D50-410C-A0E3-64B1304E9B42}"/>
                </a:ext>
              </a:extLst>
            </p:cNvPr>
            <p:cNvGrpSpPr/>
            <p:nvPr/>
          </p:nvGrpSpPr>
          <p:grpSpPr>
            <a:xfrm>
              <a:off x="5457815" y="1325784"/>
              <a:ext cx="4867499" cy="3907725"/>
              <a:chOff x="5765220" y="1497546"/>
              <a:chExt cx="4636293" cy="3751203"/>
            </a:xfrm>
          </p:grpSpPr>
          <p:grpSp>
            <p:nvGrpSpPr>
              <p:cNvPr id="9" name="组合 214">
                <a:extLst>
                  <a:ext uri="{FF2B5EF4-FFF2-40B4-BE49-F238E27FC236}">
                    <a16:creationId xmlns:a16="http://schemas.microsoft.com/office/drawing/2014/main" id="{FA14E914-8A94-411D-8908-5D3B33814433}"/>
                  </a:ext>
                </a:extLst>
              </p:cNvPr>
              <p:cNvGrpSpPr/>
              <p:nvPr/>
            </p:nvGrpSpPr>
            <p:grpSpPr>
              <a:xfrm>
                <a:off x="5765220" y="1788799"/>
                <a:ext cx="4636293" cy="3459950"/>
                <a:chOff x="1402047" y="1491175"/>
                <a:chExt cx="4636293" cy="3459950"/>
              </a:xfrm>
            </p:grpSpPr>
            <p:sp>
              <p:nvSpPr>
                <p:cNvPr id="13" name="任意多边形 215">
                  <a:extLst>
                    <a:ext uri="{FF2B5EF4-FFF2-40B4-BE49-F238E27FC236}">
                      <a16:creationId xmlns:a16="http://schemas.microsoft.com/office/drawing/2014/main" id="{A1D535EC-3778-4984-B52D-E61CD9162AAD}"/>
                    </a:ext>
                  </a:extLst>
                </p:cNvPr>
                <p:cNvSpPr/>
                <p:nvPr/>
              </p:nvSpPr>
              <p:spPr>
                <a:xfrm>
                  <a:off x="1402047" y="1491175"/>
                  <a:ext cx="4636293" cy="3459950"/>
                </a:xfrm>
                <a:custGeom>
                  <a:avLst/>
                  <a:gdLst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10193 h 3407412"/>
                    <a:gd name="connsiteX1" fmla="*/ 817581 w 3808207"/>
                    <a:gd name="connsiteY1" fmla="*/ 228527 h 3407412"/>
                    <a:gd name="connsiteX2" fmla="*/ 564776 w 3808207"/>
                    <a:gd name="connsiteY2" fmla="*/ 728757 h 3407412"/>
                    <a:gd name="connsiteX3" fmla="*/ 107576 w 3808207"/>
                    <a:gd name="connsiteY3" fmla="*/ 1277397 h 3407412"/>
                    <a:gd name="connsiteX4" fmla="*/ 0 w 3808207"/>
                    <a:gd name="connsiteY4" fmla="*/ 2078842 h 3407412"/>
                    <a:gd name="connsiteX5" fmla="*/ 699247 w 3808207"/>
                    <a:gd name="connsiteY5" fmla="*/ 2740437 h 3407412"/>
                    <a:gd name="connsiteX6" fmla="*/ 1360842 w 3808207"/>
                    <a:gd name="connsiteY6" fmla="*/ 3391275 h 3407412"/>
                    <a:gd name="connsiteX7" fmla="*/ 2366682 w 3808207"/>
                    <a:gd name="connsiteY7" fmla="*/ 3310593 h 3407412"/>
                    <a:gd name="connsiteX8" fmla="*/ 3200400 w 3808207"/>
                    <a:gd name="connsiteY8" fmla="*/ 3407412 h 3407412"/>
                    <a:gd name="connsiteX9" fmla="*/ 3598433 w 3808207"/>
                    <a:gd name="connsiteY9" fmla="*/ 3063167 h 3407412"/>
                    <a:gd name="connsiteX10" fmla="*/ 3593054 w 3808207"/>
                    <a:gd name="connsiteY10" fmla="*/ 2498390 h 3407412"/>
                    <a:gd name="connsiteX11" fmla="*/ 3808207 w 3808207"/>
                    <a:gd name="connsiteY11" fmla="*/ 2025054 h 3407412"/>
                    <a:gd name="connsiteX12" fmla="*/ 3689873 w 3808207"/>
                    <a:gd name="connsiteY12" fmla="*/ 1379595 h 3407412"/>
                    <a:gd name="connsiteX13" fmla="*/ 3447826 w 3808207"/>
                    <a:gd name="connsiteY13" fmla="*/ 857849 h 3407412"/>
                    <a:gd name="connsiteX14" fmla="*/ 3458584 w 3808207"/>
                    <a:gd name="connsiteY14" fmla="*/ 454437 h 3407412"/>
                    <a:gd name="connsiteX15" fmla="*/ 2770094 w 3808207"/>
                    <a:gd name="connsiteY15" fmla="*/ 7995 h 3407412"/>
                    <a:gd name="connsiteX16" fmla="*/ 2264485 w 3808207"/>
                    <a:gd name="connsiteY16" fmla="*/ 163981 h 3407412"/>
                    <a:gd name="connsiteX17" fmla="*/ 1721224 w 3808207"/>
                    <a:gd name="connsiteY17" fmla="*/ 110193 h 3407412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37701"/>
                    <a:gd name="connsiteY0" fmla="*/ 110956 h 3408175"/>
                    <a:gd name="connsiteX1" fmla="*/ 817581 w 3837701"/>
                    <a:gd name="connsiteY1" fmla="*/ 229290 h 3408175"/>
                    <a:gd name="connsiteX2" fmla="*/ 564776 w 3837701"/>
                    <a:gd name="connsiteY2" fmla="*/ 729520 h 3408175"/>
                    <a:gd name="connsiteX3" fmla="*/ 107576 w 3837701"/>
                    <a:gd name="connsiteY3" fmla="*/ 1278160 h 3408175"/>
                    <a:gd name="connsiteX4" fmla="*/ 0 w 3837701"/>
                    <a:gd name="connsiteY4" fmla="*/ 2079605 h 3408175"/>
                    <a:gd name="connsiteX5" fmla="*/ 699247 w 3837701"/>
                    <a:gd name="connsiteY5" fmla="*/ 2741200 h 3408175"/>
                    <a:gd name="connsiteX6" fmla="*/ 1360842 w 3837701"/>
                    <a:gd name="connsiteY6" fmla="*/ 3392038 h 3408175"/>
                    <a:gd name="connsiteX7" fmla="*/ 2366682 w 3837701"/>
                    <a:gd name="connsiteY7" fmla="*/ 3311356 h 3408175"/>
                    <a:gd name="connsiteX8" fmla="*/ 3200400 w 3837701"/>
                    <a:gd name="connsiteY8" fmla="*/ 3408175 h 3408175"/>
                    <a:gd name="connsiteX9" fmla="*/ 3598433 w 3837701"/>
                    <a:gd name="connsiteY9" fmla="*/ 3063930 h 3408175"/>
                    <a:gd name="connsiteX10" fmla="*/ 3593054 w 3837701"/>
                    <a:gd name="connsiteY10" fmla="*/ 2499153 h 3408175"/>
                    <a:gd name="connsiteX11" fmla="*/ 3808207 w 3837701"/>
                    <a:gd name="connsiteY11" fmla="*/ 2025817 h 3408175"/>
                    <a:gd name="connsiteX12" fmla="*/ 3689873 w 3837701"/>
                    <a:gd name="connsiteY12" fmla="*/ 1380358 h 3408175"/>
                    <a:gd name="connsiteX13" fmla="*/ 3447826 w 3837701"/>
                    <a:gd name="connsiteY13" fmla="*/ 858612 h 3408175"/>
                    <a:gd name="connsiteX14" fmla="*/ 3458584 w 3837701"/>
                    <a:gd name="connsiteY14" fmla="*/ 455200 h 3408175"/>
                    <a:gd name="connsiteX15" fmla="*/ 2770094 w 3837701"/>
                    <a:gd name="connsiteY15" fmla="*/ 8758 h 3408175"/>
                    <a:gd name="connsiteX16" fmla="*/ 2264485 w 3837701"/>
                    <a:gd name="connsiteY16" fmla="*/ 164744 h 3408175"/>
                    <a:gd name="connsiteX17" fmla="*/ 1721224 w 3837701"/>
                    <a:gd name="connsiteY17" fmla="*/ 110956 h 3408175"/>
                    <a:gd name="connsiteX0" fmla="*/ 1721224 w 3874332"/>
                    <a:gd name="connsiteY0" fmla="*/ 110956 h 3408175"/>
                    <a:gd name="connsiteX1" fmla="*/ 817581 w 3874332"/>
                    <a:gd name="connsiteY1" fmla="*/ 229290 h 3408175"/>
                    <a:gd name="connsiteX2" fmla="*/ 564776 w 3874332"/>
                    <a:gd name="connsiteY2" fmla="*/ 729520 h 3408175"/>
                    <a:gd name="connsiteX3" fmla="*/ 107576 w 3874332"/>
                    <a:gd name="connsiteY3" fmla="*/ 1278160 h 3408175"/>
                    <a:gd name="connsiteX4" fmla="*/ 0 w 3874332"/>
                    <a:gd name="connsiteY4" fmla="*/ 2079605 h 3408175"/>
                    <a:gd name="connsiteX5" fmla="*/ 699247 w 3874332"/>
                    <a:gd name="connsiteY5" fmla="*/ 2741200 h 3408175"/>
                    <a:gd name="connsiteX6" fmla="*/ 1360842 w 3874332"/>
                    <a:gd name="connsiteY6" fmla="*/ 3392038 h 3408175"/>
                    <a:gd name="connsiteX7" fmla="*/ 2366682 w 3874332"/>
                    <a:gd name="connsiteY7" fmla="*/ 3311356 h 3408175"/>
                    <a:gd name="connsiteX8" fmla="*/ 3200400 w 3874332"/>
                    <a:gd name="connsiteY8" fmla="*/ 3408175 h 3408175"/>
                    <a:gd name="connsiteX9" fmla="*/ 3598433 w 3874332"/>
                    <a:gd name="connsiteY9" fmla="*/ 3063930 h 3408175"/>
                    <a:gd name="connsiteX10" fmla="*/ 3593054 w 3874332"/>
                    <a:gd name="connsiteY10" fmla="*/ 2499153 h 3408175"/>
                    <a:gd name="connsiteX11" fmla="*/ 3808207 w 3874332"/>
                    <a:gd name="connsiteY11" fmla="*/ 2025817 h 3408175"/>
                    <a:gd name="connsiteX12" fmla="*/ 3689873 w 3874332"/>
                    <a:gd name="connsiteY12" fmla="*/ 1380358 h 3408175"/>
                    <a:gd name="connsiteX13" fmla="*/ 3447826 w 3874332"/>
                    <a:gd name="connsiteY13" fmla="*/ 858612 h 3408175"/>
                    <a:gd name="connsiteX14" fmla="*/ 3458584 w 3874332"/>
                    <a:gd name="connsiteY14" fmla="*/ 455200 h 3408175"/>
                    <a:gd name="connsiteX15" fmla="*/ 2770094 w 3874332"/>
                    <a:gd name="connsiteY15" fmla="*/ 8758 h 3408175"/>
                    <a:gd name="connsiteX16" fmla="*/ 2264485 w 3874332"/>
                    <a:gd name="connsiteY16" fmla="*/ 164744 h 3408175"/>
                    <a:gd name="connsiteX17" fmla="*/ 1721224 w 3874332"/>
                    <a:gd name="connsiteY17" fmla="*/ 110956 h 3408175"/>
                    <a:gd name="connsiteX0" fmla="*/ 1721224 w 3877234"/>
                    <a:gd name="connsiteY0" fmla="*/ 110956 h 3408175"/>
                    <a:gd name="connsiteX1" fmla="*/ 817581 w 3877234"/>
                    <a:gd name="connsiteY1" fmla="*/ 229290 h 3408175"/>
                    <a:gd name="connsiteX2" fmla="*/ 564776 w 3877234"/>
                    <a:gd name="connsiteY2" fmla="*/ 729520 h 3408175"/>
                    <a:gd name="connsiteX3" fmla="*/ 107576 w 3877234"/>
                    <a:gd name="connsiteY3" fmla="*/ 1278160 h 3408175"/>
                    <a:gd name="connsiteX4" fmla="*/ 0 w 3877234"/>
                    <a:gd name="connsiteY4" fmla="*/ 2079605 h 3408175"/>
                    <a:gd name="connsiteX5" fmla="*/ 699247 w 3877234"/>
                    <a:gd name="connsiteY5" fmla="*/ 2741200 h 3408175"/>
                    <a:gd name="connsiteX6" fmla="*/ 1360842 w 3877234"/>
                    <a:gd name="connsiteY6" fmla="*/ 3392038 h 3408175"/>
                    <a:gd name="connsiteX7" fmla="*/ 2366682 w 3877234"/>
                    <a:gd name="connsiteY7" fmla="*/ 3311356 h 3408175"/>
                    <a:gd name="connsiteX8" fmla="*/ 3200400 w 3877234"/>
                    <a:gd name="connsiteY8" fmla="*/ 3408175 h 3408175"/>
                    <a:gd name="connsiteX9" fmla="*/ 3598433 w 3877234"/>
                    <a:gd name="connsiteY9" fmla="*/ 3063930 h 3408175"/>
                    <a:gd name="connsiteX10" fmla="*/ 3593054 w 3877234"/>
                    <a:gd name="connsiteY10" fmla="*/ 2499153 h 3408175"/>
                    <a:gd name="connsiteX11" fmla="*/ 3813586 w 3877234"/>
                    <a:gd name="connsiteY11" fmla="*/ 2063468 h 3408175"/>
                    <a:gd name="connsiteX12" fmla="*/ 3689873 w 3877234"/>
                    <a:gd name="connsiteY12" fmla="*/ 1380358 h 3408175"/>
                    <a:gd name="connsiteX13" fmla="*/ 3447826 w 3877234"/>
                    <a:gd name="connsiteY13" fmla="*/ 858612 h 3408175"/>
                    <a:gd name="connsiteX14" fmla="*/ 3458584 w 3877234"/>
                    <a:gd name="connsiteY14" fmla="*/ 455200 h 3408175"/>
                    <a:gd name="connsiteX15" fmla="*/ 2770094 w 3877234"/>
                    <a:gd name="connsiteY15" fmla="*/ 8758 h 3408175"/>
                    <a:gd name="connsiteX16" fmla="*/ 2264485 w 3877234"/>
                    <a:gd name="connsiteY16" fmla="*/ 164744 h 3408175"/>
                    <a:gd name="connsiteX17" fmla="*/ 1721224 w 3877234"/>
                    <a:gd name="connsiteY17" fmla="*/ 110956 h 3408175"/>
                    <a:gd name="connsiteX0" fmla="*/ 1721224 w 3879373"/>
                    <a:gd name="connsiteY0" fmla="*/ 110956 h 3408175"/>
                    <a:gd name="connsiteX1" fmla="*/ 817581 w 3879373"/>
                    <a:gd name="connsiteY1" fmla="*/ 229290 h 3408175"/>
                    <a:gd name="connsiteX2" fmla="*/ 564776 w 3879373"/>
                    <a:gd name="connsiteY2" fmla="*/ 729520 h 3408175"/>
                    <a:gd name="connsiteX3" fmla="*/ 107576 w 3879373"/>
                    <a:gd name="connsiteY3" fmla="*/ 1278160 h 3408175"/>
                    <a:gd name="connsiteX4" fmla="*/ 0 w 3879373"/>
                    <a:gd name="connsiteY4" fmla="*/ 2079605 h 3408175"/>
                    <a:gd name="connsiteX5" fmla="*/ 699247 w 3879373"/>
                    <a:gd name="connsiteY5" fmla="*/ 2741200 h 3408175"/>
                    <a:gd name="connsiteX6" fmla="*/ 1360842 w 3879373"/>
                    <a:gd name="connsiteY6" fmla="*/ 3392038 h 3408175"/>
                    <a:gd name="connsiteX7" fmla="*/ 2366682 w 3879373"/>
                    <a:gd name="connsiteY7" fmla="*/ 3311356 h 3408175"/>
                    <a:gd name="connsiteX8" fmla="*/ 3200400 w 3879373"/>
                    <a:gd name="connsiteY8" fmla="*/ 3408175 h 3408175"/>
                    <a:gd name="connsiteX9" fmla="*/ 3598433 w 3879373"/>
                    <a:gd name="connsiteY9" fmla="*/ 3063930 h 3408175"/>
                    <a:gd name="connsiteX10" fmla="*/ 3593054 w 3879373"/>
                    <a:gd name="connsiteY10" fmla="*/ 2499153 h 3408175"/>
                    <a:gd name="connsiteX11" fmla="*/ 3813586 w 3879373"/>
                    <a:gd name="connsiteY11" fmla="*/ 2063468 h 3408175"/>
                    <a:gd name="connsiteX12" fmla="*/ 3689873 w 3879373"/>
                    <a:gd name="connsiteY12" fmla="*/ 1380358 h 3408175"/>
                    <a:gd name="connsiteX13" fmla="*/ 3447826 w 3879373"/>
                    <a:gd name="connsiteY13" fmla="*/ 858612 h 3408175"/>
                    <a:gd name="connsiteX14" fmla="*/ 3458584 w 3879373"/>
                    <a:gd name="connsiteY14" fmla="*/ 455200 h 3408175"/>
                    <a:gd name="connsiteX15" fmla="*/ 2770094 w 3879373"/>
                    <a:gd name="connsiteY15" fmla="*/ 8758 h 3408175"/>
                    <a:gd name="connsiteX16" fmla="*/ 2264485 w 3879373"/>
                    <a:gd name="connsiteY16" fmla="*/ 164744 h 3408175"/>
                    <a:gd name="connsiteX17" fmla="*/ 1721224 w 38793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13275"/>
                    <a:gd name="connsiteX1" fmla="*/ 817581 w 3895073"/>
                    <a:gd name="connsiteY1" fmla="*/ 229290 h 3413275"/>
                    <a:gd name="connsiteX2" fmla="*/ 564776 w 3895073"/>
                    <a:gd name="connsiteY2" fmla="*/ 729520 h 3413275"/>
                    <a:gd name="connsiteX3" fmla="*/ 107576 w 3895073"/>
                    <a:gd name="connsiteY3" fmla="*/ 1278160 h 3413275"/>
                    <a:gd name="connsiteX4" fmla="*/ 0 w 3895073"/>
                    <a:gd name="connsiteY4" fmla="*/ 2079605 h 3413275"/>
                    <a:gd name="connsiteX5" fmla="*/ 699247 w 3895073"/>
                    <a:gd name="connsiteY5" fmla="*/ 2741200 h 3413275"/>
                    <a:gd name="connsiteX6" fmla="*/ 1360842 w 3895073"/>
                    <a:gd name="connsiteY6" fmla="*/ 3392038 h 3413275"/>
                    <a:gd name="connsiteX7" fmla="*/ 2366682 w 3895073"/>
                    <a:gd name="connsiteY7" fmla="*/ 3311356 h 3413275"/>
                    <a:gd name="connsiteX8" fmla="*/ 3200400 w 3895073"/>
                    <a:gd name="connsiteY8" fmla="*/ 3408175 h 3413275"/>
                    <a:gd name="connsiteX9" fmla="*/ 3598433 w 3895073"/>
                    <a:gd name="connsiteY9" fmla="*/ 3133854 h 3413275"/>
                    <a:gd name="connsiteX10" fmla="*/ 3593054 w 3895073"/>
                    <a:gd name="connsiteY10" fmla="*/ 2499153 h 3413275"/>
                    <a:gd name="connsiteX11" fmla="*/ 3840480 w 3895073"/>
                    <a:gd name="connsiteY11" fmla="*/ 2063468 h 3413275"/>
                    <a:gd name="connsiteX12" fmla="*/ 3689873 w 3895073"/>
                    <a:gd name="connsiteY12" fmla="*/ 1380358 h 3413275"/>
                    <a:gd name="connsiteX13" fmla="*/ 3447826 w 3895073"/>
                    <a:gd name="connsiteY13" fmla="*/ 858612 h 3413275"/>
                    <a:gd name="connsiteX14" fmla="*/ 3458584 w 3895073"/>
                    <a:gd name="connsiteY14" fmla="*/ 455200 h 3413275"/>
                    <a:gd name="connsiteX15" fmla="*/ 2770094 w 3895073"/>
                    <a:gd name="connsiteY15" fmla="*/ 8758 h 3413275"/>
                    <a:gd name="connsiteX16" fmla="*/ 2264485 w 3895073"/>
                    <a:gd name="connsiteY16" fmla="*/ 164744 h 3413275"/>
                    <a:gd name="connsiteX17" fmla="*/ 1721224 w 3895073"/>
                    <a:gd name="connsiteY17" fmla="*/ 110956 h 3413275"/>
                    <a:gd name="connsiteX0" fmla="*/ 1721224 w 3895073"/>
                    <a:gd name="connsiteY0" fmla="*/ 110956 h 3428654"/>
                    <a:gd name="connsiteX1" fmla="*/ 817581 w 3895073"/>
                    <a:gd name="connsiteY1" fmla="*/ 229290 h 3428654"/>
                    <a:gd name="connsiteX2" fmla="*/ 564776 w 3895073"/>
                    <a:gd name="connsiteY2" fmla="*/ 729520 h 3428654"/>
                    <a:gd name="connsiteX3" fmla="*/ 107576 w 3895073"/>
                    <a:gd name="connsiteY3" fmla="*/ 1278160 h 3428654"/>
                    <a:gd name="connsiteX4" fmla="*/ 0 w 3895073"/>
                    <a:gd name="connsiteY4" fmla="*/ 2079605 h 3428654"/>
                    <a:gd name="connsiteX5" fmla="*/ 699247 w 3895073"/>
                    <a:gd name="connsiteY5" fmla="*/ 2741200 h 3428654"/>
                    <a:gd name="connsiteX6" fmla="*/ 1360842 w 3895073"/>
                    <a:gd name="connsiteY6" fmla="*/ 3392038 h 3428654"/>
                    <a:gd name="connsiteX7" fmla="*/ 2366682 w 3895073"/>
                    <a:gd name="connsiteY7" fmla="*/ 3311356 h 3428654"/>
                    <a:gd name="connsiteX8" fmla="*/ 3200400 w 3895073"/>
                    <a:gd name="connsiteY8" fmla="*/ 3408175 h 3428654"/>
                    <a:gd name="connsiteX9" fmla="*/ 3598433 w 3895073"/>
                    <a:gd name="connsiteY9" fmla="*/ 3133854 h 3428654"/>
                    <a:gd name="connsiteX10" fmla="*/ 3593054 w 3895073"/>
                    <a:gd name="connsiteY10" fmla="*/ 2499153 h 3428654"/>
                    <a:gd name="connsiteX11" fmla="*/ 3840480 w 3895073"/>
                    <a:gd name="connsiteY11" fmla="*/ 2063468 h 3428654"/>
                    <a:gd name="connsiteX12" fmla="*/ 3689873 w 3895073"/>
                    <a:gd name="connsiteY12" fmla="*/ 1380358 h 3428654"/>
                    <a:gd name="connsiteX13" fmla="*/ 3447826 w 3895073"/>
                    <a:gd name="connsiteY13" fmla="*/ 858612 h 3428654"/>
                    <a:gd name="connsiteX14" fmla="*/ 3458584 w 3895073"/>
                    <a:gd name="connsiteY14" fmla="*/ 455200 h 3428654"/>
                    <a:gd name="connsiteX15" fmla="*/ 2770094 w 3895073"/>
                    <a:gd name="connsiteY15" fmla="*/ 8758 h 3428654"/>
                    <a:gd name="connsiteX16" fmla="*/ 2264485 w 3895073"/>
                    <a:gd name="connsiteY16" fmla="*/ 164744 h 3428654"/>
                    <a:gd name="connsiteX17" fmla="*/ 1721224 w 3895073"/>
                    <a:gd name="connsiteY17" fmla="*/ 110956 h 3428654"/>
                    <a:gd name="connsiteX0" fmla="*/ 1721224 w 3895073"/>
                    <a:gd name="connsiteY0" fmla="*/ 110956 h 3423733"/>
                    <a:gd name="connsiteX1" fmla="*/ 817581 w 3895073"/>
                    <a:gd name="connsiteY1" fmla="*/ 229290 h 3423733"/>
                    <a:gd name="connsiteX2" fmla="*/ 564776 w 3895073"/>
                    <a:gd name="connsiteY2" fmla="*/ 729520 h 3423733"/>
                    <a:gd name="connsiteX3" fmla="*/ 107576 w 3895073"/>
                    <a:gd name="connsiteY3" fmla="*/ 1278160 h 3423733"/>
                    <a:gd name="connsiteX4" fmla="*/ 0 w 3895073"/>
                    <a:gd name="connsiteY4" fmla="*/ 2079605 h 3423733"/>
                    <a:gd name="connsiteX5" fmla="*/ 699247 w 3895073"/>
                    <a:gd name="connsiteY5" fmla="*/ 2741200 h 3423733"/>
                    <a:gd name="connsiteX6" fmla="*/ 1376979 w 3895073"/>
                    <a:gd name="connsiteY6" fmla="*/ 3386659 h 3423733"/>
                    <a:gd name="connsiteX7" fmla="*/ 2366682 w 3895073"/>
                    <a:gd name="connsiteY7" fmla="*/ 3311356 h 3423733"/>
                    <a:gd name="connsiteX8" fmla="*/ 3200400 w 3895073"/>
                    <a:gd name="connsiteY8" fmla="*/ 3408175 h 3423733"/>
                    <a:gd name="connsiteX9" fmla="*/ 3598433 w 3895073"/>
                    <a:gd name="connsiteY9" fmla="*/ 3133854 h 3423733"/>
                    <a:gd name="connsiteX10" fmla="*/ 3593054 w 3895073"/>
                    <a:gd name="connsiteY10" fmla="*/ 2499153 h 3423733"/>
                    <a:gd name="connsiteX11" fmla="*/ 3840480 w 3895073"/>
                    <a:gd name="connsiteY11" fmla="*/ 2063468 h 3423733"/>
                    <a:gd name="connsiteX12" fmla="*/ 3689873 w 3895073"/>
                    <a:gd name="connsiteY12" fmla="*/ 1380358 h 3423733"/>
                    <a:gd name="connsiteX13" fmla="*/ 3447826 w 3895073"/>
                    <a:gd name="connsiteY13" fmla="*/ 858612 h 3423733"/>
                    <a:gd name="connsiteX14" fmla="*/ 3458584 w 3895073"/>
                    <a:gd name="connsiteY14" fmla="*/ 455200 h 3423733"/>
                    <a:gd name="connsiteX15" fmla="*/ 2770094 w 3895073"/>
                    <a:gd name="connsiteY15" fmla="*/ 8758 h 3423733"/>
                    <a:gd name="connsiteX16" fmla="*/ 2264485 w 3895073"/>
                    <a:gd name="connsiteY16" fmla="*/ 164744 h 3423733"/>
                    <a:gd name="connsiteX17" fmla="*/ 1721224 w 3895073"/>
                    <a:gd name="connsiteY17" fmla="*/ 110956 h 3423733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859872 w 4033721"/>
                    <a:gd name="connsiteY0" fmla="*/ 110956 h 3450277"/>
                    <a:gd name="connsiteX1" fmla="*/ 956229 w 4033721"/>
                    <a:gd name="connsiteY1" fmla="*/ 229290 h 3450277"/>
                    <a:gd name="connsiteX2" fmla="*/ 703424 w 4033721"/>
                    <a:gd name="connsiteY2" fmla="*/ 729520 h 3450277"/>
                    <a:gd name="connsiteX3" fmla="*/ 246224 w 4033721"/>
                    <a:gd name="connsiteY3" fmla="*/ 1278160 h 3450277"/>
                    <a:gd name="connsiteX4" fmla="*/ 138648 w 4033721"/>
                    <a:gd name="connsiteY4" fmla="*/ 2079605 h 3450277"/>
                    <a:gd name="connsiteX5" fmla="*/ 837895 w 4033721"/>
                    <a:gd name="connsiteY5" fmla="*/ 2741200 h 3450277"/>
                    <a:gd name="connsiteX6" fmla="*/ 1515627 w 4033721"/>
                    <a:gd name="connsiteY6" fmla="*/ 3386659 h 3450277"/>
                    <a:gd name="connsiteX7" fmla="*/ 2505330 w 4033721"/>
                    <a:gd name="connsiteY7" fmla="*/ 3311356 h 3450277"/>
                    <a:gd name="connsiteX8" fmla="*/ 3339048 w 4033721"/>
                    <a:gd name="connsiteY8" fmla="*/ 3408175 h 3450277"/>
                    <a:gd name="connsiteX9" fmla="*/ 3737081 w 4033721"/>
                    <a:gd name="connsiteY9" fmla="*/ 3133854 h 3450277"/>
                    <a:gd name="connsiteX10" fmla="*/ 3731702 w 4033721"/>
                    <a:gd name="connsiteY10" fmla="*/ 2499153 h 3450277"/>
                    <a:gd name="connsiteX11" fmla="*/ 3979128 w 4033721"/>
                    <a:gd name="connsiteY11" fmla="*/ 2063468 h 3450277"/>
                    <a:gd name="connsiteX12" fmla="*/ 3828521 w 4033721"/>
                    <a:gd name="connsiteY12" fmla="*/ 1380358 h 3450277"/>
                    <a:gd name="connsiteX13" fmla="*/ 3586474 w 4033721"/>
                    <a:gd name="connsiteY13" fmla="*/ 858612 h 3450277"/>
                    <a:gd name="connsiteX14" fmla="*/ 3597232 w 4033721"/>
                    <a:gd name="connsiteY14" fmla="*/ 455200 h 3450277"/>
                    <a:gd name="connsiteX15" fmla="*/ 2908742 w 4033721"/>
                    <a:gd name="connsiteY15" fmla="*/ 8758 h 3450277"/>
                    <a:gd name="connsiteX16" fmla="*/ 2403133 w 4033721"/>
                    <a:gd name="connsiteY16" fmla="*/ 164744 h 3450277"/>
                    <a:gd name="connsiteX17" fmla="*/ 1859872 w 4033721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47085 w 4020934"/>
                    <a:gd name="connsiteY0" fmla="*/ 110956 h 3450277"/>
                    <a:gd name="connsiteX1" fmla="*/ 943442 w 4020934"/>
                    <a:gd name="connsiteY1" fmla="*/ 229290 h 3450277"/>
                    <a:gd name="connsiteX2" fmla="*/ 690637 w 4020934"/>
                    <a:gd name="connsiteY2" fmla="*/ 729520 h 3450277"/>
                    <a:gd name="connsiteX3" fmla="*/ 233437 w 4020934"/>
                    <a:gd name="connsiteY3" fmla="*/ 1278160 h 3450277"/>
                    <a:gd name="connsiteX4" fmla="*/ 125861 w 4020934"/>
                    <a:gd name="connsiteY4" fmla="*/ 2079605 h 3450277"/>
                    <a:gd name="connsiteX5" fmla="*/ 825108 w 4020934"/>
                    <a:gd name="connsiteY5" fmla="*/ 2741200 h 3450277"/>
                    <a:gd name="connsiteX6" fmla="*/ 1502840 w 4020934"/>
                    <a:gd name="connsiteY6" fmla="*/ 3386659 h 3450277"/>
                    <a:gd name="connsiteX7" fmla="*/ 2492543 w 4020934"/>
                    <a:gd name="connsiteY7" fmla="*/ 3311356 h 3450277"/>
                    <a:gd name="connsiteX8" fmla="*/ 3326261 w 4020934"/>
                    <a:gd name="connsiteY8" fmla="*/ 3408175 h 3450277"/>
                    <a:gd name="connsiteX9" fmla="*/ 3724294 w 4020934"/>
                    <a:gd name="connsiteY9" fmla="*/ 3133854 h 3450277"/>
                    <a:gd name="connsiteX10" fmla="*/ 3718915 w 4020934"/>
                    <a:gd name="connsiteY10" fmla="*/ 2499153 h 3450277"/>
                    <a:gd name="connsiteX11" fmla="*/ 3966341 w 4020934"/>
                    <a:gd name="connsiteY11" fmla="*/ 2063468 h 3450277"/>
                    <a:gd name="connsiteX12" fmla="*/ 3815734 w 4020934"/>
                    <a:gd name="connsiteY12" fmla="*/ 1380358 h 3450277"/>
                    <a:gd name="connsiteX13" fmla="*/ 3573687 w 4020934"/>
                    <a:gd name="connsiteY13" fmla="*/ 858612 h 3450277"/>
                    <a:gd name="connsiteX14" fmla="*/ 3584445 w 4020934"/>
                    <a:gd name="connsiteY14" fmla="*/ 455200 h 3450277"/>
                    <a:gd name="connsiteX15" fmla="*/ 2895955 w 4020934"/>
                    <a:gd name="connsiteY15" fmla="*/ 8758 h 3450277"/>
                    <a:gd name="connsiteX16" fmla="*/ 2390346 w 4020934"/>
                    <a:gd name="connsiteY16" fmla="*/ 164744 h 3450277"/>
                    <a:gd name="connsiteX17" fmla="*/ 1847085 w 4020934"/>
                    <a:gd name="connsiteY17" fmla="*/ 110956 h 3450277"/>
                    <a:gd name="connsiteX0" fmla="*/ 1847085 w 4020934"/>
                    <a:gd name="connsiteY0" fmla="*/ 119916 h 3459237"/>
                    <a:gd name="connsiteX1" fmla="*/ 943442 w 4020934"/>
                    <a:gd name="connsiteY1" fmla="*/ 238250 h 3459237"/>
                    <a:gd name="connsiteX2" fmla="*/ 690637 w 4020934"/>
                    <a:gd name="connsiteY2" fmla="*/ 738480 h 3459237"/>
                    <a:gd name="connsiteX3" fmla="*/ 233437 w 4020934"/>
                    <a:gd name="connsiteY3" fmla="*/ 1287120 h 3459237"/>
                    <a:gd name="connsiteX4" fmla="*/ 125861 w 4020934"/>
                    <a:gd name="connsiteY4" fmla="*/ 2088565 h 3459237"/>
                    <a:gd name="connsiteX5" fmla="*/ 825108 w 4020934"/>
                    <a:gd name="connsiteY5" fmla="*/ 2750160 h 3459237"/>
                    <a:gd name="connsiteX6" fmla="*/ 1502840 w 4020934"/>
                    <a:gd name="connsiteY6" fmla="*/ 3395619 h 3459237"/>
                    <a:gd name="connsiteX7" fmla="*/ 2492543 w 4020934"/>
                    <a:gd name="connsiteY7" fmla="*/ 3320316 h 3459237"/>
                    <a:gd name="connsiteX8" fmla="*/ 3326261 w 4020934"/>
                    <a:gd name="connsiteY8" fmla="*/ 3417135 h 3459237"/>
                    <a:gd name="connsiteX9" fmla="*/ 3724294 w 4020934"/>
                    <a:gd name="connsiteY9" fmla="*/ 3142814 h 3459237"/>
                    <a:gd name="connsiteX10" fmla="*/ 3718915 w 4020934"/>
                    <a:gd name="connsiteY10" fmla="*/ 2508113 h 3459237"/>
                    <a:gd name="connsiteX11" fmla="*/ 3966341 w 4020934"/>
                    <a:gd name="connsiteY11" fmla="*/ 2072428 h 3459237"/>
                    <a:gd name="connsiteX12" fmla="*/ 3815734 w 4020934"/>
                    <a:gd name="connsiteY12" fmla="*/ 1389318 h 3459237"/>
                    <a:gd name="connsiteX13" fmla="*/ 3573687 w 4020934"/>
                    <a:gd name="connsiteY13" fmla="*/ 867572 h 3459237"/>
                    <a:gd name="connsiteX14" fmla="*/ 3584445 w 4020934"/>
                    <a:gd name="connsiteY14" fmla="*/ 464160 h 3459237"/>
                    <a:gd name="connsiteX15" fmla="*/ 2895955 w 4020934"/>
                    <a:gd name="connsiteY15" fmla="*/ 17718 h 3459237"/>
                    <a:gd name="connsiteX16" fmla="*/ 2390346 w 4020934"/>
                    <a:gd name="connsiteY16" fmla="*/ 173704 h 3459237"/>
                    <a:gd name="connsiteX17" fmla="*/ 1847085 w 4020934"/>
                    <a:gd name="connsiteY17" fmla="*/ 119916 h 3459237"/>
                    <a:gd name="connsiteX0" fmla="*/ 1847085 w 4020934"/>
                    <a:gd name="connsiteY0" fmla="*/ 119916 h 3459237"/>
                    <a:gd name="connsiteX1" fmla="*/ 943442 w 4020934"/>
                    <a:gd name="connsiteY1" fmla="*/ 238250 h 3459237"/>
                    <a:gd name="connsiteX2" fmla="*/ 690637 w 4020934"/>
                    <a:gd name="connsiteY2" fmla="*/ 738480 h 3459237"/>
                    <a:gd name="connsiteX3" fmla="*/ 233437 w 4020934"/>
                    <a:gd name="connsiteY3" fmla="*/ 1287120 h 3459237"/>
                    <a:gd name="connsiteX4" fmla="*/ 125861 w 4020934"/>
                    <a:gd name="connsiteY4" fmla="*/ 2088565 h 3459237"/>
                    <a:gd name="connsiteX5" fmla="*/ 825108 w 4020934"/>
                    <a:gd name="connsiteY5" fmla="*/ 2750160 h 3459237"/>
                    <a:gd name="connsiteX6" fmla="*/ 1502840 w 4020934"/>
                    <a:gd name="connsiteY6" fmla="*/ 3395619 h 3459237"/>
                    <a:gd name="connsiteX7" fmla="*/ 2492543 w 4020934"/>
                    <a:gd name="connsiteY7" fmla="*/ 3320316 h 3459237"/>
                    <a:gd name="connsiteX8" fmla="*/ 3326261 w 4020934"/>
                    <a:gd name="connsiteY8" fmla="*/ 3417135 h 3459237"/>
                    <a:gd name="connsiteX9" fmla="*/ 3724294 w 4020934"/>
                    <a:gd name="connsiteY9" fmla="*/ 3142814 h 3459237"/>
                    <a:gd name="connsiteX10" fmla="*/ 3718915 w 4020934"/>
                    <a:gd name="connsiteY10" fmla="*/ 2508113 h 3459237"/>
                    <a:gd name="connsiteX11" fmla="*/ 3966341 w 4020934"/>
                    <a:gd name="connsiteY11" fmla="*/ 2072428 h 3459237"/>
                    <a:gd name="connsiteX12" fmla="*/ 3815734 w 4020934"/>
                    <a:gd name="connsiteY12" fmla="*/ 1389318 h 3459237"/>
                    <a:gd name="connsiteX13" fmla="*/ 3573687 w 4020934"/>
                    <a:gd name="connsiteY13" fmla="*/ 867572 h 3459237"/>
                    <a:gd name="connsiteX14" fmla="*/ 3584445 w 4020934"/>
                    <a:gd name="connsiteY14" fmla="*/ 464160 h 3459237"/>
                    <a:gd name="connsiteX15" fmla="*/ 2895955 w 4020934"/>
                    <a:gd name="connsiteY15" fmla="*/ 17718 h 3459237"/>
                    <a:gd name="connsiteX16" fmla="*/ 2390346 w 4020934"/>
                    <a:gd name="connsiteY16" fmla="*/ 173704 h 3459237"/>
                    <a:gd name="connsiteX17" fmla="*/ 1847085 w 4020934"/>
                    <a:gd name="connsiteY17" fmla="*/ 119916 h 3459237"/>
                    <a:gd name="connsiteX0" fmla="*/ 1847085 w 4020934"/>
                    <a:gd name="connsiteY0" fmla="*/ 174433 h 3513754"/>
                    <a:gd name="connsiteX1" fmla="*/ 943442 w 4020934"/>
                    <a:gd name="connsiteY1" fmla="*/ 292767 h 3513754"/>
                    <a:gd name="connsiteX2" fmla="*/ 690637 w 4020934"/>
                    <a:gd name="connsiteY2" fmla="*/ 792997 h 3513754"/>
                    <a:gd name="connsiteX3" fmla="*/ 233437 w 4020934"/>
                    <a:gd name="connsiteY3" fmla="*/ 1341637 h 3513754"/>
                    <a:gd name="connsiteX4" fmla="*/ 125861 w 4020934"/>
                    <a:gd name="connsiteY4" fmla="*/ 2143082 h 3513754"/>
                    <a:gd name="connsiteX5" fmla="*/ 825108 w 4020934"/>
                    <a:gd name="connsiteY5" fmla="*/ 2804677 h 3513754"/>
                    <a:gd name="connsiteX6" fmla="*/ 1502840 w 4020934"/>
                    <a:gd name="connsiteY6" fmla="*/ 3450136 h 3513754"/>
                    <a:gd name="connsiteX7" fmla="*/ 2492543 w 4020934"/>
                    <a:gd name="connsiteY7" fmla="*/ 3374833 h 3513754"/>
                    <a:gd name="connsiteX8" fmla="*/ 3326261 w 4020934"/>
                    <a:gd name="connsiteY8" fmla="*/ 3471652 h 3513754"/>
                    <a:gd name="connsiteX9" fmla="*/ 3724294 w 4020934"/>
                    <a:gd name="connsiteY9" fmla="*/ 3197331 h 3513754"/>
                    <a:gd name="connsiteX10" fmla="*/ 3718915 w 4020934"/>
                    <a:gd name="connsiteY10" fmla="*/ 2562630 h 3513754"/>
                    <a:gd name="connsiteX11" fmla="*/ 3966341 w 4020934"/>
                    <a:gd name="connsiteY11" fmla="*/ 2126945 h 3513754"/>
                    <a:gd name="connsiteX12" fmla="*/ 3815734 w 4020934"/>
                    <a:gd name="connsiteY12" fmla="*/ 1443835 h 3513754"/>
                    <a:gd name="connsiteX13" fmla="*/ 3573687 w 4020934"/>
                    <a:gd name="connsiteY13" fmla="*/ 922089 h 3513754"/>
                    <a:gd name="connsiteX14" fmla="*/ 3584445 w 4020934"/>
                    <a:gd name="connsiteY14" fmla="*/ 518677 h 3513754"/>
                    <a:gd name="connsiteX15" fmla="*/ 2895955 w 4020934"/>
                    <a:gd name="connsiteY15" fmla="*/ 72235 h 3513754"/>
                    <a:gd name="connsiteX16" fmla="*/ 2390346 w 4020934"/>
                    <a:gd name="connsiteY16" fmla="*/ 228221 h 3513754"/>
                    <a:gd name="connsiteX17" fmla="*/ 1847085 w 4020934"/>
                    <a:gd name="connsiteY17" fmla="*/ 174433 h 3513754"/>
                    <a:gd name="connsiteX0" fmla="*/ 1847085 w 4020934"/>
                    <a:gd name="connsiteY0" fmla="*/ 174433 h 3513754"/>
                    <a:gd name="connsiteX1" fmla="*/ 943442 w 4020934"/>
                    <a:gd name="connsiteY1" fmla="*/ 292767 h 3513754"/>
                    <a:gd name="connsiteX2" fmla="*/ 690637 w 4020934"/>
                    <a:gd name="connsiteY2" fmla="*/ 792997 h 3513754"/>
                    <a:gd name="connsiteX3" fmla="*/ 233437 w 4020934"/>
                    <a:gd name="connsiteY3" fmla="*/ 1341637 h 3513754"/>
                    <a:gd name="connsiteX4" fmla="*/ 125861 w 4020934"/>
                    <a:gd name="connsiteY4" fmla="*/ 2143082 h 3513754"/>
                    <a:gd name="connsiteX5" fmla="*/ 825108 w 4020934"/>
                    <a:gd name="connsiteY5" fmla="*/ 2804677 h 3513754"/>
                    <a:gd name="connsiteX6" fmla="*/ 1502840 w 4020934"/>
                    <a:gd name="connsiteY6" fmla="*/ 3450136 h 3513754"/>
                    <a:gd name="connsiteX7" fmla="*/ 2492543 w 4020934"/>
                    <a:gd name="connsiteY7" fmla="*/ 3374833 h 3513754"/>
                    <a:gd name="connsiteX8" fmla="*/ 3326261 w 4020934"/>
                    <a:gd name="connsiteY8" fmla="*/ 3471652 h 3513754"/>
                    <a:gd name="connsiteX9" fmla="*/ 3724294 w 4020934"/>
                    <a:gd name="connsiteY9" fmla="*/ 3197331 h 3513754"/>
                    <a:gd name="connsiteX10" fmla="*/ 3718915 w 4020934"/>
                    <a:gd name="connsiteY10" fmla="*/ 2562630 h 3513754"/>
                    <a:gd name="connsiteX11" fmla="*/ 3966341 w 4020934"/>
                    <a:gd name="connsiteY11" fmla="*/ 2126945 h 3513754"/>
                    <a:gd name="connsiteX12" fmla="*/ 3815734 w 4020934"/>
                    <a:gd name="connsiteY12" fmla="*/ 1443835 h 3513754"/>
                    <a:gd name="connsiteX13" fmla="*/ 3573687 w 4020934"/>
                    <a:gd name="connsiteY13" fmla="*/ 922089 h 3513754"/>
                    <a:gd name="connsiteX14" fmla="*/ 3584445 w 4020934"/>
                    <a:gd name="connsiteY14" fmla="*/ 518677 h 3513754"/>
                    <a:gd name="connsiteX15" fmla="*/ 2895955 w 4020934"/>
                    <a:gd name="connsiteY15" fmla="*/ 72235 h 3513754"/>
                    <a:gd name="connsiteX16" fmla="*/ 2390346 w 4020934"/>
                    <a:gd name="connsiteY16" fmla="*/ 228221 h 3513754"/>
                    <a:gd name="connsiteX17" fmla="*/ 1847085 w 4020934"/>
                    <a:gd name="connsiteY17" fmla="*/ 174433 h 3513754"/>
                    <a:gd name="connsiteX0" fmla="*/ 1847085 w 4020934"/>
                    <a:gd name="connsiteY0" fmla="*/ 172598 h 3511919"/>
                    <a:gd name="connsiteX1" fmla="*/ 943442 w 4020934"/>
                    <a:gd name="connsiteY1" fmla="*/ 290932 h 3511919"/>
                    <a:gd name="connsiteX2" fmla="*/ 690637 w 4020934"/>
                    <a:gd name="connsiteY2" fmla="*/ 791162 h 3511919"/>
                    <a:gd name="connsiteX3" fmla="*/ 233437 w 4020934"/>
                    <a:gd name="connsiteY3" fmla="*/ 1339802 h 3511919"/>
                    <a:gd name="connsiteX4" fmla="*/ 125861 w 4020934"/>
                    <a:gd name="connsiteY4" fmla="*/ 2141247 h 3511919"/>
                    <a:gd name="connsiteX5" fmla="*/ 825108 w 4020934"/>
                    <a:gd name="connsiteY5" fmla="*/ 2802842 h 3511919"/>
                    <a:gd name="connsiteX6" fmla="*/ 1502840 w 4020934"/>
                    <a:gd name="connsiteY6" fmla="*/ 3448301 h 3511919"/>
                    <a:gd name="connsiteX7" fmla="*/ 2492543 w 4020934"/>
                    <a:gd name="connsiteY7" fmla="*/ 3372998 h 3511919"/>
                    <a:gd name="connsiteX8" fmla="*/ 3326261 w 4020934"/>
                    <a:gd name="connsiteY8" fmla="*/ 3469817 h 3511919"/>
                    <a:gd name="connsiteX9" fmla="*/ 3724294 w 4020934"/>
                    <a:gd name="connsiteY9" fmla="*/ 3195496 h 3511919"/>
                    <a:gd name="connsiteX10" fmla="*/ 3718915 w 4020934"/>
                    <a:gd name="connsiteY10" fmla="*/ 2560795 h 3511919"/>
                    <a:gd name="connsiteX11" fmla="*/ 3966341 w 4020934"/>
                    <a:gd name="connsiteY11" fmla="*/ 2125110 h 3511919"/>
                    <a:gd name="connsiteX12" fmla="*/ 3815734 w 4020934"/>
                    <a:gd name="connsiteY12" fmla="*/ 1442000 h 3511919"/>
                    <a:gd name="connsiteX13" fmla="*/ 3573687 w 4020934"/>
                    <a:gd name="connsiteY13" fmla="*/ 920254 h 3511919"/>
                    <a:gd name="connsiteX14" fmla="*/ 3584445 w 4020934"/>
                    <a:gd name="connsiteY14" fmla="*/ 516842 h 3511919"/>
                    <a:gd name="connsiteX15" fmla="*/ 2895955 w 4020934"/>
                    <a:gd name="connsiteY15" fmla="*/ 70400 h 3511919"/>
                    <a:gd name="connsiteX16" fmla="*/ 2390346 w 4020934"/>
                    <a:gd name="connsiteY16" fmla="*/ 226386 h 3511919"/>
                    <a:gd name="connsiteX17" fmla="*/ 1847085 w 4020934"/>
                    <a:gd name="connsiteY17" fmla="*/ 172598 h 3511919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57390 h 3496711"/>
                    <a:gd name="connsiteX1" fmla="*/ 938063 w 4020934"/>
                    <a:gd name="connsiteY1" fmla="*/ 286482 h 3496711"/>
                    <a:gd name="connsiteX2" fmla="*/ 690637 w 4020934"/>
                    <a:gd name="connsiteY2" fmla="*/ 775954 h 3496711"/>
                    <a:gd name="connsiteX3" fmla="*/ 233437 w 4020934"/>
                    <a:gd name="connsiteY3" fmla="*/ 1324594 h 3496711"/>
                    <a:gd name="connsiteX4" fmla="*/ 125861 w 4020934"/>
                    <a:gd name="connsiteY4" fmla="*/ 2126039 h 3496711"/>
                    <a:gd name="connsiteX5" fmla="*/ 825108 w 4020934"/>
                    <a:gd name="connsiteY5" fmla="*/ 2787634 h 3496711"/>
                    <a:gd name="connsiteX6" fmla="*/ 1502840 w 4020934"/>
                    <a:gd name="connsiteY6" fmla="*/ 3433093 h 3496711"/>
                    <a:gd name="connsiteX7" fmla="*/ 2492543 w 4020934"/>
                    <a:gd name="connsiteY7" fmla="*/ 3357790 h 3496711"/>
                    <a:gd name="connsiteX8" fmla="*/ 3326261 w 4020934"/>
                    <a:gd name="connsiteY8" fmla="*/ 3454609 h 3496711"/>
                    <a:gd name="connsiteX9" fmla="*/ 3724294 w 4020934"/>
                    <a:gd name="connsiteY9" fmla="*/ 3180288 h 3496711"/>
                    <a:gd name="connsiteX10" fmla="*/ 3718915 w 4020934"/>
                    <a:gd name="connsiteY10" fmla="*/ 2545587 h 3496711"/>
                    <a:gd name="connsiteX11" fmla="*/ 3966341 w 4020934"/>
                    <a:gd name="connsiteY11" fmla="*/ 2109902 h 3496711"/>
                    <a:gd name="connsiteX12" fmla="*/ 3815734 w 4020934"/>
                    <a:gd name="connsiteY12" fmla="*/ 1426792 h 3496711"/>
                    <a:gd name="connsiteX13" fmla="*/ 3573687 w 4020934"/>
                    <a:gd name="connsiteY13" fmla="*/ 905046 h 3496711"/>
                    <a:gd name="connsiteX14" fmla="*/ 3584445 w 4020934"/>
                    <a:gd name="connsiteY14" fmla="*/ 501634 h 3496711"/>
                    <a:gd name="connsiteX15" fmla="*/ 2895955 w 4020934"/>
                    <a:gd name="connsiteY15" fmla="*/ 55192 h 3496711"/>
                    <a:gd name="connsiteX16" fmla="*/ 2390346 w 4020934"/>
                    <a:gd name="connsiteY16" fmla="*/ 211178 h 3496711"/>
                    <a:gd name="connsiteX17" fmla="*/ 1847085 w 4020934"/>
                    <a:gd name="connsiteY17" fmla="*/ 157390 h 3496711"/>
                    <a:gd name="connsiteX0" fmla="*/ 1847085 w 4020934"/>
                    <a:gd name="connsiteY0" fmla="*/ 170587 h 3509908"/>
                    <a:gd name="connsiteX1" fmla="*/ 938063 w 4020934"/>
                    <a:gd name="connsiteY1" fmla="*/ 299679 h 3509908"/>
                    <a:gd name="connsiteX2" fmla="*/ 690637 w 4020934"/>
                    <a:gd name="connsiteY2" fmla="*/ 789151 h 3509908"/>
                    <a:gd name="connsiteX3" fmla="*/ 233437 w 4020934"/>
                    <a:gd name="connsiteY3" fmla="*/ 1337791 h 3509908"/>
                    <a:gd name="connsiteX4" fmla="*/ 125861 w 4020934"/>
                    <a:gd name="connsiteY4" fmla="*/ 2139236 h 3509908"/>
                    <a:gd name="connsiteX5" fmla="*/ 825108 w 4020934"/>
                    <a:gd name="connsiteY5" fmla="*/ 2800831 h 3509908"/>
                    <a:gd name="connsiteX6" fmla="*/ 1502840 w 4020934"/>
                    <a:gd name="connsiteY6" fmla="*/ 3446290 h 3509908"/>
                    <a:gd name="connsiteX7" fmla="*/ 2492543 w 4020934"/>
                    <a:gd name="connsiteY7" fmla="*/ 3370987 h 3509908"/>
                    <a:gd name="connsiteX8" fmla="*/ 3326261 w 4020934"/>
                    <a:gd name="connsiteY8" fmla="*/ 3467806 h 3509908"/>
                    <a:gd name="connsiteX9" fmla="*/ 3724294 w 4020934"/>
                    <a:gd name="connsiteY9" fmla="*/ 3193485 h 3509908"/>
                    <a:gd name="connsiteX10" fmla="*/ 3718915 w 4020934"/>
                    <a:gd name="connsiteY10" fmla="*/ 2558784 h 3509908"/>
                    <a:gd name="connsiteX11" fmla="*/ 3966341 w 4020934"/>
                    <a:gd name="connsiteY11" fmla="*/ 2123099 h 3509908"/>
                    <a:gd name="connsiteX12" fmla="*/ 3815734 w 4020934"/>
                    <a:gd name="connsiteY12" fmla="*/ 1439989 h 3509908"/>
                    <a:gd name="connsiteX13" fmla="*/ 3573687 w 4020934"/>
                    <a:gd name="connsiteY13" fmla="*/ 918243 h 3509908"/>
                    <a:gd name="connsiteX14" fmla="*/ 3584445 w 4020934"/>
                    <a:gd name="connsiteY14" fmla="*/ 514831 h 3509908"/>
                    <a:gd name="connsiteX15" fmla="*/ 2895955 w 4020934"/>
                    <a:gd name="connsiteY15" fmla="*/ 68389 h 3509908"/>
                    <a:gd name="connsiteX16" fmla="*/ 2390346 w 4020934"/>
                    <a:gd name="connsiteY16" fmla="*/ 224375 h 3509908"/>
                    <a:gd name="connsiteX17" fmla="*/ 1847085 w 4020934"/>
                    <a:gd name="connsiteY17" fmla="*/ 170587 h 3509908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4216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63409 w 4048900"/>
                    <a:gd name="connsiteY0" fmla="*/ 143816 h 3483137"/>
                    <a:gd name="connsiteX1" fmla="*/ 949008 w 4048900"/>
                    <a:gd name="connsiteY1" fmla="*/ 305181 h 3483137"/>
                    <a:gd name="connsiteX2" fmla="*/ 706961 w 4048900"/>
                    <a:gd name="connsiteY2" fmla="*/ 762380 h 3483137"/>
                    <a:gd name="connsiteX3" fmla="*/ 249761 w 4048900"/>
                    <a:gd name="connsiteY3" fmla="*/ 1311020 h 3483137"/>
                    <a:gd name="connsiteX4" fmla="*/ 121084 w 4048900"/>
                    <a:gd name="connsiteY4" fmla="*/ 2119498 h 3483137"/>
                    <a:gd name="connsiteX5" fmla="*/ 841432 w 4048900"/>
                    <a:gd name="connsiteY5" fmla="*/ 2774060 h 3483137"/>
                    <a:gd name="connsiteX6" fmla="*/ 1519164 w 4048900"/>
                    <a:gd name="connsiteY6" fmla="*/ 3419519 h 3483137"/>
                    <a:gd name="connsiteX7" fmla="*/ 2508867 w 4048900"/>
                    <a:gd name="connsiteY7" fmla="*/ 3349595 h 3483137"/>
                    <a:gd name="connsiteX8" fmla="*/ 3342585 w 4048900"/>
                    <a:gd name="connsiteY8" fmla="*/ 3441035 h 3483137"/>
                    <a:gd name="connsiteX9" fmla="*/ 3740618 w 4048900"/>
                    <a:gd name="connsiteY9" fmla="*/ 3166714 h 3483137"/>
                    <a:gd name="connsiteX10" fmla="*/ 3708345 w 4048900"/>
                    <a:gd name="connsiteY10" fmla="*/ 2526634 h 3483137"/>
                    <a:gd name="connsiteX11" fmla="*/ 3982665 w 4048900"/>
                    <a:gd name="connsiteY11" fmla="*/ 2096328 h 3483137"/>
                    <a:gd name="connsiteX12" fmla="*/ 3832058 w 4048900"/>
                    <a:gd name="connsiteY12" fmla="*/ 1413218 h 3483137"/>
                    <a:gd name="connsiteX13" fmla="*/ 3590011 w 4048900"/>
                    <a:gd name="connsiteY13" fmla="*/ 891472 h 3483137"/>
                    <a:gd name="connsiteX14" fmla="*/ 3600769 w 4048900"/>
                    <a:gd name="connsiteY14" fmla="*/ 488060 h 3483137"/>
                    <a:gd name="connsiteX15" fmla="*/ 2912279 w 4048900"/>
                    <a:gd name="connsiteY15" fmla="*/ 41618 h 3483137"/>
                    <a:gd name="connsiteX16" fmla="*/ 2406670 w 4048900"/>
                    <a:gd name="connsiteY16" fmla="*/ 197604 h 3483137"/>
                    <a:gd name="connsiteX17" fmla="*/ 1863409 w 4048900"/>
                    <a:gd name="connsiteY17" fmla="*/ 143816 h 3483137"/>
                    <a:gd name="connsiteX0" fmla="*/ 1835513 w 4021004"/>
                    <a:gd name="connsiteY0" fmla="*/ 143816 h 3483137"/>
                    <a:gd name="connsiteX1" fmla="*/ 921112 w 4021004"/>
                    <a:gd name="connsiteY1" fmla="*/ 305181 h 3483137"/>
                    <a:gd name="connsiteX2" fmla="*/ 679065 w 4021004"/>
                    <a:gd name="connsiteY2" fmla="*/ 762380 h 3483137"/>
                    <a:gd name="connsiteX3" fmla="*/ 221865 w 4021004"/>
                    <a:gd name="connsiteY3" fmla="*/ 1311020 h 3483137"/>
                    <a:gd name="connsiteX4" fmla="*/ 93188 w 4021004"/>
                    <a:gd name="connsiteY4" fmla="*/ 2119498 h 3483137"/>
                    <a:gd name="connsiteX5" fmla="*/ 813536 w 4021004"/>
                    <a:gd name="connsiteY5" fmla="*/ 2774060 h 3483137"/>
                    <a:gd name="connsiteX6" fmla="*/ 1491268 w 4021004"/>
                    <a:gd name="connsiteY6" fmla="*/ 3419519 h 3483137"/>
                    <a:gd name="connsiteX7" fmla="*/ 2480971 w 4021004"/>
                    <a:gd name="connsiteY7" fmla="*/ 3349595 h 3483137"/>
                    <a:gd name="connsiteX8" fmla="*/ 3314689 w 4021004"/>
                    <a:gd name="connsiteY8" fmla="*/ 3441035 h 3483137"/>
                    <a:gd name="connsiteX9" fmla="*/ 3712722 w 4021004"/>
                    <a:gd name="connsiteY9" fmla="*/ 3166714 h 3483137"/>
                    <a:gd name="connsiteX10" fmla="*/ 3680449 w 4021004"/>
                    <a:gd name="connsiteY10" fmla="*/ 2526634 h 3483137"/>
                    <a:gd name="connsiteX11" fmla="*/ 3954769 w 4021004"/>
                    <a:gd name="connsiteY11" fmla="*/ 2096328 h 3483137"/>
                    <a:gd name="connsiteX12" fmla="*/ 3804162 w 4021004"/>
                    <a:gd name="connsiteY12" fmla="*/ 1413218 h 3483137"/>
                    <a:gd name="connsiteX13" fmla="*/ 3562115 w 4021004"/>
                    <a:gd name="connsiteY13" fmla="*/ 891472 h 3483137"/>
                    <a:gd name="connsiteX14" fmla="*/ 3572873 w 4021004"/>
                    <a:gd name="connsiteY14" fmla="*/ 488060 h 3483137"/>
                    <a:gd name="connsiteX15" fmla="*/ 2884383 w 4021004"/>
                    <a:gd name="connsiteY15" fmla="*/ 41618 h 3483137"/>
                    <a:gd name="connsiteX16" fmla="*/ 2378774 w 4021004"/>
                    <a:gd name="connsiteY16" fmla="*/ 197604 h 3483137"/>
                    <a:gd name="connsiteX17" fmla="*/ 1835513 w 4021004"/>
                    <a:gd name="connsiteY17" fmla="*/ 143816 h 3483137"/>
                    <a:gd name="connsiteX0" fmla="*/ 1847898 w 4033389"/>
                    <a:gd name="connsiteY0" fmla="*/ 143816 h 3483137"/>
                    <a:gd name="connsiteX1" fmla="*/ 933497 w 4033389"/>
                    <a:gd name="connsiteY1" fmla="*/ 305181 h 3483137"/>
                    <a:gd name="connsiteX2" fmla="*/ 691450 w 4033389"/>
                    <a:gd name="connsiteY2" fmla="*/ 762380 h 3483137"/>
                    <a:gd name="connsiteX3" fmla="*/ 234250 w 4033389"/>
                    <a:gd name="connsiteY3" fmla="*/ 1311020 h 3483137"/>
                    <a:gd name="connsiteX4" fmla="*/ 105573 w 4033389"/>
                    <a:gd name="connsiteY4" fmla="*/ 2119498 h 3483137"/>
                    <a:gd name="connsiteX5" fmla="*/ 825921 w 4033389"/>
                    <a:gd name="connsiteY5" fmla="*/ 2774060 h 3483137"/>
                    <a:gd name="connsiteX6" fmla="*/ 1503653 w 4033389"/>
                    <a:gd name="connsiteY6" fmla="*/ 3419519 h 3483137"/>
                    <a:gd name="connsiteX7" fmla="*/ 2493356 w 4033389"/>
                    <a:gd name="connsiteY7" fmla="*/ 3349595 h 3483137"/>
                    <a:gd name="connsiteX8" fmla="*/ 3327074 w 4033389"/>
                    <a:gd name="connsiteY8" fmla="*/ 3441035 h 3483137"/>
                    <a:gd name="connsiteX9" fmla="*/ 3725107 w 4033389"/>
                    <a:gd name="connsiteY9" fmla="*/ 3166714 h 3483137"/>
                    <a:gd name="connsiteX10" fmla="*/ 3692834 w 4033389"/>
                    <a:gd name="connsiteY10" fmla="*/ 2526634 h 3483137"/>
                    <a:gd name="connsiteX11" fmla="*/ 3967154 w 4033389"/>
                    <a:gd name="connsiteY11" fmla="*/ 2096328 h 3483137"/>
                    <a:gd name="connsiteX12" fmla="*/ 3816547 w 4033389"/>
                    <a:gd name="connsiteY12" fmla="*/ 1413218 h 3483137"/>
                    <a:gd name="connsiteX13" fmla="*/ 3574500 w 4033389"/>
                    <a:gd name="connsiteY13" fmla="*/ 891472 h 3483137"/>
                    <a:gd name="connsiteX14" fmla="*/ 3585258 w 4033389"/>
                    <a:gd name="connsiteY14" fmla="*/ 488060 h 3483137"/>
                    <a:gd name="connsiteX15" fmla="*/ 2896768 w 4033389"/>
                    <a:gd name="connsiteY15" fmla="*/ 41618 h 3483137"/>
                    <a:gd name="connsiteX16" fmla="*/ 2391159 w 4033389"/>
                    <a:gd name="connsiteY16" fmla="*/ 197604 h 3483137"/>
                    <a:gd name="connsiteX17" fmla="*/ 1847898 w 4033389"/>
                    <a:gd name="connsiteY17" fmla="*/ 143816 h 3483137"/>
                    <a:gd name="connsiteX0" fmla="*/ 1847898 w 4045737"/>
                    <a:gd name="connsiteY0" fmla="*/ 143816 h 3483137"/>
                    <a:gd name="connsiteX1" fmla="*/ 933497 w 4045737"/>
                    <a:gd name="connsiteY1" fmla="*/ 305181 h 3483137"/>
                    <a:gd name="connsiteX2" fmla="*/ 691450 w 4045737"/>
                    <a:gd name="connsiteY2" fmla="*/ 762380 h 3483137"/>
                    <a:gd name="connsiteX3" fmla="*/ 234250 w 4045737"/>
                    <a:gd name="connsiteY3" fmla="*/ 1311020 h 3483137"/>
                    <a:gd name="connsiteX4" fmla="*/ 105573 w 4045737"/>
                    <a:gd name="connsiteY4" fmla="*/ 2119498 h 3483137"/>
                    <a:gd name="connsiteX5" fmla="*/ 825921 w 4045737"/>
                    <a:gd name="connsiteY5" fmla="*/ 2774060 h 3483137"/>
                    <a:gd name="connsiteX6" fmla="*/ 1503653 w 4045737"/>
                    <a:gd name="connsiteY6" fmla="*/ 3419519 h 3483137"/>
                    <a:gd name="connsiteX7" fmla="*/ 2493356 w 4045737"/>
                    <a:gd name="connsiteY7" fmla="*/ 3349595 h 3483137"/>
                    <a:gd name="connsiteX8" fmla="*/ 3327074 w 4045737"/>
                    <a:gd name="connsiteY8" fmla="*/ 3441035 h 3483137"/>
                    <a:gd name="connsiteX9" fmla="*/ 3725107 w 4045737"/>
                    <a:gd name="connsiteY9" fmla="*/ 3166714 h 3483137"/>
                    <a:gd name="connsiteX10" fmla="*/ 3692834 w 4045737"/>
                    <a:gd name="connsiteY10" fmla="*/ 2526634 h 3483137"/>
                    <a:gd name="connsiteX11" fmla="*/ 3967154 w 4045737"/>
                    <a:gd name="connsiteY11" fmla="*/ 2096328 h 3483137"/>
                    <a:gd name="connsiteX12" fmla="*/ 3816547 w 4045737"/>
                    <a:gd name="connsiteY12" fmla="*/ 1413218 h 3483137"/>
                    <a:gd name="connsiteX13" fmla="*/ 3574500 w 4045737"/>
                    <a:gd name="connsiteY13" fmla="*/ 891472 h 3483137"/>
                    <a:gd name="connsiteX14" fmla="*/ 3585258 w 4045737"/>
                    <a:gd name="connsiteY14" fmla="*/ 488060 h 3483137"/>
                    <a:gd name="connsiteX15" fmla="*/ 2896768 w 4045737"/>
                    <a:gd name="connsiteY15" fmla="*/ 41618 h 3483137"/>
                    <a:gd name="connsiteX16" fmla="*/ 2391159 w 4045737"/>
                    <a:gd name="connsiteY16" fmla="*/ 197604 h 3483137"/>
                    <a:gd name="connsiteX17" fmla="*/ 1847898 w 4045737"/>
                    <a:gd name="connsiteY17" fmla="*/ 143816 h 3483137"/>
                    <a:gd name="connsiteX0" fmla="*/ 1847898 w 4045737"/>
                    <a:gd name="connsiteY0" fmla="*/ 143816 h 3483137"/>
                    <a:gd name="connsiteX1" fmla="*/ 933497 w 4045737"/>
                    <a:gd name="connsiteY1" fmla="*/ 305181 h 3483137"/>
                    <a:gd name="connsiteX2" fmla="*/ 691450 w 4045737"/>
                    <a:gd name="connsiteY2" fmla="*/ 762380 h 3483137"/>
                    <a:gd name="connsiteX3" fmla="*/ 234250 w 4045737"/>
                    <a:gd name="connsiteY3" fmla="*/ 1311020 h 3483137"/>
                    <a:gd name="connsiteX4" fmla="*/ 105573 w 4045737"/>
                    <a:gd name="connsiteY4" fmla="*/ 2119498 h 3483137"/>
                    <a:gd name="connsiteX5" fmla="*/ 825921 w 4045737"/>
                    <a:gd name="connsiteY5" fmla="*/ 2774060 h 3483137"/>
                    <a:gd name="connsiteX6" fmla="*/ 1503653 w 4045737"/>
                    <a:gd name="connsiteY6" fmla="*/ 3419519 h 3483137"/>
                    <a:gd name="connsiteX7" fmla="*/ 2493356 w 4045737"/>
                    <a:gd name="connsiteY7" fmla="*/ 3349595 h 3483137"/>
                    <a:gd name="connsiteX8" fmla="*/ 3334108 w 4045737"/>
                    <a:gd name="connsiteY8" fmla="*/ 3462137 h 3483137"/>
                    <a:gd name="connsiteX9" fmla="*/ 3725107 w 4045737"/>
                    <a:gd name="connsiteY9" fmla="*/ 3166714 h 3483137"/>
                    <a:gd name="connsiteX10" fmla="*/ 3692834 w 4045737"/>
                    <a:gd name="connsiteY10" fmla="*/ 2526634 h 3483137"/>
                    <a:gd name="connsiteX11" fmla="*/ 3967154 w 4045737"/>
                    <a:gd name="connsiteY11" fmla="*/ 2096328 h 3483137"/>
                    <a:gd name="connsiteX12" fmla="*/ 3816547 w 4045737"/>
                    <a:gd name="connsiteY12" fmla="*/ 1413218 h 3483137"/>
                    <a:gd name="connsiteX13" fmla="*/ 3574500 w 4045737"/>
                    <a:gd name="connsiteY13" fmla="*/ 891472 h 3483137"/>
                    <a:gd name="connsiteX14" fmla="*/ 3585258 w 4045737"/>
                    <a:gd name="connsiteY14" fmla="*/ 488060 h 3483137"/>
                    <a:gd name="connsiteX15" fmla="*/ 2896768 w 4045737"/>
                    <a:gd name="connsiteY15" fmla="*/ 41618 h 3483137"/>
                    <a:gd name="connsiteX16" fmla="*/ 2391159 w 4045737"/>
                    <a:gd name="connsiteY16" fmla="*/ 197604 h 3483137"/>
                    <a:gd name="connsiteX17" fmla="*/ 1847898 w 4045737"/>
                    <a:gd name="connsiteY17" fmla="*/ 143816 h 3483137"/>
                    <a:gd name="connsiteX0" fmla="*/ 1874114 w 4071953"/>
                    <a:gd name="connsiteY0" fmla="*/ 143816 h 3483137"/>
                    <a:gd name="connsiteX1" fmla="*/ 959713 w 4071953"/>
                    <a:gd name="connsiteY1" fmla="*/ 305181 h 3483137"/>
                    <a:gd name="connsiteX2" fmla="*/ 717666 w 4071953"/>
                    <a:gd name="connsiteY2" fmla="*/ 762380 h 3483137"/>
                    <a:gd name="connsiteX3" fmla="*/ 260466 w 4071953"/>
                    <a:gd name="connsiteY3" fmla="*/ 1311020 h 3483137"/>
                    <a:gd name="connsiteX4" fmla="*/ 131789 w 4071953"/>
                    <a:gd name="connsiteY4" fmla="*/ 2119498 h 3483137"/>
                    <a:gd name="connsiteX5" fmla="*/ 852137 w 4071953"/>
                    <a:gd name="connsiteY5" fmla="*/ 2774060 h 3483137"/>
                    <a:gd name="connsiteX6" fmla="*/ 1529869 w 4071953"/>
                    <a:gd name="connsiteY6" fmla="*/ 3419519 h 3483137"/>
                    <a:gd name="connsiteX7" fmla="*/ 2519572 w 4071953"/>
                    <a:gd name="connsiteY7" fmla="*/ 3349595 h 3483137"/>
                    <a:gd name="connsiteX8" fmla="*/ 3360324 w 4071953"/>
                    <a:gd name="connsiteY8" fmla="*/ 3462137 h 3483137"/>
                    <a:gd name="connsiteX9" fmla="*/ 3751323 w 4071953"/>
                    <a:gd name="connsiteY9" fmla="*/ 3166714 h 3483137"/>
                    <a:gd name="connsiteX10" fmla="*/ 3719050 w 4071953"/>
                    <a:gd name="connsiteY10" fmla="*/ 2526634 h 3483137"/>
                    <a:gd name="connsiteX11" fmla="*/ 3993370 w 4071953"/>
                    <a:gd name="connsiteY11" fmla="*/ 2096328 h 3483137"/>
                    <a:gd name="connsiteX12" fmla="*/ 3842763 w 4071953"/>
                    <a:gd name="connsiteY12" fmla="*/ 1413218 h 3483137"/>
                    <a:gd name="connsiteX13" fmla="*/ 3600716 w 4071953"/>
                    <a:gd name="connsiteY13" fmla="*/ 891472 h 3483137"/>
                    <a:gd name="connsiteX14" fmla="*/ 3611474 w 4071953"/>
                    <a:gd name="connsiteY14" fmla="*/ 488060 h 3483137"/>
                    <a:gd name="connsiteX15" fmla="*/ 2922984 w 4071953"/>
                    <a:gd name="connsiteY15" fmla="*/ 41618 h 3483137"/>
                    <a:gd name="connsiteX16" fmla="*/ 2417375 w 4071953"/>
                    <a:gd name="connsiteY16" fmla="*/ 197604 h 3483137"/>
                    <a:gd name="connsiteX17" fmla="*/ 1874114 w 4071953"/>
                    <a:gd name="connsiteY17" fmla="*/ 143816 h 3483137"/>
                    <a:gd name="connsiteX0" fmla="*/ 1887847 w 4085686"/>
                    <a:gd name="connsiteY0" fmla="*/ 143816 h 3483137"/>
                    <a:gd name="connsiteX1" fmla="*/ 973446 w 4085686"/>
                    <a:gd name="connsiteY1" fmla="*/ 305181 h 3483137"/>
                    <a:gd name="connsiteX2" fmla="*/ 731399 w 4085686"/>
                    <a:gd name="connsiteY2" fmla="*/ 762380 h 3483137"/>
                    <a:gd name="connsiteX3" fmla="*/ 231996 w 4085686"/>
                    <a:gd name="connsiteY3" fmla="*/ 1275851 h 3483137"/>
                    <a:gd name="connsiteX4" fmla="*/ 145522 w 4085686"/>
                    <a:gd name="connsiteY4" fmla="*/ 2119498 h 3483137"/>
                    <a:gd name="connsiteX5" fmla="*/ 865870 w 4085686"/>
                    <a:gd name="connsiteY5" fmla="*/ 2774060 h 3483137"/>
                    <a:gd name="connsiteX6" fmla="*/ 1543602 w 4085686"/>
                    <a:gd name="connsiteY6" fmla="*/ 3419519 h 3483137"/>
                    <a:gd name="connsiteX7" fmla="*/ 2533305 w 4085686"/>
                    <a:gd name="connsiteY7" fmla="*/ 3349595 h 3483137"/>
                    <a:gd name="connsiteX8" fmla="*/ 3374057 w 4085686"/>
                    <a:gd name="connsiteY8" fmla="*/ 3462137 h 3483137"/>
                    <a:gd name="connsiteX9" fmla="*/ 3765056 w 4085686"/>
                    <a:gd name="connsiteY9" fmla="*/ 3166714 h 3483137"/>
                    <a:gd name="connsiteX10" fmla="*/ 3732783 w 4085686"/>
                    <a:gd name="connsiteY10" fmla="*/ 2526634 h 3483137"/>
                    <a:gd name="connsiteX11" fmla="*/ 4007103 w 4085686"/>
                    <a:gd name="connsiteY11" fmla="*/ 2096328 h 3483137"/>
                    <a:gd name="connsiteX12" fmla="*/ 3856496 w 4085686"/>
                    <a:gd name="connsiteY12" fmla="*/ 1413218 h 3483137"/>
                    <a:gd name="connsiteX13" fmla="*/ 3614449 w 4085686"/>
                    <a:gd name="connsiteY13" fmla="*/ 891472 h 3483137"/>
                    <a:gd name="connsiteX14" fmla="*/ 3625207 w 4085686"/>
                    <a:gd name="connsiteY14" fmla="*/ 488060 h 3483137"/>
                    <a:gd name="connsiteX15" fmla="*/ 2936717 w 4085686"/>
                    <a:gd name="connsiteY15" fmla="*/ 41618 h 3483137"/>
                    <a:gd name="connsiteX16" fmla="*/ 2431108 w 4085686"/>
                    <a:gd name="connsiteY16" fmla="*/ 197604 h 3483137"/>
                    <a:gd name="connsiteX17" fmla="*/ 1887847 w 4085686"/>
                    <a:gd name="connsiteY17" fmla="*/ 143816 h 3483137"/>
                    <a:gd name="connsiteX0" fmla="*/ 1879987 w 4077826"/>
                    <a:gd name="connsiteY0" fmla="*/ 143816 h 3483137"/>
                    <a:gd name="connsiteX1" fmla="*/ 965586 w 4077826"/>
                    <a:gd name="connsiteY1" fmla="*/ 305181 h 3483137"/>
                    <a:gd name="connsiteX2" fmla="*/ 723539 w 4077826"/>
                    <a:gd name="connsiteY2" fmla="*/ 762380 h 3483137"/>
                    <a:gd name="connsiteX3" fmla="*/ 224136 w 4077826"/>
                    <a:gd name="connsiteY3" fmla="*/ 1275851 h 3483137"/>
                    <a:gd name="connsiteX4" fmla="*/ 137662 w 4077826"/>
                    <a:gd name="connsiteY4" fmla="*/ 2119498 h 3483137"/>
                    <a:gd name="connsiteX5" fmla="*/ 858010 w 4077826"/>
                    <a:gd name="connsiteY5" fmla="*/ 2774060 h 3483137"/>
                    <a:gd name="connsiteX6" fmla="*/ 1535742 w 4077826"/>
                    <a:gd name="connsiteY6" fmla="*/ 3419519 h 3483137"/>
                    <a:gd name="connsiteX7" fmla="*/ 2525445 w 4077826"/>
                    <a:gd name="connsiteY7" fmla="*/ 3349595 h 3483137"/>
                    <a:gd name="connsiteX8" fmla="*/ 3366197 w 4077826"/>
                    <a:gd name="connsiteY8" fmla="*/ 3462137 h 3483137"/>
                    <a:gd name="connsiteX9" fmla="*/ 3757196 w 4077826"/>
                    <a:gd name="connsiteY9" fmla="*/ 3166714 h 3483137"/>
                    <a:gd name="connsiteX10" fmla="*/ 3724923 w 4077826"/>
                    <a:gd name="connsiteY10" fmla="*/ 2526634 h 3483137"/>
                    <a:gd name="connsiteX11" fmla="*/ 3999243 w 4077826"/>
                    <a:gd name="connsiteY11" fmla="*/ 2096328 h 3483137"/>
                    <a:gd name="connsiteX12" fmla="*/ 3848636 w 4077826"/>
                    <a:gd name="connsiteY12" fmla="*/ 1413218 h 3483137"/>
                    <a:gd name="connsiteX13" fmla="*/ 3606589 w 4077826"/>
                    <a:gd name="connsiteY13" fmla="*/ 891472 h 3483137"/>
                    <a:gd name="connsiteX14" fmla="*/ 3617347 w 4077826"/>
                    <a:gd name="connsiteY14" fmla="*/ 488060 h 3483137"/>
                    <a:gd name="connsiteX15" fmla="*/ 2928857 w 4077826"/>
                    <a:gd name="connsiteY15" fmla="*/ 41618 h 3483137"/>
                    <a:gd name="connsiteX16" fmla="*/ 2423248 w 4077826"/>
                    <a:gd name="connsiteY16" fmla="*/ 197604 h 3483137"/>
                    <a:gd name="connsiteX17" fmla="*/ 1879987 w 4077826"/>
                    <a:gd name="connsiteY17" fmla="*/ 143816 h 3483137"/>
                    <a:gd name="connsiteX0" fmla="*/ 1870766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414027 w 4068605"/>
                    <a:gd name="connsiteY16" fmla="*/ 197604 h 3483137"/>
                    <a:gd name="connsiteX17" fmla="*/ 1870766 w 4068605"/>
                    <a:gd name="connsiteY17" fmla="*/ 143816 h 3483137"/>
                    <a:gd name="connsiteX0" fmla="*/ 1955172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414027 w 4068605"/>
                    <a:gd name="connsiteY16" fmla="*/ 197604 h 3483137"/>
                    <a:gd name="connsiteX17" fmla="*/ 1955172 w 4068605"/>
                    <a:gd name="connsiteY17" fmla="*/ 143816 h 3483137"/>
                    <a:gd name="connsiteX0" fmla="*/ 1955172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512501 w 4068605"/>
                    <a:gd name="connsiteY16" fmla="*/ 148367 h 3483137"/>
                    <a:gd name="connsiteX17" fmla="*/ 1955172 w 4068605"/>
                    <a:gd name="connsiteY17" fmla="*/ 143816 h 3483137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512501 w 4068605"/>
                    <a:gd name="connsiteY16" fmla="*/ 17736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22736 w 4068605"/>
                    <a:gd name="connsiteY10" fmla="*/ 2498514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96899"/>
                    <a:gd name="connsiteY0" fmla="*/ 172815 h 3512136"/>
                    <a:gd name="connsiteX1" fmla="*/ 956365 w 4096899"/>
                    <a:gd name="connsiteY1" fmla="*/ 334180 h 3512136"/>
                    <a:gd name="connsiteX2" fmla="*/ 714318 w 4096899"/>
                    <a:gd name="connsiteY2" fmla="*/ 791379 h 3512136"/>
                    <a:gd name="connsiteX3" fmla="*/ 214915 w 4096899"/>
                    <a:gd name="connsiteY3" fmla="*/ 1304850 h 3512136"/>
                    <a:gd name="connsiteX4" fmla="*/ 128441 w 4096899"/>
                    <a:gd name="connsiteY4" fmla="*/ 2148497 h 3512136"/>
                    <a:gd name="connsiteX5" fmla="*/ 848789 w 4096899"/>
                    <a:gd name="connsiteY5" fmla="*/ 2803059 h 3512136"/>
                    <a:gd name="connsiteX6" fmla="*/ 1526521 w 4096899"/>
                    <a:gd name="connsiteY6" fmla="*/ 3448518 h 3512136"/>
                    <a:gd name="connsiteX7" fmla="*/ 2516224 w 4096899"/>
                    <a:gd name="connsiteY7" fmla="*/ 3378594 h 3512136"/>
                    <a:gd name="connsiteX8" fmla="*/ 3356976 w 4096899"/>
                    <a:gd name="connsiteY8" fmla="*/ 3491136 h 3512136"/>
                    <a:gd name="connsiteX9" fmla="*/ 3747975 w 4096899"/>
                    <a:gd name="connsiteY9" fmla="*/ 3195713 h 3512136"/>
                    <a:gd name="connsiteX10" fmla="*/ 3722736 w 4096899"/>
                    <a:gd name="connsiteY10" fmla="*/ 2498514 h 3512136"/>
                    <a:gd name="connsiteX11" fmla="*/ 4039258 w 4096899"/>
                    <a:gd name="connsiteY11" fmla="*/ 2082487 h 3512136"/>
                    <a:gd name="connsiteX12" fmla="*/ 3839415 w 4096899"/>
                    <a:gd name="connsiteY12" fmla="*/ 1442217 h 3512136"/>
                    <a:gd name="connsiteX13" fmla="*/ 3597368 w 4096899"/>
                    <a:gd name="connsiteY13" fmla="*/ 920471 h 3512136"/>
                    <a:gd name="connsiteX14" fmla="*/ 3608126 w 4096899"/>
                    <a:gd name="connsiteY14" fmla="*/ 517059 h 3512136"/>
                    <a:gd name="connsiteX15" fmla="*/ 2954805 w 4096899"/>
                    <a:gd name="connsiteY15" fmla="*/ 14346 h 3512136"/>
                    <a:gd name="connsiteX16" fmla="*/ 2498433 w 4096899"/>
                    <a:gd name="connsiteY16" fmla="*/ 191646 h 3512136"/>
                    <a:gd name="connsiteX17" fmla="*/ 1955172 w 4096899"/>
                    <a:gd name="connsiteY17" fmla="*/ 172815 h 3512136"/>
                    <a:gd name="connsiteX0" fmla="*/ 1955172 w 4096899"/>
                    <a:gd name="connsiteY0" fmla="*/ 172815 h 3512136"/>
                    <a:gd name="connsiteX1" fmla="*/ 956365 w 4096899"/>
                    <a:gd name="connsiteY1" fmla="*/ 334180 h 3512136"/>
                    <a:gd name="connsiteX2" fmla="*/ 714318 w 4096899"/>
                    <a:gd name="connsiteY2" fmla="*/ 791379 h 3512136"/>
                    <a:gd name="connsiteX3" fmla="*/ 214915 w 4096899"/>
                    <a:gd name="connsiteY3" fmla="*/ 1304850 h 3512136"/>
                    <a:gd name="connsiteX4" fmla="*/ 128441 w 4096899"/>
                    <a:gd name="connsiteY4" fmla="*/ 2148497 h 3512136"/>
                    <a:gd name="connsiteX5" fmla="*/ 848789 w 4096899"/>
                    <a:gd name="connsiteY5" fmla="*/ 2803059 h 3512136"/>
                    <a:gd name="connsiteX6" fmla="*/ 1526521 w 4096899"/>
                    <a:gd name="connsiteY6" fmla="*/ 3448518 h 3512136"/>
                    <a:gd name="connsiteX7" fmla="*/ 2516224 w 4096899"/>
                    <a:gd name="connsiteY7" fmla="*/ 3378594 h 3512136"/>
                    <a:gd name="connsiteX8" fmla="*/ 3356976 w 4096899"/>
                    <a:gd name="connsiteY8" fmla="*/ 3491136 h 3512136"/>
                    <a:gd name="connsiteX9" fmla="*/ 3747975 w 4096899"/>
                    <a:gd name="connsiteY9" fmla="*/ 3195713 h 3512136"/>
                    <a:gd name="connsiteX10" fmla="*/ 3722736 w 4096899"/>
                    <a:gd name="connsiteY10" fmla="*/ 2498514 h 3512136"/>
                    <a:gd name="connsiteX11" fmla="*/ 4039258 w 4096899"/>
                    <a:gd name="connsiteY11" fmla="*/ 2082487 h 3512136"/>
                    <a:gd name="connsiteX12" fmla="*/ 3839415 w 4096899"/>
                    <a:gd name="connsiteY12" fmla="*/ 1442217 h 3512136"/>
                    <a:gd name="connsiteX13" fmla="*/ 3597368 w 4096899"/>
                    <a:gd name="connsiteY13" fmla="*/ 920471 h 3512136"/>
                    <a:gd name="connsiteX14" fmla="*/ 3608126 w 4096899"/>
                    <a:gd name="connsiteY14" fmla="*/ 517059 h 3512136"/>
                    <a:gd name="connsiteX15" fmla="*/ 2954805 w 4096899"/>
                    <a:gd name="connsiteY15" fmla="*/ 14346 h 3512136"/>
                    <a:gd name="connsiteX16" fmla="*/ 2498433 w 4096899"/>
                    <a:gd name="connsiteY16" fmla="*/ 191646 h 3512136"/>
                    <a:gd name="connsiteX17" fmla="*/ 1955172 w 4096899"/>
                    <a:gd name="connsiteY17" fmla="*/ 172815 h 3512136"/>
                    <a:gd name="connsiteX0" fmla="*/ 1978256 w 4119983"/>
                    <a:gd name="connsiteY0" fmla="*/ 172815 h 3512136"/>
                    <a:gd name="connsiteX1" fmla="*/ 979449 w 4119983"/>
                    <a:gd name="connsiteY1" fmla="*/ 334180 h 3512136"/>
                    <a:gd name="connsiteX2" fmla="*/ 737402 w 4119983"/>
                    <a:gd name="connsiteY2" fmla="*/ 791379 h 3512136"/>
                    <a:gd name="connsiteX3" fmla="*/ 237999 w 4119983"/>
                    <a:gd name="connsiteY3" fmla="*/ 1304850 h 3512136"/>
                    <a:gd name="connsiteX4" fmla="*/ 151525 w 4119983"/>
                    <a:gd name="connsiteY4" fmla="*/ 2148497 h 3512136"/>
                    <a:gd name="connsiteX5" fmla="*/ 871873 w 4119983"/>
                    <a:gd name="connsiteY5" fmla="*/ 2803059 h 3512136"/>
                    <a:gd name="connsiteX6" fmla="*/ 1549605 w 4119983"/>
                    <a:gd name="connsiteY6" fmla="*/ 3448518 h 3512136"/>
                    <a:gd name="connsiteX7" fmla="*/ 2539308 w 4119983"/>
                    <a:gd name="connsiteY7" fmla="*/ 3378594 h 3512136"/>
                    <a:gd name="connsiteX8" fmla="*/ 3380060 w 4119983"/>
                    <a:gd name="connsiteY8" fmla="*/ 3491136 h 3512136"/>
                    <a:gd name="connsiteX9" fmla="*/ 3771059 w 4119983"/>
                    <a:gd name="connsiteY9" fmla="*/ 3195713 h 3512136"/>
                    <a:gd name="connsiteX10" fmla="*/ 3745820 w 4119983"/>
                    <a:gd name="connsiteY10" fmla="*/ 2498514 h 3512136"/>
                    <a:gd name="connsiteX11" fmla="*/ 4062342 w 4119983"/>
                    <a:gd name="connsiteY11" fmla="*/ 2082487 h 3512136"/>
                    <a:gd name="connsiteX12" fmla="*/ 3862499 w 4119983"/>
                    <a:gd name="connsiteY12" fmla="*/ 1442217 h 3512136"/>
                    <a:gd name="connsiteX13" fmla="*/ 3620452 w 4119983"/>
                    <a:gd name="connsiteY13" fmla="*/ 920471 h 3512136"/>
                    <a:gd name="connsiteX14" fmla="*/ 3631210 w 4119983"/>
                    <a:gd name="connsiteY14" fmla="*/ 517059 h 3512136"/>
                    <a:gd name="connsiteX15" fmla="*/ 2977889 w 4119983"/>
                    <a:gd name="connsiteY15" fmla="*/ 14346 h 3512136"/>
                    <a:gd name="connsiteX16" fmla="*/ 2521517 w 4119983"/>
                    <a:gd name="connsiteY16" fmla="*/ 191646 h 3512136"/>
                    <a:gd name="connsiteX17" fmla="*/ 1978256 w 4119983"/>
                    <a:gd name="connsiteY17" fmla="*/ 172815 h 351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119983" h="3512136">
                      <a:moveTo>
                        <a:pt x="1978256" y="172815"/>
                      </a:moveTo>
                      <a:cubicBezTo>
                        <a:pt x="1779240" y="67031"/>
                        <a:pt x="1382861" y="-157086"/>
                        <a:pt x="979449" y="334180"/>
                      </a:cubicBezTo>
                      <a:cubicBezTo>
                        <a:pt x="895181" y="436377"/>
                        <a:pt x="816291" y="549333"/>
                        <a:pt x="737402" y="791379"/>
                      </a:cubicBezTo>
                      <a:cubicBezTo>
                        <a:pt x="671064" y="963501"/>
                        <a:pt x="627067" y="1052045"/>
                        <a:pt x="237999" y="1304850"/>
                      </a:cubicBezTo>
                      <a:cubicBezTo>
                        <a:pt x="-36597" y="1490488"/>
                        <a:pt x="-84453" y="1840387"/>
                        <a:pt x="151525" y="2148497"/>
                      </a:cubicBezTo>
                      <a:cubicBezTo>
                        <a:pt x="309304" y="2390544"/>
                        <a:pt x="853944" y="2501845"/>
                        <a:pt x="871873" y="2803059"/>
                      </a:cubicBezTo>
                      <a:cubicBezTo>
                        <a:pt x="920282" y="3331976"/>
                        <a:pt x="931040" y="3656498"/>
                        <a:pt x="1549605" y="3448518"/>
                      </a:cubicBezTo>
                      <a:cubicBezTo>
                        <a:pt x="1863369" y="3346320"/>
                        <a:pt x="2053421" y="3222608"/>
                        <a:pt x="2539308" y="3378594"/>
                      </a:cubicBezTo>
                      <a:cubicBezTo>
                        <a:pt x="2919412" y="3489757"/>
                        <a:pt x="3161321" y="3514444"/>
                        <a:pt x="3380060" y="3491136"/>
                      </a:cubicBezTo>
                      <a:cubicBezTo>
                        <a:pt x="3534253" y="3464242"/>
                        <a:pt x="3643759" y="3421623"/>
                        <a:pt x="3771059" y="3195713"/>
                      </a:cubicBezTo>
                      <a:cubicBezTo>
                        <a:pt x="3882221" y="2948287"/>
                        <a:pt x="3715341" y="2659879"/>
                        <a:pt x="3745820" y="2498514"/>
                      </a:cubicBezTo>
                      <a:cubicBezTo>
                        <a:pt x="3822916" y="2277983"/>
                        <a:pt x="3979867" y="2256274"/>
                        <a:pt x="4062342" y="2082487"/>
                      </a:cubicBezTo>
                      <a:cubicBezTo>
                        <a:pt x="4130474" y="1942638"/>
                        <a:pt x="4204261" y="1723065"/>
                        <a:pt x="3862499" y="1442217"/>
                      </a:cubicBezTo>
                      <a:cubicBezTo>
                        <a:pt x="3756716" y="1317309"/>
                        <a:pt x="3604316" y="1325675"/>
                        <a:pt x="3620452" y="920471"/>
                      </a:cubicBezTo>
                      <a:lnTo>
                        <a:pt x="3631210" y="517059"/>
                      </a:lnTo>
                      <a:cubicBezTo>
                        <a:pt x="3627624" y="330593"/>
                        <a:pt x="3457202" y="-81875"/>
                        <a:pt x="2977889" y="14346"/>
                      </a:cubicBezTo>
                      <a:cubicBezTo>
                        <a:pt x="2793216" y="55583"/>
                        <a:pt x="2690053" y="139651"/>
                        <a:pt x="2521517" y="191646"/>
                      </a:cubicBezTo>
                      <a:cubicBezTo>
                        <a:pt x="2300296" y="254592"/>
                        <a:pt x="2094796" y="223017"/>
                        <a:pt x="1978256" y="172815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任意多边形 216">
                  <a:extLst>
                    <a:ext uri="{FF2B5EF4-FFF2-40B4-BE49-F238E27FC236}">
                      <a16:creationId xmlns:a16="http://schemas.microsoft.com/office/drawing/2014/main" id="{2F4B2F44-AD5B-4A2A-8AFB-9D8E4DFA23F3}"/>
                    </a:ext>
                  </a:extLst>
                </p:cNvPr>
                <p:cNvSpPr/>
                <p:nvPr/>
              </p:nvSpPr>
              <p:spPr>
                <a:xfrm>
                  <a:off x="1592571" y="1701991"/>
                  <a:ext cx="4145507" cy="3034919"/>
                </a:xfrm>
                <a:custGeom>
                  <a:avLst/>
                  <a:gdLst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535848 w 3434573"/>
                    <a:gd name="connsiteY0" fmla="*/ 102197 h 2904564"/>
                    <a:gd name="connsiteX1" fmla="*/ 675237 w 3434573"/>
                    <a:gd name="connsiteY1" fmla="*/ 467957 h 2904564"/>
                    <a:gd name="connsiteX2" fmla="*/ 148112 w 3434573"/>
                    <a:gd name="connsiteY2" fmla="*/ 1145689 h 2904564"/>
                    <a:gd name="connsiteX3" fmla="*/ 239552 w 3434573"/>
                    <a:gd name="connsiteY3" fmla="*/ 1936376 h 2904564"/>
                    <a:gd name="connsiteX4" fmla="*/ 734404 w 3434573"/>
                    <a:gd name="connsiteY4" fmla="*/ 2630244 h 2904564"/>
                    <a:gd name="connsiteX5" fmla="*/ 1412135 w 3434573"/>
                    <a:gd name="connsiteY5" fmla="*/ 2899186 h 2904564"/>
                    <a:gd name="connsiteX6" fmla="*/ 2116761 w 3434573"/>
                    <a:gd name="connsiteY6" fmla="*/ 2904564 h 2904564"/>
                    <a:gd name="connsiteX7" fmla="*/ 3052677 w 3434573"/>
                    <a:gd name="connsiteY7" fmla="*/ 2775473 h 2904564"/>
                    <a:gd name="connsiteX8" fmla="*/ 3192526 w 3434573"/>
                    <a:gd name="connsiteY8" fmla="*/ 2366682 h 2904564"/>
                    <a:gd name="connsiteX9" fmla="*/ 3434573 w 3434573"/>
                    <a:gd name="connsiteY9" fmla="*/ 1715844 h 2904564"/>
                    <a:gd name="connsiteX10" fmla="*/ 3235557 w 3434573"/>
                    <a:gd name="connsiteY10" fmla="*/ 1226371 h 2904564"/>
                    <a:gd name="connsiteX11" fmla="*/ 3106465 w 3434573"/>
                    <a:gd name="connsiteY11" fmla="*/ 365760 h 2904564"/>
                    <a:gd name="connsiteX12" fmla="*/ 2504037 w 3434573"/>
                    <a:gd name="connsiteY12" fmla="*/ 0 h 2904564"/>
                    <a:gd name="connsiteX13" fmla="*/ 1535848 w 3434573"/>
                    <a:gd name="connsiteY13" fmla="*/ 102197 h 2904564"/>
                    <a:gd name="connsiteX0" fmla="*/ 1535848 w 3434573"/>
                    <a:gd name="connsiteY0" fmla="*/ 102197 h 2904564"/>
                    <a:gd name="connsiteX1" fmla="*/ 675237 w 3434573"/>
                    <a:gd name="connsiteY1" fmla="*/ 467957 h 2904564"/>
                    <a:gd name="connsiteX2" fmla="*/ 148112 w 3434573"/>
                    <a:gd name="connsiteY2" fmla="*/ 1145689 h 2904564"/>
                    <a:gd name="connsiteX3" fmla="*/ 239552 w 3434573"/>
                    <a:gd name="connsiteY3" fmla="*/ 1936376 h 2904564"/>
                    <a:gd name="connsiteX4" fmla="*/ 734404 w 3434573"/>
                    <a:gd name="connsiteY4" fmla="*/ 2630244 h 2904564"/>
                    <a:gd name="connsiteX5" fmla="*/ 1412135 w 3434573"/>
                    <a:gd name="connsiteY5" fmla="*/ 2899186 h 2904564"/>
                    <a:gd name="connsiteX6" fmla="*/ 2116761 w 3434573"/>
                    <a:gd name="connsiteY6" fmla="*/ 2904564 h 2904564"/>
                    <a:gd name="connsiteX7" fmla="*/ 3052677 w 3434573"/>
                    <a:gd name="connsiteY7" fmla="*/ 2775473 h 2904564"/>
                    <a:gd name="connsiteX8" fmla="*/ 3192526 w 3434573"/>
                    <a:gd name="connsiteY8" fmla="*/ 2366682 h 2904564"/>
                    <a:gd name="connsiteX9" fmla="*/ 3434573 w 3434573"/>
                    <a:gd name="connsiteY9" fmla="*/ 1715844 h 2904564"/>
                    <a:gd name="connsiteX10" fmla="*/ 3235557 w 3434573"/>
                    <a:gd name="connsiteY10" fmla="*/ 1226371 h 2904564"/>
                    <a:gd name="connsiteX11" fmla="*/ 3106465 w 3434573"/>
                    <a:gd name="connsiteY11" fmla="*/ 365760 h 2904564"/>
                    <a:gd name="connsiteX12" fmla="*/ 2504037 w 3434573"/>
                    <a:gd name="connsiteY12" fmla="*/ 0 h 2904564"/>
                    <a:gd name="connsiteX13" fmla="*/ 1535848 w 3434573"/>
                    <a:gd name="connsiteY13" fmla="*/ 102197 h 2904564"/>
                    <a:gd name="connsiteX0" fmla="*/ 1592821 w 3491546"/>
                    <a:gd name="connsiteY0" fmla="*/ 102197 h 2904564"/>
                    <a:gd name="connsiteX1" fmla="*/ 732210 w 3491546"/>
                    <a:gd name="connsiteY1" fmla="*/ 467957 h 2904564"/>
                    <a:gd name="connsiteX2" fmla="*/ 205085 w 3491546"/>
                    <a:gd name="connsiteY2" fmla="*/ 1145689 h 2904564"/>
                    <a:gd name="connsiteX3" fmla="*/ 296525 w 3491546"/>
                    <a:gd name="connsiteY3" fmla="*/ 1936376 h 2904564"/>
                    <a:gd name="connsiteX4" fmla="*/ 791377 w 3491546"/>
                    <a:gd name="connsiteY4" fmla="*/ 2630244 h 2904564"/>
                    <a:gd name="connsiteX5" fmla="*/ 1469108 w 3491546"/>
                    <a:gd name="connsiteY5" fmla="*/ 2899186 h 2904564"/>
                    <a:gd name="connsiteX6" fmla="*/ 2173734 w 3491546"/>
                    <a:gd name="connsiteY6" fmla="*/ 2904564 h 2904564"/>
                    <a:gd name="connsiteX7" fmla="*/ 3109650 w 3491546"/>
                    <a:gd name="connsiteY7" fmla="*/ 2775473 h 2904564"/>
                    <a:gd name="connsiteX8" fmla="*/ 3249499 w 3491546"/>
                    <a:gd name="connsiteY8" fmla="*/ 2366682 h 2904564"/>
                    <a:gd name="connsiteX9" fmla="*/ 3491546 w 3491546"/>
                    <a:gd name="connsiteY9" fmla="*/ 1715844 h 2904564"/>
                    <a:gd name="connsiteX10" fmla="*/ 3292530 w 3491546"/>
                    <a:gd name="connsiteY10" fmla="*/ 1226371 h 2904564"/>
                    <a:gd name="connsiteX11" fmla="*/ 3163438 w 3491546"/>
                    <a:gd name="connsiteY11" fmla="*/ 365760 h 2904564"/>
                    <a:gd name="connsiteX12" fmla="*/ 2561010 w 3491546"/>
                    <a:gd name="connsiteY12" fmla="*/ 0 h 2904564"/>
                    <a:gd name="connsiteX13" fmla="*/ 1592821 w 3491546"/>
                    <a:gd name="connsiteY13" fmla="*/ 102197 h 2904564"/>
                    <a:gd name="connsiteX0" fmla="*/ 1592821 w 3491546"/>
                    <a:gd name="connsiteY0" fmla="*/ 102197 h 2904564"/>
                    <a:gd name="connsiteX1" fmla="*/ 732210 w 3491546"/>
                    <a:gd name="connsiteY1" fmla="*/ 467957 h 2904564"/>
                    <a:gd name="connsiteX2" fmla="*/ 205085 w 3491546"/>
                    <a:gd name="connsiteY2" fmla="*/ 1145689 h 2904564"/>
                    <a:gd name="connsiteX3" fmla="*/ 296525 w 3491546"/>
                    <a:gd name="connsiteY3" fmla="*/ 1936376 h 2904564"/>
                    <a:gd name="connsiteX4" fmla="*/ 791377 w 3491546"/>
                    <a:gd name="connsiteY4" fmla="*/ 2630244 h 2904564"/>
                    <a:gd name="connsiteX5" fmla="*/ 1469108 w 3491546"/>
                    <a:gd name="connsiteY5" fmla="*/ 2899186 h 2904564"/>
                    <a:gd name="connsiteX6" fmla="*/ 2173734 w 3491546"/>
                    <a:gd name="connsiteY6" fmla="*/ 2904564 h 2904564"/>
                    <a:gd name="connsiteX7" fmla="*/ 3109650 w 3491546"/>
                    <a:gd name="connsiteY7" fmla="*/ 2775473 h 2904564"/>
                    <a:gd name="connsiteX8" fmla="*/ 3249499 w 3491546"/>
                    <a:gd name="connsiteY8" fmla="*/ 2366682 h 2904564"/>
                    <a:gd name="connsiteX9" fmla="*/ 3491546 w 3491546"/>
                    <a:gd name="connsiteY9" fmla="*/ 1715844 h 2904564"/>
                    <a:gd name="connsiteX10" fmla="*/ 3292530 w 3491546"/>
                    <a:gd name="connsiteY10" fmla="*/ 1226371 h 2904564"/>
                    <a:gd name="connsiteX11" fmla="*/ 3163438 w 3491546"/>
                    <a:gd name="connsiteY11" fmla="*/ 365760 h 2904564"/>
                    <a:gd name="connsiteX12" fmla="*/ 2561010 w 3491546"/>
                    <a:gd name="connsiteY12" fmla="*/ 0 h 2904564"/>
                    <a:gd name="connsiteX13" fmla="*/ 1592821 w 3491546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39707"/>
                    <a:gd name="connsiteX1" fmla="*/ 733759 w 3493095"/>
                    <a:gd name="connsiteY1" fmla="*/ 467957 h 2939707"/>
                    <a:gd name="connsiteX2" fmla="*/ 206634 w 3493095"/>
                    <a:gd name="connsiteY2" fmla="*/ 1145689 h 2939707"/>
                    <a:gd name="connsiteX3" fmla="*/ 298074 w 3493095"/>
                    <a:gd name="connsiteY3" fmla="*/ 1936376 h 2939707"/>
                    <a:gd name="connsiteX4" fmla="*/ 792926 w 3493095"/>
                    <a:gd name="connsiteY4" fmla="*/ 2630244 h 2939707"/>
                    <a:gd name="connsiteX5" fmla="*/ 1470657 w 3493095"/>
                    <a:gd name="connsiteY5" fmla="*/ 2899186 h 2939707"/>
                    <a:gd name="connsiteX6" fmla="*/ 2175283 w 3493095"/>
                    <a:gd name="connsiteY6" fmla="*/ 2904564 h 2939707"/>
                    <a:gd name="connsiteX7" fmla="*/ 3111199 w 3493095"/>
                    <a:gd name="connsiteY7" fmla="*/ 2775473 h 2939707"/>
                    <a:gd name="connsiteX8" fmla="*/ 3251048 w 3493095"/>
                    <a:gd name="connsiteY8" fmla="*/ 2366682 h 2939707"/>
                    <a:gd name="connsiteX9" fmla="*/ 3493095 w 3493095"/>
                    <a:gd name="connsiteY9" fmla="*/ 1715844 h 2939707"/>
                    <a:gd name="connsiteX10" fmla="*/ 3294079 w 3493095"/>
                    <a:gd name="connsiteY10" fmla="*/ 1226371 h 2939707"/>
                    <a:gd name="connsiteX11" fmla="*/ 3164987 w 3493095"/>
                    <a:gd name="connsiteY11" fmla="*/ 365760 h 2939707"/>
                    <a:gd name="connsiteX12" fmla="*/ 2562559 w 3493095"/>
                    <a:gd name="connsiteY12" fmla="*/ 0 h 2939707"/>
                    <a:gd name="connsiteX13" fmla="*/ 1594370 w 3493095"/>
                    <a:gd name="connsiteY13" fmla="*/ 102197 h 2939707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70657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49142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49142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44739"/>
                    <a:gd name="connsiteX1" fmla="*/ 733759 w 3493095"/>
                    <a:gd name="connsiteY1" fmla="*/ 467957 h 2944739"/>
                    <a:gd name="connsiteX2" fmla="*/ 206634 w 3493095"/>
                    <a:gd name="connsiteY2" fmla="*/ 1145689 h 2944739"/>
                    <a:gd name="connsiteX3" fmla="*/ 298074 w 3493095"/>
                    <a:gd name="connsiteY3" fmla="*/ 1936376 h 2944739"/>
                    <a:gd name="connsiteX4" fmla="*/ 792926 w 3493095"/>
                    <a:gd name="connsiteY4" fmla="*/ 2630244 h 2944739"/>
                    <a:gd name="connsiteX5" fmla="*/ 1449142 w 3493095"/>
                    <a:gd name="connsiteY5" fmla="*/ 2899186 h 2944739"/>
                    <a:gd name="connsiteX6" fmla="*/ 2175283 w 3493095"/>
                    <a:gd name="connsiteY6" fmla="*/ 2904564 h 2944739"/>
                    <a:gd name="connsiteX7" fmla="*/ 3111199 w 3493095"/>
                    <a:gd name="connsiteY7" fmla="*/ 2775473 h 2944739"/>
                    <a:gd name="connsiteX8" fmla="*/ 3251048 w 3493095"/>
                    <a:gd name="connsiteY8" fmla="*/ 2366682 h 2944739"/>
                    <a:gd name="connsiteX9" fmla="*/ 3493095 w 3493095"/>
                    <a:gd name="connsiteY9" fmla="*/ 1715844 h 2944739"/>
                    <a:gd name="connsiteX10" fmla="*/ 3294079 w 3493095"/>
                    <a:gd name="connsiteY10" fmla="*/ 1226371 h 2944739"/>
                    <a:gd name="connsiteX11" fmla="*/ 3164987 w 3493095"/>
                    <a:gd name="connsiteY11" fmla="*/ 365760 h 2944739"/>
                    <a:gd name="connsiteX12" fmla="*/ 2562559 w 3493095"/>
                    <a:gd name="connsiteY12" fmla="*/ 0 h 2944739"/>
                    <a:gd name="connsiteX13" fmla="*/ 1594370 w 3493095"/>
                    <a:gd name="connsiteY13" fmla="*/ 102197 h 2944739"/>
                    <a:gd name="connsiteX0" fmla="*/ 1594370 w 3493095"/>
                    <a:gd name="connsiteY0" fmla="*/ 102197 h 2944739"/>
                    <a:gd name="connsiteX1" fmla="*/ 733759 w 3493095"/>
                    <a:gd name="connsiteY1" fmla="*/ 467957 h 2944739"/>
                    <a:gd name="connsiteX2" fmla="*/ 206634 w 3493095"/>
                    <a:gd name="connsiteY2" fmla="*/ 1145689 h 2944739"/>
                    <a:gd name="connsiteX3" fmla="*/ 298074 w 3493095"/>
                    <a:gd name="connsiteY3" fmla="*/ 1936376 h 2944739"/>
                    <a:gd name="connsiteX4" fmla="*/ 792926 w 3493095"/>
                    <a:gd name="connsiteY4" fmla="*/ 2630244 h 2944739"/>
                    <a:gd name="connsiteX5" fmla="*/ 1449142 w 3493095"/>
                    <a:gd name="connsiteY5" fmla="*/ 2899186 h 2944739"/>
                    <a:gd name="connsiteX6" fmla="*/ 2175283 w 3493095"/>
                    <a:gd name="connsiteY6" fmla="*/ 2904564 h 2944739"/>
                    <a:gd name="connsiteX7" fmla="*/ 3111199 w 3493095"/>
                    <a:gd name="connsiteY7" fmla="*/ 2775473 h 2944739"/>
                    <a:gd name="connsiteX8" fmla="*/ 3251048 w 3493095"/>
                    <a:gd name="connsiteY8" fmla="*/ 2366682 h 2944739"/>
                    <a:gd name="connsiteX9" fmla="*/ 3493095 w 3493095"/>
                    <a:gd name="connsiteY9" fmla="*/ 1715844 h 2944739"/>
                    <a:gd name="connsiteX10" fmla="*/ 3294079 w 3493095"/>
                    <a:gd name="connsiteY10" fmla="*/ 1226371 h 2944739"/>
                    <a:gd name="connsiteX11" fmla="*/ 3164987 w 3493095"/>
                    <a:gd name="connsiteY11" fmla="*/ 365760 h 2944739"/>
                    <a:gd name="connsiteX12" fmla="*/ 2562559 w 3493095"/>
                    <a:gd name="connsiteY12" fmla="*/ 0 h 2944739"/>
                    <a:gd name="connsiteX13" fmla="*/ 1594370 w 3493095"/>
                    <a:gd name="connsiteY13" fmla="*/ 102197 h 2944739"/>
                    <a:gd name="connsiteX0" fmla="*/ 1594370 w 3493095"/>
                    <a:gd name="connsiteY0" fmla="*/ 102197 h 2978989"/>
                    <a:gd name="connsiteX1" fmla="*/ 733759 w 3493095"/>
                    <a:gd name="connsiteY1" fmla="*/ 467957 h 2978989"/>
                    <a:gd name="connsiteX2" fmla="*/ 206634 w 3493095"/>
                    <a:gd name="connsiteY2" fmla="*/ 1145689 h 2978989"/>
                    <a:gd name="connsiteX3" fmla="*/ 298074 w 3493095"/>
                    <a:gd name="connsiteY3" fmla="*/ 1936376 h 2978989"/>
                    <a:gd name="connsiteX4" fmla="*/ 792926 w 3493095"/>
                    <a:gd name="connsiteY4" fmla="*/ 2630244 h 2978989"/>
                    <a:gd name="connsiteX5" fmla="*/ 1449142 w 3493095"/>
                    <a:gd name="connsiteY5" fmla="*/ 2899186 h 2978989"/>
                    <a:gd name="connsiteX6" fmla="*/ 2175283 w 3493095"/>
                    <a:gd name="connsiteY6" fmla="*/ 2904564 h 2978989"/>
                    <a:gd name="connsiteX7" fmla="*/ 3111199 w 3493095"/>
                    <a:gd name="connsiteY7" fmla="*/ 2775473 h 2978989"/>
                    <a:gd name="connsiteX8" fmla="*/ 3251048 w 3493095"/>
                    <a:gd name="connsiteY8" fmla="*/ 2366682 h 2978989"/>
                    <a:gd name="connsiteX9" fmla="*/ 3493095 w 3493095"/>
                    <a:gd name="connsiteY9" fmla="*/ 1715844 h 2978989"/>
                    <a:gd name="connsiteX10" fmla="*/ 3294079 w 3493095"/>
                    <a:gd name="connsiteY10" fmla="*/ 1226371 h 2978989"/>
                    <a:gd name="connsiteX11" fmla="*/ 3164987 w 3493095"/>
                    <a:gd name="connsiteY11" fmla="*/ 365760 h 2978989"/>
                    <a:gd name="connsiteX12" fmla="*/ 2562559 w 3493095"/>
                    <a:gd name="connsiteY12" fmla="*/ 0 h 2978989"/>
                    <a:gd name="connsiteX13" fmla="*/ 1594370 w 3493095"/>
                    <a:gd name="connsiteY13" fmla="*/ 102197 h 2978989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111199 w 3493095"/>
                    <a:gd name="connsiteY7" fmla="*/ 2775473 h 3001392"/>
                    <a:gd name="connsiteX8" fmla="*/ 3251048 w 3493095"/>
                    <a:gd name="connsiteY8" fmla="*/ 2366682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8676"/>
                    <a:gd name="connsiteX1" fmla="*/ 733759 w 3493095"/>
                    <a:gd name="connsiteY1" fmla="*/ 467957 h 3008676"/>
                    <a:gd name="connsiteX2" fmla="*/ 206634 w 3493095"/>
                    <a:gd name="connsiteY2" fmla="*/ 1145689 h 3008676"/>
                    <a:gd name="connsiteX3" fmla="*/ 298074 w 3493095"/>
                    <a:gd name="connsiteY3" fmla="*/ 1936376 h 3008676"/>
                    <a:gd name="connsiteX4" fmla="*/ 792926 w 3493095"/>
                    <a:gd name="connsiteY4" fmla="*/ 2630244 h 3008676"/>
                    <a:gd name="connsiteX5" fmla="*/ 1449142 w 3493095"/>
                    <a:gd name="connsiteY5" fmla="*/ 2899186 h 3008676"/>
                    <a:gd name="connsiteX6" fmla="*/ 2175283 w 3493095"/>
                    <a:gd name="connsiteY6" fmla="*/ 2904564 h 3008676"/>
                    <a:gd name="connsiteX7" fmla="*/ 3154230 w 3493095"/>
                    <a:gd name="connsiteY7" fmla="*/ 2802367 h 3008676"/>
                    <a:gd name="connsiteX8" fmla="*/ 3251048 w 3493095"/>
                    <a:gd name="connsiteY8" fmla="*/ 2366682 h 3008676"/>
                    <a:gd name="connsiteX9" fmla="*/ 3493095 w 3493095"/>
                    <a:gd name="connsiteY9" fmla="*/ 1715844 h 3008676"/>
                    <a:gd name="connsiteX10" fmla="*/ 3294079 w 3493095"/>
                    <a:gd name="connsiteY10" fmla="*/ 1226371 h 3008676"/>
                    <a:gd name="connsiteX11" fmla="*/ 3164987 w 3493095"/>
                    <a:gd name="connsiteY11" fmla="*/ 365760 h 3008676"/>
                    <a:gd name="connsiteX12" fmla="*/ 2562559 w 3493095"/>
                    <a:gd name="connsiteY12" fmla="*/ 0 h 3008676"/>
                    <a:gd name="connsiteX13" fmla="*/ 1594370 w 3493095"/>
                    <a:gd name="connsiteY13" fmla="*/ 102197 h 3008676"/>
                    <a:gd name="connsiteX0" fmla="*/ 1594370 w 3493095"/>
                    <a:gd name="connsiteY0" fmla="*/ 102197 h 3008676"/>
                    <a:gd name="connsiteX1" fmla="*/ 733759 w 3493095"/>
                    <a:gd name="connsiteY1" fmla="*/ 467957 h 3008676"/>
                    <a:gd name="connsiteX2" fmla="*/ 206634 w 3493095"/>
                    <a:gd name="connsiteY2" fmla="*/ 1145689 h 3008676"/>
                    <a:gd name="connsiteX3" fmla="*/ 298074 w 3493095"/>
                    <a:gd name="connsiteY3" fmla="*/ 1936376 h 3008676"/>
                    <a:gd name="connsiteX4" fmla="*/ 792926 w 3493095"/>
                    <a:gd name="connsiteY4" fmla="*/ 2630244 h 3008676"/>
                    <a:gd name="connsiteX5" fmla="*/ 1449142 w 3493095"/>
                    <a:gd name="connsiteY5" fmla="*/ 2899186 h 3008676"/>
                    <a:gd name="connsiteX6" fmla="*/ 2175283 w 3493095"/>
                    <a:gd name="connsiteY6" fmla="*/ 2904564 h 3008676"/>
                    <a:gd name="connsiteX7" fmla="*/ 3154230 w 3493095"/>
                    <a:gd name="connsiteY7" fmla="*/ 2802367 h 3008676"/>
                    <a:gd name="connsiteX8" fmla="*/ 3272563 w 3493095"/>
                    <a:gd name="connsiteY8" fmla="*/ 2237590 h 3008676"/>
                    <a:gd name="connsiteX9" fmla="*/ 3493095 w 3493095"/>
                    <a:gd name="connsiteY9" fmla="*/ 1715844 h 3008676"/>
                    <a:gd name="connsiteX10" fmla="*/ 3294079 w 3493095"/>
                    <a:gd name="connsiteY10" fmla="*/ 1226371 h 3008676"/>
                    <a:gd name="connsiteX11" fmla="*/ 3164987 w 3493095"/>
                    <a:gd name="connsiteY11" fmla="*/ 365760 h 3008676"/>
                    <a:gd name="connsiteX12" fmla="*/ 2562559 w 3493095"/>
                    <a:gd name="connsiteY12" fmla="*/ 0 h 3008676"/>
                    <a:gd name="connsiteX13" fmla="*/ 1594370 w 3493095"/>
                    <a:gd name="connsiteY13" fmla="*/ 102197 h 3008676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72563 w 3493095"/>
                    <a:gd name="connsiteY8" fmla="*/ 2237590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72563 w 3493095"/>
                    <a:gd name="connsiteY8" fmla="*/ 2237590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8177"/>
                    <a:gd name="connsiteY0" fmla="*/ 135724 h 3034919"/>
                    <a:gd name="connsiteX1" fmla="*/ 733759 w 3498177"/>
                    <a:gd name="connsiteY1" fmla="*/ 501484 h 3034919"/>
                    <a:gd name="connsiteX2" fmla="*/ 206634 w 3498177"/>
                    <a:gd name="connsiteY2" fmla="*/ 1179216 h 3034919"/>
                    <a:gd name="connsiteX3" fmla="*/ 298074 w 3498177"/>
                    <a:gd name="connsiteY3" fmla="*/ 1969903 h 3034919"/>
                    <a:gd name="connsiteX4" fmla="*/ 792926 w 3498177"/>
                    <a:gd name="connsiteY4" fmla="*/ 2663771 h 3034919"/>
                    <a:gd name="connsiteX5" fmla="*/ 1449142 w 3498177"/>
                    <a:gd name="connsiteY5" fmla="*/ 2932713 h 3034919"/>
                    <a:gd name="connsiteX6" fmla="*/ 2175283 w 3498177"/>
                    <a:gd name="connsiteY6" fmla="*/ 2938091 h 3034919"/>
                    <a:gd name="connsiteX7" fmla="*/ 3245670 w 3498177"/>
                    <a:gd name="connsiteY7" fmla="*/ 2809000 h 3034919"/>
                    <a:gd name="connsiteX8" fmla="*/ 3267184 w 3498177"/>
                    <a:gd name="connsiteY8" fmla="*/ 2238845 h 3034919"/>
                    <a:gd name="connsiteX9" fmla="*/ 3493095 w 3498177"/>
                    <a:gd name="connsiteY9" fmla="*/ 1749371 h 3034919"/>
                    <a:gd name="connsiteX10" fmla="*/ 3294079 w 3498177"/>
                    <a:gd name="connsiteY10" fmla="*/ 1259898 h 3034919"/>
                    <a:gd name="connsiteX11" fmla="*/ 3164987 w 3498177"/>
                    <a:gd name="connsiteY11" fmla="*/ 399287 h 3034919"/>
                    <a:gd name="connsiteX12" fmla="*/ 2562559 w 3498177"/>
                    <a:gd name="connsiteY12" fmla="*/ 33527 h 3034919"/>
                    <a:gd name="connsiteX13" fmla="*/ 1594370 w 3498177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49654"/>
                    <a:gd name="connsiteY0" fmla="*/ 135724 h 3034919"/>
                    <a:gd name="connsiteX1" fmla="*/ 733759 w 3549654"/>
                    <a:gd name="connsiteY1" fmla="*/ 501484 h 3034919"/>
                    <a:gd name="connsiteX2" fmla="*/ 206634 w 3549654"/>
                    <a:gd name="connsiteY2" fmla="*/ 1179216 h 3034919"/>
                    <a:gd name="connsiteX3" fmla="*/ 298074 w 3549654"/>
                    <a:gd name="connsiteY3" fmla="*/ 1969903 h 3034919"/>
                    <a:gd name="connsiteX4" fmla="*/ 792926 w 3549654"/>
                    <a:gd name="connsiteY4" fmla="*/ 2663771 h 3034919"/>
                    <a:gd name="connsiteX5" fmla="*/ 1449142 w 3549654"/>
                    <a:gd name="connsiteY5" fmla="*/ 2932713 h 3034919"/>
                    <a:gd name="connsiteX6" fmla="*/ 2175283 w 3549654"/>
                    <a:gd name="connsiteY6" fmla="*/ 2938091 h 3034919"/>
                    <a:gd name="connsiteX7" fmla="*/ 3245670 w 3549654"/>
                    <a:gd name="connsiteY7" fmla="*/ 2809000 h 3034919"/>
                    <a:gd name="connsiteX8" fmla="*/ 3267184 w 3549654"/>
                    <a:gd name="connsiteY8" fmla="*/ 2238845 h 3034919"/>
                    <a:gd name="connsiteX9" fmla="*/ 3541505 w 3549654"/>
                    <a:gd name="connsiteY9" fmla="*/ 1738614 h 3034919"/>
                    <a:gd name="connsiteX10" fmla="*/ 3294079 w 3549654"/>
                    <a:gd name="connsiteY10" fmla="*/ 1259898 h 3034919"/>
                    <a:gd name="connsiteX11" fmla="*/ 3164987 w 3549654"/>
                    <a:gd name="connsiteY11" fmla="*/ 399287 h 3034919"/>
                    <a:gd name="connsiteX12" fmla="*/ 2562559 w 3549654"/>
                    <a:gd name="connsiteY12" fmla="*/ 33527 h 3034919"/>
                    <a:gd name="connsiteX13" fmla="*/ 1594370 w 3549654"/>
                    <a:gd name="connsiteY13" fmla="*/ 135724 h 3034919"/>
                    <a:gd name="connsiteX0" fmla="*/ 1594370 w 3547136"/>
                    <a:gd name="connsiteY0" fmla="*/ 135724 h 3034919"/>
                    <a:gd name="connsiteX1" fmla="*/ 733759 w 3547136"/>
                    <a:gd name="connsiteY1" fmla="*/ 501484 h 3034919"/>
                    <a:gd name="connsiteX2" fmla="*/ 206634 w 3547136"/>
                    <a:gd name="connsiteY2" fmla="*/ 1179216 h 3034919"/>
                    <a:gd name="connsiteX3" fmla="*/ 298074 w 3547136"/>
                    <a:gd name="connsiteY3" fmla="*/ 1969903 h 3034919"/>
                    <a:gd name="connsiteX4" fmla="*/ 792926 w 3547136"/>
                    <a:gd name="connsiteY4" fmla="*/ 2663771 h 3034919"/>
                    <a:gd name="connsiteX5" fmla="*/ 1449142 w 3547136"/>
                    <a:gd name="connsiteY5" fmla="*/ 2932713 h 3034919"/>
                    <a:gd name="connsiteX6" fmla="*/ 2175283 w 3547136"/>
                    <a:gd name="connsiteY6" fmla="*/ 2938091 h 3034919"/>
                    <a:gd name="connsiteX7" fmla="*/ 3245670 w 3547136"/>
                    <a:gd name="connsiteY7" fmla="*/ 2809000 h 3034919"/>
                    <a:gd name="connsiteX8" fmla="*/ 3267184 w 3547136"/>
                    <a:gd name="connsiteY8" fmla="*/ 2238845 h 3034919"/>
                    <a:gd name="connsiteX9" fmla="*/ 3541505 w 3547136"/>
                    <a:gd name="connsiteY9" fmla="*/ 1738614 h 3034919"/>
                    <a:gd name="connsiteX10" fmla="*/ 3294079 w 3547136"/>
                    <a:gd name="connsiteY10" fmla="*/ 1259898 h 3034919"/>
                    <a:gd name="connsiteX11" fmla="*/ 3164987 w 3547136"/>
                    <a:gd name="connsiteY11" fmla="*/ 399287 h 3034919"/>
                    <a:gd name="connsiteX12" fmla="*/ 2562559 w 3547136"/>
                    <a:gd name="connsiteY12" fmla="*/ 33527 h 3034919"/>
                    <a:gd name="connsiteX13" fmla="*/ 1594370 w 3547136"/>
                    <a:gd name="connsiteY13" fmla="*/ 135724 h 3034919"/>
                    <a:gd name="connsiteX0" fmla="*/ 1594370 w 3547136"/>
                    <a:gd name="connsiteY0" fmla="*/ 135724 h 3034919"/>
                    <a:gd name="connsiteX1" fmla="*/ 733759 w 3547136"/>
                    <a:gd name="connsiteY1" fmla="*/ 501484 h 3034919"/>
                    <a:gd name="connsiteX2" fmla="*/ 206634 w 3547136"/>
                    <a:gd name="connsiteY2" fmla="*/ 1179216 h 3034919"/>
                    <a:gd name="connsiteX3" fmla="*/ 298074 w 3547136"/>
                    <a:gd name="connsiteY3" fmla="*/ 1969903 h 3034919"/>
                    <a:gd name="connsiteX4" fmla="*/ 792926 w 3547136"/>
                    <a:gd name="connsiteY4" fmla="*/ 2663771 h 3034919"/>
                    <a:gd name="connsiteX5" fmla="*/ 1449142 w 3547136"/>
                    <a:gd name="connsiteY5" fmla="*/ 2932713 h 3034919"/>
                    <a:gd name="connsiteX6" fmla="*/ 2175283 w 3547136"/>
                    <a:gd name="connsiteY6" fmla="*/ 2938091 h 3034919"/>
                    <a:gd name="connsiteX7" fmla="*/ 3245670 w 3547136"/>
                    <a:gd name="connsiteY7" fmla="*/ 2809000 h 3034919"/>
                    <a:gd name="connsiteX8" fmla="*/ 3267184 w 3547136"/>
                    <a:gd name="connsiteY8" fmla="*/ 2238845 h 3034919"/>
                    <a:gd name="connsiteX9" fmla="*/ 3541505 w 3547136"/>
                    <a:gd name="connsiteY9" fmla="*/ 1738614 h 3034919"/>
                    <a:gd name="connsiteX10" fmla="*/ 3294079 w 3547136"/>
                    <a:gd name="connsiteY10" fmla="*/ 1259898 h 3034919"/>
                    <a:gd name="connsiteX11" fmla="*/ 3164987 w 3547136"/>
                    <a:gd name="connsiteY11" fmla="*/ 399287 h 3034919"/>
                    <a:gd name="connsiteX12" fmla="*/ 2562559 w 3547136"/>
                    <a:gd name="connsiteY12" fmla="*/ 33527 h 3034919"/>
                    <a:gd name="connsiteX13" fmla="*/ 1594370 w 3547136"/>
                    <a:gd name="connsiteY13" fmla="*/ 135724 h 3034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47136" h="3034919">
                      <a:moveTo>
                        <a:pt x="1594370" y="135724"/>
                      </a:moveTo>
                      <a:cubicBezTo>
                        <a:pt x="1043938" y="4840"/>
                        <a:pt x="832370" y="261230"/>
                        <a:pt x="733759" y="501484"/>
                      </a:cubicBezTo>
                      <a:cubicBezTo>
                        <a:pt x="611839" y="872624"/>
                        <a:pt x="409236" y="953305"/>
                        <a:pt x="206634" y="1179216"/>
                      </a:cubicBezTo>
                      <a:cubicBezTo>
                        <a:pt x="-160919" y="1523460"/>
                        <a:pt x="20168" y="1792402"/>
                        <a:pt x="298074" y="1969903"/>
                      </a:cubicBezTo>
                      <a:cubicBezTo>
                        <a:pt x="791133" y="2190435"/>
                        <a:pt x="762446" y="2362557"/>
                        <a:pt x="792926" y="2663771"/>
                      </a:cubicBezTo>
                      <a:cubicBezTo>
                        <a:pt x="868230" y="3038495"/>
                        <a:pt x="1147928" y="3004430"/>
                        <a:pt x="1449142" y="2932713"/>
                      </a:cubicBezTo>
                      <a:cubicBezTo>
                        <a:pt x="1879448" y="2762383"/>
                        <a:pt x="2003160" y="2909404"/>
                        <a:pt x="2175283" y="2938091"/>
                      </a:cubicBezTo>
                      <a:cubicBezTo>
                        <a:pt x="3035895" y="3147866"/>
                        <a:pt x="3164988" y="2975743"/>
                        <a:pt x="3245670" y="2809000"/>
                      </a:cubicBezTo>
                      <a:cubicBezTo>
                        <a:pt x="3319180" y="2575917"/>
                        <a:pt x="3258220" y="2418139"/>
                        <a:pt x="3267184" y="2238845"/>
                      </a:cubicBezTo>
                      <a:cubicBezTo>
                        <a:pt x="3320973" y="2043415"/>
                        <a:pt x="3482338" y="1934045"/>
                        <a:pt x="3541505" y="1738614"/>
                      </a:cubicBezTo>
                      <a:cubicBezTo>
                        <a:pt x="3577364" y="1500152"/>
                        <a:pt x="3435721" y="1385403"/>
                        <a:pt x="3294079" y="1259898"/>
                      </a:cubicBezTo>
                      <a:cubicBezTo>
                        <a:pt x="3089683" y="1032195"/>
                        <a:pt x="3208018" y="686157"/>
                        <a:pt x="3164987" y="399287"/>
                      </a:cubicBezTo>
                      <a:cubicBezTo>
                        <a:pt x="3028723" y="-99150"/>
                        <a:pt x="2693443" y="-5918"/>
                        <a:pt x="2562559" y="33527"/>
                      </a:cubicBezTo>
                      <a:cubicBezTo>
                        <a:pt x="2046191" y="271989"/>
                        <a:pt x="1857933" y="203856"/>
                        <a:pt x="1594370" y="135724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rgbClr val="1E5AA4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2" name="图片 2">
                <a:extLst>
                  <a:ext uri="{FF2B5EF4-FFF2-40B4-BE49-F238E27FC236}">
                    <a16:creationId xmlns:a16="http://schemas.microsoft.com/office/drawing/2014/main" id="{C04E4AF9-5756-42DF-BE72-F47FFDFB6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8611" y="1497546"/>
                <a:ext cx="985693" cy="1513743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F21F51-588B-41E0-B723-9F6E68934BCB}"/>
              </a:ext>
            </a:extLst>
          </p:cNvPr>
          <p:cNvSpPr txBox="1"/>
          <p:nvPr/>
        </p:nvSpPr>
        <p:spPr>
          <a:xfrm>
            <a:off x="4140701" y="2837023"/>
            <a:ext cx="3968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80070091"/>
              </p:ext>
            </p:extLst>
          </p:nvPr>
        </p:nvGraphicFramePr>
        <p:xfrm>
          <a:off x="2041144" y="2395728"/>
          <a:ext cx="7953248" cy="436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4349080" y="1024799"/>
            <a:ext cx="79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MỤC TIÊU</a:t>
            </a:r>
            <a:endParaRPr lang="en-US" sz="4800" b="1" dirty="0"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7" y="137342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3309" y="594996"/>
            <a:ext cx="6638544" cy="1024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1159" y="611458"/>
            <a:ext cx="62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71" y="2147929"/>
            <a:ext cx="4305280" cy="2864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0208" y="527997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1139264" y="2423160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7" y="137342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>
                <a:srgbClr val="000000"/>
              </a:buClr>
              <a:defRPr/>
            </a:pPr>
            <a:endParaRPr lang="en-US" sz="2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3309" y="594996"/>
            <a:ext cx="6638544" cy="1024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1159" y="611458"/>
            <a:ext cx="62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7444" y="59844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1791932" y="2326831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01" y="1833573"/>
            <a:ext cx="2539680" cy="40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33B2EC-EE7A-4815-9492-788EA39F40E3}"/>
              </a:ext>
            </a:extLst>
          </p:cNvPr>
          <p:cNvSpPr txBox="1"/>
          <p:nvPr/>
        </p:nvSpPr>
        <p:spPr>
          <a:xfrm>
            <a:off x="1390650" y="2659559"/>
            <a:ext cx="13950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4424094"/>
              </p:ext>
            </p:extLst>
          </p:nvPr>
        </p:nvGraphicFramePr>
        <p:xfrm>
          <a:off x="2041144" y="2395728"/>
          <a:ext cx="7953248" cy="436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4349080" y="1024799"/>
            <a:ext cx="79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MỤC TIÊU</a:t>
            </a:r>
            <a:endParaRPr lang="en-US" sz="4800" b="1" dirty="0"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48891" y="1033272"/>
            <a:ext cx="9660485" cy="5824727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8891" y="1605465"/>
            <a:ext cx="5304047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 trên đồi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Rung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Trời, sao ngọt thế!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69852" y="6296192"/>
            <a:ext cx="5195193" cy="500566"/>
            <a:chOff x="4657817" y="4942370"/>
            <a:chExt cx="10812699" cy="701979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10631026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57817" y="4970016"/>
              <a:ext cx="10671473" cy="569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297943" y="1111799"/>
            <a:ext cx="26340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531375" y="1625683"/>
            <a:ext cx="467597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Thanh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344" y="225501"/>
            <a:ext cx="2359152" cy="483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879;p39"/>
          <p:cNvSpPr txBox="1">
            <a:spLocks/>
          </p:cNvSpPr>
          <p:nvPr/>
        </p:nvSpPr>
        <p:spPr>
          <a:xfrm>
            <a:off x="466344" y="173611"/>
            <a:ext cx="253505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Nghe - viết: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82318" y="1509922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Rung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Thong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mát lưng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 ra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lưng trời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 ai vừa thả.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yêu mùa hè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trái sim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đồi quê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cơn gió mát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76114" y="661471"/>
            <a:ext cx="2456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hong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76114" y="661471"/>
            <a:ext cx="24565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920</Words>
  <Application>Microsoft Office PowerPoint</Application>
  <PresentationFormat>Widescreen</PresentationFormat>
  <Paragraphs>193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Cambria</vt:lpstr>
      <vt:lpstr>Coiny</vt:lpstr>
      <vt:lpstr>等线</vt:lpstr>
      <vt:lpstr>Gloria Hallelujah</vt:lpstr>
      <vt:lpstr>HP001 4 hàng</vt:lpstr>
      <vt:lpstr>LNTH-Kids  Chinese Font 1</vt:lpstr>
      <vt:lpstr>黑体</vt:lpstr>
      <vt:lpstr>SVN-Dumpling</vt:lpstr>
      <vt:lpstr>Times New Roman</vt:lpstr>
      <vt:lpstr>字魂105号-简雅黑</vt:lpstr>
      <vt:lpstr>字魂70号-灵悦黑体</vt:lpstr>
      <vt:lpstr>方正卡通简体</vt:lpstr>
      <vt:lpstr>千图网海量PPT模板www.58pic.com​​</vt:lpstr>
      <vt:lpstr>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53</cp:revision>
  <dcterms:created xsi:type="dcterms:W3CDTF">2022-05-21T08:09:05Z</dcterms:created>
  <dcterms:modified xsi:type="dcterms:W3CDTF">2023-09-06T03:03:36Z</dcterms:modified>
</cp:coreProperties>
</file>