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  <p:sldMasterId id="2147483693" r:id="rId4"/>
  </p:sldMasterIdLst>
  <p:notesMasterIdLst>
    <p:notesMasterId r:id="rId20"/>
  </p:notesMasterIdLst>
  <p:handoutMasterIdLst>
    <p:handoutMasterId r:id="rId21"/>
  </p:handoutMasterIdLst>
  <p:sldIdLst>
    <p:sldId id="284" r:id="rId5"/>
    <p:sldId id="285" r:id="rId6"/>
    <p:sldId id="286" r:id="rId7"/>
    <p:sldId id="287" r:id="rId8"/>
    <p:sldId id="288" r:id="rId9"/>
    <p:sldId id="289" r:id="rId10"/>
    <p:sldId id="317" r:id="rId11"/>
    <p:sldId id="324" r:id="rId12"/>
    <p:sldId id="258" r:id="rId13"/>
    <p:sldId id="257" r:id="rId14"/>
    <p:sldId id="341" r:id="rId15"/>
    <p:sldId id="292" r:id="rId16"/>
    <p:sldId id="319" r:id="rId17"/>
    <p:sldId id="321" r:id="rId18"/>
    <p:sldId id="34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nl-NL" sz="2400" dirty="0"/>
            <a:t>Biết cách tìm được số hạng chưa biết trong một tổng (dựa vào mối quan hệ giữa thành phần và kết quả của phép tính)</a:t>
          </a:r>
          <a:r>
            <a:rPr lang="vi-VN" sz="2400" dirty="0">
              <a:latin typeface="+mj-lt"/>
              <a:cs typeface="Times New Roman" panose="02020603050405020304" pitchFamily="18" charset="0"/>
            </a:rPr>
            <a:t>.</a:t>
          </a:r>
          <a:endParaRPr lang="en-US" sz="24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Vận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t</a:t>
          </a:r>
          <a:r>
            <a:rPr lang="nl-NL" sz="2400" dirty="0"/>
            <a:t>ìm được số hạng chưa biết;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tập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tế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liên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quan</a:t>
          </a:r>
          <a:r>
            <a:rPr lang="vi-VN" sz="2400" dirty="0">
              <a:latin typeface="+mj-lt"/>
              <a:cs typeface="Times New Roman" panose="02020603050405020304" pitchFamily="18" charset="0"/>
            </a:rPr>
            <a:t>.</a:t>
          </a:r>
          <a:endParaRPr lang="en-US" sz="24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5568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3200" dirty="0">
              <a:latin typeface="+mj-lt"/>
              <a:cs typeface="Times New Roman" panose="02020603050405020304" pitchFamily="18" charset="0"/>
            </a:rPr>
            <a:t>3</a:t>
          </a:r>
          <a:endParaRPr lang="en-US" sz="32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Rèn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năng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lực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lập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luận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phát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triển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tư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duy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học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312544" y="312544"/>
          <a:ext cx="2083633" cy="14585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2" y="729271"/>
        <a:ext cx="1458543" cy="625090"/>
      </dsp:txXfrm>
    </dsp:sp>
    <dsp:sp modelId="{F97EB1BA-22EF-49EF-A4D2-6FF056CB5200}">
      <dsp:nvSpPr>
        <dsp:cNvPr id="0" name=""/>
        <dsp:cNvSpPr/>
      </dsp:nvSpPr>
      <dsp:spPr>
        <a:xfrm rot="5400000">
          <a:off x="3992339" y="-2533796"/>
          <a:ext cx="1354361" cy="6421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 dirty="0"/>
            <a:t>Biết cách tìm được số hạng chưa biết trong một tổng (dựa vào mối quan hệ giữa thành phần và kết quả của phép tính)</a:t>
          </a:r>
          <a:r>
            <a:rPr lang="vi-VN" sz="2400" kern="1200" dirty="0">
              <a:latin typeface="+mj-lt"/>
              <a:cs typeface="Times New Roman" panose="02020603050405020304" pitchFamily="18" charset="0"/>
            </a:rPr>
            <a:t>.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458543" y="66114"/>
        <a:ext cx="6355839" cy="1222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48461" y="248461"/>
          <a:ext cx="1656412" cy="115948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1" y="579743"/>
        <a:ext cx="1159488" cy="496924"/>
      </dsp:txXfrm>
    </dsp:sp>
    <dsp:sp modelId="{F97EB1BA-22EF-49EF-A4D2-6FF056CB5200}">
      <dsp:nvSpPr>
        <dsp:cNvPr id="0" name=""/>
        <dsp:cNvSpPr/>
      </dsp:nvSpPr>
      <dsp:spPr>
        <a:xfrm rot="5400000">
          <a:off x="3936687" y="-2717250"/>
          <a:ext cx="1076667" cy="6631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Vận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t</a:t>
          </a:r>
          <a:r>
            <a:rPr lang="nl-NL" sz="2400" kern="1200" dirty="0"/>
            <a:t>ìm được số hạng chưa biết;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tập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tế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liên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quan</a:t>
          </a:r>
          <a:r>
            <a:rPr lang="vi-VN" sz="2400" kern="1200" dirty="0">
              <a:latin typeface="+mj-lt"/>
              <a:cs typeface="Times New Roman" panose="02020603050405020304" pitchFamily="18" charset="0"/>
            </a:rPr>
            <a:t>.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159489" y="112507"/>
        <a:ext cx="6578506" cy="971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48461" y="248461"/>
          <a:ext cx="1656412" cy="11594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32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" y="579743"/>
        <a:ext cx="1159488" cy="496924"/>
      </dsp:txXfrm>
    </dsp:sp>
    <dsp:sp modelId="{F97EB1BA-22EF-49EF-A4D2-6FF056CB5200}">
      <dsp:nvSpPr>
        <dsp:cNvPr id="0" name=""/>
        <dsp:cNvSpPr/>
      </dsp:nvSpPr>
      <dsp:spPr>
        <a:xfrm rot="5400000">
          <a:off x="3936687" y="-2777198"/>
          <a:ext cx="1076667" cy="6631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Rèn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năng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lực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lập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luận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phát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triển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tư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duy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học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1159489" y="52559"/>
        <a:ext cx="6578506" cy="97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9CF7B-2141-4518-83FE-33DDDAC8B3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96E5D-AD38-4C03-81BB-1F8DFBBE4F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7AD5D-FF6B-4968-B564-6CD2132E1931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198A1-B7C2-4A72-B383-61A75E3CC7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62C23-EBEF-4B9B-AD68-27F7FAF2B6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AA833-1DEE-49D2-B4DB-50C22708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1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238C4-17CF-4970-857C-DA6F67AEF7B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213DF-7E13-41A9-9BFA-012D87A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1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0BBB-2378-4A54-987E-F068E4224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672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5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0BBB-2378-4A54-987E-F068E4224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0BBB-2378-4A54-987E-F068E4224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8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0BBB-2378-4A54-987E-F068E4224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40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0BBB-2378-4A54-987E-F068E4224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12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0BBB-2378-4A54-987E-F068E4224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07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018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24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42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3404046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7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/>
              <a:t>8/22/2022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25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18536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/>
              <a:t>8/22/2022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3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/>
              <a:t>8/22/2022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79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/>
              <a:t>8/22/2022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21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8/22/2022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13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/>
              <a:t>8/22/2022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5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3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0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6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1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3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3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7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9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1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65662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596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772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349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34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5C393-4A2D-4F78-8995-94FA4B9F2DD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4E97F1CE-C6FA-491F-A6E2-CBFE3A9C82F7}"/>
              </a:ext>
            </a:extLst>
          </p:cNvPr>
          <p:cNvSpPr txBox="1"/>
          <p:nvPr userDrawn="1"/>
        </p:nvSpPr>
        <p:spPr>
          <a:xfrm>
            <a:off x="-3276903" y="357690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5"/>
            <a:ext cx="277337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1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chỉnh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chỉnh sửa kiểu văn bản Chủ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/>
              <a:t>8/22/2022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/>
              <a:t>‹#›</a:t>
            </a:fld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880EA-E48F-4962-A024-65E43847E82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D9FAD0-EECD-42C9-8FDB-FC972E85D3B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70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2022/8/22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84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74357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slide" Target="slide4.xml"/><Relationship Id="rId5" Type="http://schemas.openxmlformats.org/officeDocument/2006/relationships/image" Target="../media/image5.jpg"/><Relationship Id="rId1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jp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jp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jp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jp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" b="19010"/>
          <a:stretch/>
        </p:blipFill>
        <p:spPr>
          <a:xfrm>
            <a:off x="-100014" y="-42862"/>
            <a:ext cx="12292013" cy="69294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601" y="-594"/>
            <a:ext cx="12290601" cy="68585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20" y="-431188"/>
            <a:ext cx="2256440" cy="22564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974788" y="1092040"/>
            <a:ext cx="750333" cy="5120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8412367" y="494360"/>
            <a:ext cx="875825" cy="5976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974788" y="3686894"/>
            <a:ext cx="981186" cy="6695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3338308" y="760241"/>
            <a:ext cx="1194287" cy="8150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4603556" y="4683839"/>
            <a:ext cx="1188246" cy="8108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10417807" y="1473803"/>
            <a:ext cx="1109127" cy="7568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7662034" y="3971368"/>
            <a:ext cx="750333" cy="5120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1609820" y="2373355"/>
            <a:ext cx="1188246" cy="810882"/>
          </a:xfrm>
          <a:prstGeom prst="rect">
            <a:avLst/>
          </a:prstGeom>
        </p:spPr>
      </p:pic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292673" y="5757435"/>
            <a:ext cx="1606653" cy="625507"/>
          </a:xfrm>
          <a:prstGeom prst="roundRect">
            <a:avLst>
              <a:gd name="adj" fmla="val 50000"/>
            </a:avLst>
          </a:prstGeom>
          <a:solidFill>
            <a:srgbClr val="34AD37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3EAA4-41ED-4BC8-A647-F2B084F6C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5974" y="2044668"/>
            <a:ext cx="8077900" cy="3359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15260F-EB56-487B-8936-26228C60D1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46621" y="143264"/>
            <a:ext cx="5415498" cy="28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60000">
            <a:off x="9293860" y="-2724785"/>
            <a:ext cx="5318760" cy="6892925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3961E64-AD89-46B1-A195-2DD0D59E31E3}"/>
              </a:ext>
            </a:extLst>
          </p:cNvPr>
          <p:cNvSpPr/>
          <p:nvPr/>
        </p:nvSpPr>
        <p:spPr>
          <a:xfrm>
            <a:off x="250721" y="221224"/>
            <a:ext cx="11577485" cy="640817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3492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BD6EECB8-23B5-43E0-A8FB-6C15C6EA786C}"/>
              </a:ext>
            </a:extLst>
          </p:cNvPr>
          <p:cNvSpPr/>
          <p:nvPr/>
        </p:nvSpPr>
        <p:spPr>
          <a:xfrm>
            <a:off x="3165655" y="71359"/>
            <a:ext cx="5543628" cy="55008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kumimoji="0" lang="vi-VN" sz="320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189DE-FFDC-4CFA-BCFC-936EDBEE37F7}"/>
              </a:ext>
            </a:extLst>
          </p:cNvPr>
          <p:cNvSpPr txBox="1"/>
          <p:nvPr/>
        </p:nvSpPr>
        <p:spPr>
          <a:xfrm>
            <a:off x="1093541" y="693340"/>
            <a:ext cx="9621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3A9CDF-83F1-41DD-97A0-898C9685148F}"/>
              </a:ext>
            </a:extLst>
          </p:cNvPr>
          <p:cNvSpPr/>
          <p:nvPr/>
        </p:nvSpPr>
        <p:spPr>
          <a:xfrm>
            <a:off x="2792123" y="1707548"/>
            <a:ext cx="733293" cy="536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28A6E9-2154-437D-90F7-15D7BAC77DEE}"/>
              </a:ext>
            </a:extLst>
          </p:cNvPr>
          <p:cNvCxnSpPr>
            <a:cxnSpLocks/>
          </p:cNvCxnSpPr>
          <p:nvPr/>
        </p:nvCxnSpPr>
        <p:spPr>
          <a:xfrm>
            <a:off x="3158770" y="2254201"/>
            <a:ext cx="0" cy="2782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7C1CFC0-E7E8-46AB-B28C-1C5841A5A9FB}"/>
              </a:ext>
            </a:extLst>
          </p:cNvPr>
          <p:cNvSpPr/>
          <p:nvPr/>
        </p:nvSpPr>
        <p:spPr>
          <a:xfrm>
            <a:off x="1431563" y="2487770"/>
            <a:ext cx="3568147" cy="1639957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5ACA6-C521-471E-93C2-FFE55C8813AE}"/>
              </a:ext>
            </a:extLst>
          </p:cNvPr>
          <p:cNvGrpSpPr/>
          <p:nvPr/>
        </p:nvGrpSpPr>
        <p:grpSpPr>
          <a:xfrm>
            <a:off x="1431563" y="2721505"/>
            <a:ext cx="2405508" cy="1124343"/>
            <a:chOff x="1431563" y="2721505"/>
            <a:chExt cx="2405508" cy="11243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11C1FA-3D84-4B7F-B6F3-2A582F04B89A}"/>
                </a:ext>
              </a:extLst>
            </p:cNvPr>
            <p:cNvSpPr/>
            <p:nvPr/>
          </p:nvSpPr>
          <p:spPr>
            <a:xfrm>
              <a:off x="1511076" y="2740282"/>
              <a:ext cx="2230749" cy="11016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54E54A87-532F-4798-88D8-DC93F277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563" y="2724559"/>
              <a:ext cx="636105" cy="563923"/>
            </a:xfrm>
            <a:prstGeom prst="rect">
              <a:avLst/>
            </a:prstGeom>
          </p:spPr>
        </p:pic>
        <p:pic>
          <p:nvPicPr>
            <p:cNvPr id="20" name="Picture 19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2FF2A9AF-5C6D-4B8B-B641-22CCB5D6C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898" y="2727166"/>
              <a:ext cx="636105" cy="563923"/>
            </a:xfrm>
            <a:prstGeom prst="rect">
              <a:avLst/>
            </a:prstGeom>
          </p:spPr>
        </p:pic>
        <p:pic>
          <p:nvPicPr>
            <p:cNvPr id="21" name="Picture 20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0FF39B44-263C-41DB-BF81-879FF5470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233" y="2724559"/>
              <a:ext cx="636105" cy="563923"/>
            </a:xfrm>
            <a:prstGeom prst="rect">
              <a:avLst/>
            </a:prstGeom>
          </p:spPr>
        </p:pic>
        <p:pic>
          <p:nvPicPr>
            <p:cNvPr id="22" name="Picture 21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FE686B89-5382-45ED-80CB-71C0B6849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568" y="2746068"/>
              <a:ext cx="636105" cy="563923"/>
            </a:xfrm>
            <a:prstGeom prst="rect">
              <a:avLst/>
            </a:prstGeom>
          </p:spPr>
        </p:pic>
        <p:pic>
          <p:nvPicPr>
            <p:cNvPr id="24" name="Picture 23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A93E0432-047A-432F-93CE-7D523CA25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411" y="2721505"/>
              <a:ext cx="636105" cy="563923"/>
            </a:xfrm>
            <a:prstGeom prst="rect">
              <a:avLst/>
            </a:prstGeom>
          </p:spPr>
        </p:pic>
        <p:pic>
          <p:nvPicPr>
            <p:cNvPr id="25" name="Picture 24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894E0F0E-7F44-4431-9C50-205D89E63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467" y="3281925"/>
              <a:ext cx="636105" cy="563923"/>
            </a:xfrm>
            <a:prstGeom prst="rect">
              <a:avLst/>
            </a:prstGeom>
          </p:spPr>
        </p:pic>
        <p:pic>
          <p:nvPicPr>
            <p:cNvPr id="26" name="Picture 25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C75B94CD-30F2-4C05-8415-7B26D8026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72" y="3275817"/>
              <a:ext cx="636105" cy="563923"/>
            </a:xfrm>
            <a:prstGeom prst="rect">
              <a:avLst/>
            </a:prstGeom>
          </p:spPr>
        </p:pic>
        <p:pic>
          <p:nvPicPr>
            <p:cNvPr id="27" name="Picture 26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6E012B2B-1FAC-4FEF-8497-5F201666B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723" y="3265554"/>
              <a:ext cx="636105" cy="563923"/>
            </a:xfrm>
            <a:prstGeom prst="rect">
              <a:avLst/>
            </a:prstGeom>
          </p:spPr>
        </p:pic>
        <p:pic>
          <p:nvPicPr>
            <p:cNvPr id="28" name="Picture 27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60A19220-A598-4A80-85ED-067E8458F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413" y="3265554"/>
              <a:ext cx="636105" cy="563923"/>
            </a:xfrm>
            <a:prstGeom prst="rect">
              <a:avLst/>
            </a:prstGeom>
          </p:spPr>
        </p:pic>
        <p:pic>
          <p:nvPicPr>
            <p:cNvPr id="29" name="Picture 28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2C86E129-819A-4794-B258-F780B3BF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966" y="3265554"/>
              <a:ext cx="636105" cy="563923"/>
            </a:xfrm>
            <a:prstGeom prst="rect">
              <a:avLst/>
            </a:prstGeom>
          </p:spPr>
        </p:pic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5AF0F9A-2B49-4001-A75F-883553ED560C}"/>
              </a:ext>
            </a:extLst>
          </p:cNvPr>
          <p:cNvSpPr/>
          <p:nvPr/>
        </p:nvSpPr>
        <p:spPr>
          <a:xfrm>
            <a:off x="3921454" y="2759671"/>
            <a:ext cx="962363" cy="10800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EDD3B0-1395-4302-865E-517023F45DBA}"/>
              </a:ext>
            </a:extLst>
          </p:cNvPr>
          <p:cNvCxnSpPr>
            <a:cxnSpLocks/>
          </p:cNvCxnSpPr>
          <p:nvPr/>
        </p:nvCxnSpPr>
        <p:spPr>
          <a:xfrm>
            <a:off x="2681692" y="3849432"/>
            <a:ext cx="0" cy="5874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F67EF0-93C4-4379-8A45-7821622D93A9}"/>
              </a:ext>
            </a:extLst>
          </p:cNvPr>
          <p:cNvCxnSpPr>
            <a:cxnSpLocks/>
          </p:cNvCxnSpPr>
          <p:nvPr/>
        </p:nvCxnSpPr>
        <p:spPr>
          <a:xfrm>
            <a:off x="4421040" y="3839740"/>
            <a:ext cx="0" cy="5215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0AF3D41-8E93-4944-BA83-FB2C243CE750}"/>
              </a:ext>
            </a:extLst>
          </p:cNvPr>
          <p:cNvSpPr/>
          <p:nvPr/>
        </p:nvSpPr>
        <p:spPr>
          <a:xfrm>
            <a:off x="2299128" y="4434031"/>
            <a:ext cx="733293" cy="536714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11B20AF-ACFE-4513-8D14-BD522CF5DCB0}"/>
              </a:ext>
            </a:extLst>
          </p:cNvPr>
          <p:cNvSpPr/>
          <p:nvPr/>
        </p:nvSpPr>
        <p:spPr>
          <a:xfrm>
            <a:off x="4083024" y="4388226"/>
            <a:ext cx="733293" cy="536714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B5241A0-4A03-4FA5-A715-CF95F82E79A3}"/>
              </a:ext>
            </a:extLst>
          </p:cNvPr>
          <p:cNvSpPr/>
          <p:nvPr/>
        </p:nvSpPr>
        <p:spPr>
          <a:xfrm>
            <a:off x="1093541" y="5207796"/>
            <a:ext cx="4423464" cy="13420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0B2213-3F59-44A8-9451-A69942C73218}"/>
              </a:ext>
            </a:extLst>
          </p:cNvPr>
          <p:cNvGrpSpPr/>
          <p:nvPr/>
        </p:nvGrpSpPr>
        <p:grpSpPr>
          <a:xfrm>
            <a:off x="1431563" y="5206780"/>
            <a:ext cx="4303315" cy="523220"/>
            <a:chOff x="1431563" y="5206780"/>
            <a:chExt cx="4303315" cy="52322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FD0ED0-A4E8-46B4-BB82-3C63400D650B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  +              =    14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0B434B-4BB4-4898-8F3C-B17D1E26928F}"/>
                </a:ext>
              </a:extLst>
            </p:cNvPr>
            <p:cNvSpPr/>
            <p:nvPr/>
          </p:nvSpPr>
          <p:spPr>
            <a:xfrm>
              <a:off x="2903262" y="5277049"/>
              <a:ext cx="480909" cy="39925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F74129-6431-4D4A-975A-361BC41B4BD2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659EFDE-F5AB-413E-B942-32053256C254}"/>
              </a:ext>
            </a:extLst>
          </p:cNvPr>
          <p:cNvSpPr/>
          <p:nvPr/>
        </p:nvSpPr>
        <p:spPr>
          <a:xfrm>
            <a:off x="1093541" y="5983357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7AC451B-748C-42AE-B762-25C0C380D633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DFF860D-EA27-45A5-954C-BA0C06992B70}"/>
              </a:ext>
            </a:extLst>
          </p:cNvPr>
          <p:cNvSpPr/>
          <p:nvPr/>
        </p:nvSpPr>
        <p:spPr>
          <a:xfrm>
            <a:off x="2487643" y="5996633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28F4A35-2B67-402B-87A5-FDC85786E5A7}"/>
              </a:ext>
            </a:extLst>
          </p:cNvPr>
          <p:cNvCxnSpPr/>
          <p:nvPr/>
        </p:nvCxnSpPr>
        <p:spPr>
          <a:xfrm>
            <a:off x="4630020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31460D3-E22F-42E0-A8F0-E1A700DEE86F}"/>
              </a:ext>
            </a:extLst>
          </p:cNvPr>
          <p:cNvSpPr/>
          <p:nvPr/>
        </p:nvSpPr>
        <p:spPr>
          <a:xfrm>
            <a:off x="4004942" y="5996633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CC47A3-DD5A-4E53-AF0C-2B5AFB19F2C1}"/>
              </a:ext>
            </a:extLst>
          </p:cNvPr>
          <p:cNvSpPr/>
          <p:nvPr/>
        </p:nvSpPr>
        <p:spPr>
          <a:xfrm>
            <a:off x="6039463" y="5201533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kia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AB9A57-F827-4BCD-B663-C86C2BF0A52F}"/>
              </a:ext>
            </a:extLst>
          </p:cNvPr>
          <p:cNvSpPr txBox="1"/>
          <p:nvPr/>
        </p:nvSpPr>
        <p:spPr>
          <a:xfrm>
            <a:off x="5247861" y="2244262"/>
            <a:ext cx="6260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878F5B-BC78-4B2A-ABD1-66C0C2688E16}"/>
              </a:ext>
            </a:extLst>
          </p:cNvPr>
          <p:cNvSpPr txBox="1"/>
          <p:nvPr/>
        </p:nvSpPr>
        <p:spPr>
          <a:xfrm>
            <a:off x="5321246" y="3488289"/>
            <a:ext cx="6260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14 – 10 = 4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1FF0628-C117-4BBF-80CE-77CEDBC02A2A}"/>
              </a:ext>
            </a:extLst>
          </p:cNvPr>
          <p:cNvCxnSpPr>
            <a:cxnSpLocks/>
          </p:cNvCxnSpPr>
          <p:nvPr/>
        </p:nvCxnSpPr>
        <p:spPr>
          <a:xfrm>
            <a:off x="1181199" y="1119085"/>
            <a:ext cx="34488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D75F20A-920F-4CCA-9092-5B21382CC044}"/>
              </a:ext>
            </a:extLst>
          </p:cNvPr>
          <p:cNvCxnSpPr>
            <a:cxnSpLocks/>
          </p:cNvCxnSpPr>
          <p:nvPr/>
        </p:nvCxnSpPr>
        <p:spPr>
          <a:xfrm>
            <a:off x="1227927" y="1541308"/>
            <a:ext cx="25138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27C4BB-73DB-4F3D-8247-B9E6C538B726}"/>
              </a:ext>
            </a:extLst>
          </p:cNvPr>
          <p:cNvCxnSpPr>
            <a:cxnSpLocks/>
          </p:cNvCxnSpPr>
          <p:nvPr/>
        </p:nvCxnSpPr>
        <p:spPr>
          <a:xfrm>
            <a:off x="4883817" y="1119085"/>
            <a:ext cx="36905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BCF9923-ABBE-4FE7-99A0-1FDBFA90629F}"/>
              </a:ext>
            </a:extLst>
          </p:cNvPr>
          <p:cNvCxnSpPr>
            <a:cxnSpLocks/>
          </p:cNvCxnSpPr>
          <p:nvPr/>
        </p:nvCxnSpPr>
        <p:spPr>
          <a:xfrm>
            <a:off x="5018726" y="1541308"/>
            <a:ext cx="33757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6" grpId="0" animBg="1"/>
      <p:bldP spid="13" grpId="0" animBg="1"/>
      <p:bldP spid="30" grpId="0" animBg="1"/>
      <p:bldP spid="37" grpId="0" animBg="1"/>
      <p:bldP spid="38" grpId="0" animBg="1"/>
      <p:bldP spid="39" grpId="0" animBg="1"/>
      <p:bldP spid="48" grpId="0" animBg="1"/>
      <p:bldP spid="53" grpId="0" animBg="1"/>
      <p:bldP spid="61" grpId="0" animBg="1"/>
      <p:bldP spid="50" grpId="0" animBg="1"/>
      <p:bldP spid="62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6" descr="图片包含 物体&#10;&#10;已生成高可信度的说明">
            <a:extLst>
              <a:ext uri="{FF2B5EF4-FFF2-40B4-BE49-F238E27FC236}">
                <a16:creationId xmlns:a16="http://schemas.microsoft.com/office/drawing/2014/main" id="{B141A731-86DB-47F8-B43A-42F5A3477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11" name="图片 77">
            <a:extLst>
              <a:ext uri="{FF2B5EF4-FFF2-40B4-BE49-F238E27FC236}">
                <a16:creationId xmlns:a16="http://schemas.microsoft.com/office/drawing/2014/main" id="{008DC08E-6D8F-4485-B8B4-9B8D64F514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13" name="图片 78">
            <a:extLst>
              <a:ext uri="{FF2B5EF4-FFF2-40B4-BE49-F238E27FC236}">
                <a16:creationId xmlns:a16="http://schemas.microsoft.com/office/drawing/2014/main" id="{CA10D7DC-35AD-4CAF-80DE-B38A1FE0B2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pic>
        <p:nvPicPr>
          <p:cNvPr id="14" name="图片 80">
            <a:extLst>
              <a:ext uri="{FF2B5EF4-FFF2-40B4-BE49-F238E27FC236}">
                <a16:creationId xmlns:a16="http://schemas.microsoft.com/office/drawing/2014/main" id="{0A73F31A-573F-4955-9CB2-24C49DCD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7453" y="2641209"/>
            <a:ext cx="3940479" cy="3559433"/>
          </a:xfrm>
          <a:prstGeom prst="rect">
            <a:avLst/>
          </a:prstGeom>
        </p:spPr>
      </p:pic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E4CBCE95-37DE-493F-BCC4-DCF384D02E12}"/>
              </a:ext>
            </a:extLst>
          </p:cNvPr>
          <p:cNvSpPr/>
          <p:nvPr/>
        </p:nvSpPr>
        <p:spPr>
          <a:xfrm>
            <a:off x="3278847" y="1500809"/>
            <a:ext cx="5998842" cy="118486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1D525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5" b="0" i="0" u="none" strike="noStrike" kern="0" cap="none" spc="0" normalizeH="0" baseline="0" noProof="0">
              <a:ln>
                <a:noFill/>
              </a:ln>
              <a:solidFill>
                <a:srgbClr val="1D5253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070A019-6BD7-4050-93CC-6B39F948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589" y="1368642"/>
            <a:ext cx="7439809" cy="1467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j-ea"/>
                <a:cs typeface="+mj-cs"/>
              </a:rPr>
              <a:t>Hoạt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j-ea"/>
                <a:cs typeface="+mj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j-ea"/>
                <a:cs typeface="+mj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60000"/>
                  <a:lumOff val="40000"/>
                </a:srgbClr>
              </a:solidFill>
              <a:effectLst/>
              <a:uLnTx/>
              <a:uFillTx/>
              <a:latin typeface="Coiny" panose="0200090306050006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48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3961E64-AD89-46B1-A195-2DD0D59E31E3}"/>
              </a:ext>
            </a:extLst>
          </p:cNvPr>
          <p:cNvSpPr/>
          <p:nvPr/>
        </p:nvSpPr>
        <p:spPr>
          <a:xfrm>
            <a:off x="250721" y="221224"/>
            <a:ext cx="11577485" cy="62533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3492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9508387-54F5-4442-9861-43074A17F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15" y="3032480"/>
            <a:ext cx="5382794" cy="3514337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00000">
            <a:off x="-1472565" y="2096135"/>
            <a:ext cx="4917440" cy="8070850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360000">
            <a:off x="9293860" y="-2724785"/>
            <a:ext cx="5318760" cy="6892925"/>
          </a:xfrm>
          <a:prstGeom prst="rect">
            <a:avLst/>
          </a:prstGeom>
        </p:spPr>
      </p:pic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BD6EECB8-23B5-43E0-A8FB-6C15C6EA786C}"/>
              </a:ext>
            </a:extLst>
          </p:cNvPr>
          <p:cNvSpPr/>
          <p:nvPr/>
        </p:nvSpPr>
        <p:spPr>
          <a:xfrm>
            <a:off x="2351282" y="518303"/>
            <a:ext cx="5216132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DD07C7-054D-4077-8649-77BF41799E44}"/>
              </a:ext>
            </a:extLst>
          </p:cNvPr>
          <p:cNvGrpSpPr/>
          <p:nvPr/>
        </p:nvGrpSpPr>
        <p:grpSpPr>
          <a:xfrm>
            <a:off x="537680" y="1712837"/>
            <a:ext cx="4098766" cy="1924824"/>
            <a:chOff x="625730" y="2080646"/>
            <a:chExt cx="4999383" cy="19248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94CDB-8D36-43AD-84E3-2A2DD564574C}"/>
                </a:ext>
              </a:extLst>
            </p:cNvPr>
            <p:cNvSpPr/>
            <p:nvPr/>
          </p:nvSpPr>
          <p:spPr>
            <a:xfrm>
              <a:off x="625730" y="2080646"/>
              <a:ext cx="4999383" cy="19248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         + 10 = 26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2BC812-2095-4441-84E3-B017429AA562}"/>
                </a:ext>
              </a:extLst>
            </p:cNvPr>
            <p:cNvSpPr/>
            <p:nvPr/>
          </p:nvSpPr>
          <p:spPr>
            <a:xfrm>
              <a:off x="2278392" y="2334234"/>
              <a:ext cx="827133" cy="722143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00243A-CAD6-4A19-8167-6EF6C60DF447}"/>
              </a:ext>
            </a:extLst>
          </p:cNvPr>
          <p:cNvGrpSpPr/>
          <p:nvPr/>
        </p:nvGrpSpPr>
        <p:grpSpPr>
          <a:xfrm>
            <a:off x="5471286" y="1795947"/>
            <a:ext cx="5572539" cy="2222224"/>
            <a:chOff x="5914433" y="1788258"/>
            <a:chExt cx="5572539" cy="22222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8824DD-A431-4179-B59E-E088868E548A}"/>
                </a:ext>
              </a:extLst>
            </p:cNvPr>
            <p:cNvSpPr txBox="1"/>
            <p:nvPr/>
          </p:nvSpPr>
          <p:spPr>
            <a:xfrm>
              <a:off x="5914433" y="1788258"/>
              <a:ext cx="5572539" cy="221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+ 20 = 35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+ 15 = 25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14  +        = 28 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1B8C8AC-7561-475B-BEF4-D5E166D91C9F}"/>
                </a:ext>
              </a:extLst>
            </p:cNvPr>
            <p:cNvSpPr/>
            <p:nvPr/>
          </p:nvSpPr>
          <p:spPr>
            <a:xfrm>
              <a:off x="6533226" y="2072988"/>
              <a:ext cx="535823" cy="50184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44B48C6-2C8A-48DB-A9D3-A1AE05F8FB51}"/>
                </a:ext>
              </a:extLst>
            </p:cNvPr>
            <p:cNvSpPr/>
            <p:nvPr/>
          </p:nvSpPr>
          <p:spPr>
            <a:xfrm>
              <a:off x="6442331" y="2775827"/>
              <a:ext cx="571343" cy="50184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DC89007-80B1-4722-A028-9FCF6FC36DD4}"/>
                </a:ext>
              </a:extLst>
            </p:cNvPr>
            <p:cNvSpPr/>
            <p:nvPr/>
          </p:nvSpPr>
          <p:spPr>
            <a:xfrm>
              <a:off x="7581503" y="3508635"/>
              <a:ext cx="571343" cy="50184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AF4881-7BB2-4145-905F-E0A888BD06FC}"/>
              </a:ext>
            </a:extLst>
          </p:cNvPr>
          <p:cNvGrpSpPr/>
          <p:nvPr/>
        </p:nvGrpSpPr>
        <p:grpSpPr>
          <a:xfrm>
            <a:off x="5006997" y="4625645"/>
            <a:ext cx="2618643" cy="1442375"/>
            <a:chOff x="7551217" y="4179147"/>
            <a:chExt cx="2618643" cy="14423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7E4DA91-FC60-4B5F-A33C-B0B30982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249F4E-EDF4-4EE3-969A-F714BECD54A0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SGK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ED73935-E6E1-4E2A-946D-2A489C32E5D4}"/>
              </a:ext>
            </a:extLst>
          </p:cNvPr>
          <p:cNvSpPr/>
          <p:nvPr/>
        </p:nvSpPr>
        <p:spPr>
          <a:xfrm>
            <a:off x="6035930" y="2032228"/>
            <a:ext cx="617837" cy="5741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076DC2-D09D-4D35-8EC1-A811C362650C}"/>
              </a:ext>
            </a:extLst>
          </p:cNvPr>
          <p:cNvSpPr/>
          <p:nvPr/>
        </p:nvSpPr>
        <p:spPr>
          <a:xfrm>
            <a:off x="6004936" y="2759680"/>
            <a:ext cx="589521" cy="52568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8AFCD-28E5-417A-BF46-510F636C5D56}"/>
              </a:ext>
            </a:extLst>
          </p:cNvPr>
          <p:cNvSpPr/>
          <p:nvPr/>
        </p:nvSpPr>
        <p:spPr>
          <a:xfrm>
            <a:off x="7138355" y="3514042"/>
            <a:ext cx="664691" cy="50184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" name="Rounded Rectangle 20">
            <a:extLst>
              <a:ext uri="{FF2B5EF4-FFF2-40B4-BE49-F238E27FC236}">
                <a16:creationId xmlns:a16="http://schemas.microsoft.com/office/drawing/2014/main" id="{6F655EBB-3887-4F31-B0AF-B0EA60FC18A7}"/>
              </a:ext>
            </a:extLst>
          </p:cNvPr>
          <p:cNvSpPr/>
          <p:nvPr/>
        </p:nvSpPr>
        <p:spPr>
          <a:xfrm>
            <a:off x="8678134" y="1823277"/>
            <a:ext cx="2829183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– 20 = 15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7BBE738B-CF2D-4B07-B8F8-29091A3DCC15}"/>
              </a:ext>
            </a:extLst>
          </p:cNvPr>
          <p:cNvSpPr/>
          <p:nvPr/>
        </p:nvSpPr>
        <p:spPr>
          <a:xfrm>
            <a:off x="8701089" y="2644253"/>
            <a:ext cx="2829183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– 15 = 10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0">
            <a:extLst>
              <a:ext uri="{FF2B5EF4-FFF2-40B4-BE49-F238E27FC236}">
                <a16:creationId xmlns:a16="http://schemas.microsoft.com/office/drawing/2014/main" id="{0FE3D2AE-CC62-4A72-8278-2423DD9597F1}"/>
              </a:ext>
            </a:extLst>
          </p:cNvPr>
          <p:cNvSpPr/>
          <p:nvPr/>
        </p:nvSpPr>
        <p:spPr>
          <a:xfrm>
            <a:off x="8721148" y="3474548"/>
            <a:ext cx="2829183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– 14 = 14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0">
            <a:extLst>
              <a:ext uri="{FF2B5EF4-FFF2-40B4-BE49-F238E27FC236}">
                <a16:creationId xmlns:a16="http://schemas.microsoft.com/office/drawing/2014/main" id="{059531F5-32CE-4B2E-A75E-A24EFFA5C17F}"/>
              </a:ext>
            </a:extLst>
          </p:cNvPr>
          <p:cNvSpPr/>
          <p:nvPr/>
        </p:nvSpPr>
        <p:spPr>
          <a:xfrm>
            <a:off x="1892622" y="2907984"/>
            <a:ext cx="2829183" cy="76758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26 – 10 = 16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9" grpId="0" animBg="1"/>
      <p:bldP spid="20" grpId="0" animBg="1"/>
      <p:bldP spid="25" grpId="0" animBg="1"/>
      <p:bldP spid="27" grpId="0" animBg="1"/>
      <p:bldP spid="28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721" y="221224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ชื่อเรื่อง 826">
            <a:extLst>
              <a:ext uri="{FF2B5EF4-FFF2-40B4-BE49-F238E27FC236}">
                <a16:creationId xmlns:a16="http://schemas.microsoft.com/office/drawing/2014/main" id="{F1D4A2D0-63FF-45A0-B4DA-4EFB55499DD0}"/>
              </a:ext>
            </a:extLst>
          </p:cNvPr>
          <p:cNvSpPr txBox="1">
            <a:spLocks/>
          </p:cNvSpPr>
          <p:nvPr/>
        </p:nvSpPr>
        <p:spPr>
          <a:xfrm>
            <a:off x="1688133" y="478980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n>
                  <a:solidFill>
                    <a:srgbClr val="5E2700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dirty="0">
                <a:ln>
                  <a:solidFill>
                    <a:srgbClr val="5E2700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th-TH" dirty="0">
              <a:ln>
                <a:solidFill>
                  <a:srgbClr val="5E2700"/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F7162F-9865-437E-802F-268C37E8129B}"/>
              </a:ext>
            </a:extLst>
          </p:cNvPr>
          <p:cNvSpPr/>
          <p:nvPr/>
        </p:nvSpPr>
        <p:spPr>
          <a:xfrm>
            <a:off x="928060" y="478979"/>
            <a:ext cx="760073" cy="657197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2</a:t>
            </a:r>
          </a:p>
        </p:txBody>
      </p:sp>
      <p:graphicFrame>
        <p:nvGraphicFramePr>
          <p:cNvPr id="34" name="Table 2">
            <a:extLst>
              <a:ext uri="{FF2B5EF4-FFF2-40B4-BE49-F238E27FC236}">
                <a16:creationId xmlns:a16="http://schemas.microsoft.com/office/drawing/2014/main" id="{010CD7B1-A790-4405-BCD3-1BFC9CC1C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83477"/>
              </p:ext>
            </p:extLst>
          </p:nvPr>
        </p:nvGraphicFramePr>
        <p:xfrm>
          <a:off x="1147761" y="257608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940030-E1C8-4AC6-BFBB-014EDC61319B}"/>
              </a:ext>
            </a:extLst>
          </p:cNvPr>
          <p:cNvSpPr/>
          <p:nvPr/>
        </p:nvSpPr>
        <p:spPr>
          <a:xfrm>
            <a:off x="5200651" y="2667000"/>
            <a:ext cx="8191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C2AD855-81E1-450C-ADB8-9DD70C34CEF7}"/>
              </a:ext>
            </a:extLst>
          </p:cNvPr>
          <p:cNvSpPr/>
          <p:nvPr/>
        </p:nvSpPr>
        <p:spPr>
          <a:xfrm>
            <a:off x="6819901" y="3384149"/>
            <a:ext cx="8191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D3D1EE5-70A9-4789-BB3D-CC599E21E737}"/>
              </a:ext>
            </a:extLst>
          </p:cNvPr>
          <p:cNvSpPr/>
          <p:nvPr/>
        </p:nvSpPr>
        <p:spPr>
          <a:xfrm>
            <a:off x="8439151" y="2667000"/>
            <a:ext cx="8191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870FF2A-C288-4C44-B347-6BBD47909B5F}"/>
              </a:ext>
            </a:extLst>
          </p:cNvPr>
          <p:cNvSpPr/>
          <p:nvPr/>
        </p:nvSpPr>
        <p:spPr>
          <a:xfrm>
            <a:off x="9848850" y="3347882"/>
            <a:ext cx="1047749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35D927-6E23-40D4-A569-4FB42982A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83" y="599607"/>
            <a:ext cx="2983402" cy="19478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F7BDB74-AFCC-48C8-B8FF-968CF521F271}"/>
              </a:ext>
            </a:extLst>
          </p:cNvPr>
          <p:cNvGrpSpPr/>
          <p:nvPr/>
        </p:nvGrpSpPr>
        <p:grpSpPr>
          <a:xfrm rot="20979764">
            <a:off x="7815006" y="122876"/>
            <a:ext cx="4459391" cy="1425882"/>
            <a:chOff x="8691478" y="4205449"/>
            <a:chExt cx="4459391" cy="14258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96C0BB-4904-4526-A625-4091C702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8706115" y="4205449"/>
              <a:ext cx="4444754" cy="142588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174A5A-6C35-4718-84C2-17E89642C301}"/>
                </a:ext>
              </a:extLst>
            </p:cNvPr>
            <p:cNvSpPr txBox="1"/>
            <p:nvPr/>
          </p:nvSpPr>
          <p:spPr>
            <a:xfrm rot="1398626">
              <a:off x="8691478" y="4578463"/>
              <a:ext cx="4446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cặp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SGK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7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721" y="221224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CAB858-83E6-4005-B950-AD312D45773A}"/>
              </a:ext>
            </a:extLst>
          </p:cNvPr>
          <p:cNvSpPr/>
          <p:nvPr/>
        </p:nvSpPr>
        <p:spPr>
          <a:xfrm>
            <a:off x="630030" y="500339"/>
            <a:ext cx="650769" cy="679733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B29AA-45B3-40B9-A9F6-453C1DC3C04D}"/>
              </a:ext>
            </a:extLst>
          </p:cNvPr>
          <p:cNvSpPr txBox="1"/>
          <p:nvPr/>
        </p:nvSpPr>
        <p:spPr>
          <a:xfrm>
            <a:off x="1280799" y="500339"/>
            <a:ext cx="101441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65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F79A89-1DD8-456E-BA35-F5618A0DA47D}"/>
              </a:ext>
            </a:extLst>
          </p:cNvPr>
          <p:cNvSpPr txBox="1"/>
          <p:nvPr/>
        </p:nvSpPr>
        <p:spPr>
          <a:xfrm>
            <a:off x="1280799" y="2104569"/>
            <a:ext cx="2647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22495E-A9A2-43DB-8F9B-54A1385F2E27}"/>
              </a:ext>
            </a:extLst>
          </p:cNvPr>
          <p:cNvSpPr txBox="1"/>
          <p:nvPr/>
        </p:nvSpPr>
        <p:spPr>
          <a:xfrm>
            <a:off x="1079479" y="2828469"/>
            <a:ext cx="24851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Có: 65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8314A1-F324-4DC3-B931-75712EEA8FA9}"/>
              </a:ext>
            </a:extLst>
          </p:cNvPr>
          <p:cNvSpPr txBox="1"/>
          <p:nvPr/>
        </p:nvSpPr>
        <p:spPr>
          <a:xfrm>
            <a:off x="295543" y="3564507"/>
            <a:ext cx="52318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40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12D068-8E36-4712-9EF5-0AFAD867114B}"/>
              </a:ext>
            </a:extLst>
          </p:cNvPr>
          <p:cNvSpPr txBox="1"/>
          <p:nvPr/>
        </p:nvSpPr>
        <p:spPr>
          <a:xfrm>
            <a:off x="-222183" y="4300545"/>
            <a:ext cx="61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...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CF71FF-898C-413C-8710-F634C3283CF8}"/>
              </a:ext>
            </a:extLst>
          </p:cNvPr>
          <p:cNvSpPr txBox="1"/>
          <p:nvPr/>
        </p:nvSpPr>
        <p:spPr>
          <a:xfrm>
            <a:off x="7127028" y="2230320"/>
            <a:ext cx="2647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74ECFB-07BC-4E5E-A2BF-BE7618741F2D}"/>
              </a:ext>
            </a:extLst>
          </p:cNvPr>
          <p:cNvSpPr txBox="1"/>
          <p:nvPr/>
        </p:nvSpPr>
        <p:spPr>
          <a:xfrm>
            <a:off x="5482551" y="2937938"/>
            <a:ext cx="6170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EC8287-BF5C-4C5B-B881-3203B8FAE466}"/>
              </a:ext>
            </a:extLst>
          </p:cNvPr>
          <p:cNvSpPr txBox="1"/>
          <p:nvPr/>
        </p:nvSpPr>
        <p:spPr>
          <a:xfrm>
            <a:off x="6064278" y="3677336"/>
            <a:ext cx="52318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65 – 40 = 25 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EB23F6-0FDF-4DB4-A7AA-0270F960750B}"/>
              </a:ext>
            </a:extLst>
          </p:cNvPr>
          <p:cNvSpPr txBox="1"/>
          <p:nvPr/>
        </p:nvSpPr>
        <p:spPr>
          <a:xfrm>
            <a:off x="6179995" y="4351859"/>
            <a:ext cx="61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25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BA064F-459F-4F77-8377-BA6A2E4BCD35}"/>
              </a:ext>
            </a:extLst>
          </p:cNvPr>
          <p:cNvCxnSpPr>
            <a:cxnSpLocks/>
          </p:cNvCxnSpPr>
          <p:nvPr/>
        </p:nvCxnSpPr>
        <p:spPr>
          <a:xfrm>
            <a:off x="1372311" y="901370"/>
            <a:ext cx="4155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DE9FB3-C9FE-4FA8-8AA4-82082E11BC7B}"/>
              </a:ext>
            </a:extLst>
          </p:cNvPr>
          <p:cNvCxnSpPr>
            <a:cxnSpLocks/>
          </p:cNvCxnSpPr>
          <p:nvPr/>
        </p:nvCxnSpPr>
        <p:spPr>
          <a:xfrm>
            <a:off x="1341315" y="1300646"/>
            <a:ext cx="3850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791BBA-CC7B-43C8-9305-C72ABAB0FDD5}"/>
              </a:ext>
            </a:extLst>
          </p:cNvPr>
          <p:cNvCxnSpPr>
            <a:cxnSpLocks/>
          </p:cNvCxnSpPr>
          <p:nvPr/>
        </p:nvCxnSpPr>
        <p:spPr>
          <a:xfrm>
            <a:off x="5986352" y="1281353"/>
            <a:ext cx="4707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63BBCE-C705-4A88-BC1B-3F2E6B90D0C9}"/>
              </a:ext>
            </a:extLst>
          </p:cNvPr>
          <p:cNvGrpSpPr/>
          <p:nvPr/>
        </p:nvGrpSpPr>
        <p:grpSpPr>
          <a:xfrm>
            <a:off x="7123663" y="2497675"/>
            <a:ext cx="2741098" cy="1425882"/>
            <a:chOff x="7551217" y="4195640"/>
            <a:chExt cx="2741098" cy="142588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49CD06-71D8-472E-AFF8-E189D6651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C64776-7742-47A7-A7F5-4C08DA4C524E}"/>
                </a:ext>
              </a:extLst>
            </p:cNvPr>
            <p:cNvSpPr txBox="1"/>
            <p:nvPr/>
          </p:nvSpPr>
          <p:spPr>
            <a:xfrm rot="1398626">
              <a:off x="7835957" y="4237598"/>
              <a:ext cx="24563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8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8D117A4E-B45D-441C-B6B9-615B55FDB9C6}"/>
              </a:ext>
            </a:extLst>
          </p:cNvPr>
          <p:cNvSpPr/>
          <p:nvPr/>
        </p:nvSpPr>
        <p:spPr>
          <a:xfrm>
            <a:off x="3776938" y="313064"/>
            <a:ext cx="4256720" cy="1345919"/>
          </a:xfrm>
          <a:custGeom>
            <a:avLst/>
            <a:gdLst>
              <a:gd name="connsiteX0" fmla="*/ 384287 w 4256720"/>
              <a:gd name="connsiteY0" fmla="*/ 447705 h 1345919"/>
              <a:gd name="connsiteX1" fmla="*/ 554063 w 4256720"/>
              <a:gd name="connsiteY1" fmla="*/ 215191 h 1345919"/>
              <a:gd name="connsiteX2" fmla="*/ 1379985 w 4256720"/>
              <a:gd name="connsiteY2" fmla="*/ 162071 h 1345919"/>
              <a:gd name="connsiteX3" fmla="*/ 2212706 w 4256720"/>
              <a:gd name="connsiteY3" fmla="*/ 106925 h 1345919"/>
              <a:gd name="connsiteX4" fmla="*/ 2537182 w 4256720"/>
              <a:gd name="connsiteY4" fmla="*/ 6231 h 1345919"/>
              <a:gd name="connsiteX5" fmla="*/ 2939600 w 4256720"/>
              <a:gd name="connsiteY5" fmla="*/ 77296 h 1345919"/>
              <a:gd name="connsiteX6" fmla="*/ 3494353 w 4256720"/>
              <a:gd name="connsiteY6" fmla="*/ 21497 h 1345919"/>
              <a:gd name="connsiteX7" fmla="*/ 3775671 w 4256720"/>
              <a:gd name="connsiteY7" fmla="*/ 173723 h 1345919"/>
              <a:gd name="connsiteX8" fmla="*/ 4136704 w 4256720"/>
              <a:gd name="connsiteY8" fmla="*/ 321462 h 1345919"/>
              <a:gd name="connsiteX9" fmla="*/ 4120544 w 4256720"/>
              <a:gd name="connsiteY9" fmla="*/ 481664 h 1345919"/>
              <a:gd name="connsiteX10" fmla="*/ 4238589 w 4256720"/>
              <a:gd name="connsiteY10" fmla="*/ 726609 h 1345919"/>
              <a:gd name="connsiteX11" fmla="*/ 3685610 w 4256720"/>
              <a:gd name="connsiteY11" fmla="*/ 941021 h 1345919"/>
              <a:gd name="connsiteX12" fmla="*/ 3487652 w 4256720"/>
              <a:gd name="connsiteY12" fmla="*/ 1124745 h 1345919"/>
              <a:gd name="connsiteX13" fmla="*/ 2813672 w 4256720"/>
              <a:gd name="connsiteY13" fmla="*/ 1146990 h 1345919"/>
              <a:gd name="connsiteX14" fmla="*/ 2332032 w 4256720"/>
              <a:gd name="connsiteY14" fmla="*/ 1342990 h 1345919"/>
              <a:gd name="connsiteX15" fmla="*/ 1623859 w 4256720"/>
              <a:gd name="connsiteY15" fmla="*/ 1223353 h 1345919"/>
              <a:gd name="connsiteX16" fmla="*/ 571898 w 4256720"/>
              <a:gd name="connsiteY16" fmla="*/ 1105149 h 1345919"/>
              <a:gd name="connsiteX17" fmla="*/ 109374 w 4256720"/>
              <a:gd name="connsiteY17" fmla="*/ 973610 h 1345919"/>
              <a:gd name="connsiteX18" fmla="*/ 208204 w 4256720"/>
              <a:gd name="connsiteY18" fmla="*/ 796055 h 1345919"/>
              <a:gd name="connsiteX19" fmla="*/ -493 w 4256720"/>
              <a:gd name="connsiteY19" fmla="*/ 613888 h 1345919"/>
              <a:gd name="connsiteX20" fmla="*/ 380641 w 4256720"/>
              <a:gd name="connsiteY20" fmla="*/ 451973 h 1345919"/>
              <a:gd name="connsiteX21" fmla="*/ 384287 w 4256720"/>
              <a:gd name="connsiteY21" fmla="*/ 447705 h 1345919"/>
              <a:gd name="connsiteX0" fmla="*/ 462425 w 4256720"/>
              <a:gd name="connsiteY0" fmla="*/ 815558 h 1345919"/>
              <a:gd name="connsiteX1" fmla="*/ 212836 w 4256720"/>
              <a:gd name="connsiteY1" fmla="*/ 790727 h 1345919"/>
              <a:gd name="connsiteX2" fmla="*/ 682651 w 4256720"/>
              <a:gd name="connsiteY2" fmla="*/ 1087296 h 1345919"/>
              <a:gd name="connsiteX3" fmla="*/ 573474 w 4256720"/>
              <a:gd name="connsiteY3" fmla="*/ 1099167 h 1345919"/>
              <a:gd name="connsiteX4" fmla="*/ 1623662 w 4256720"/>
              <a:gd name="connsiteY4" fmla="*/ 1217869 h 1345919"/>
              <a:gd name="connsiteX5" fmla="*/ 1557841 w 4256720"/>
              <a:gd name="connsiteY5" fmla="*/ 1163659 h 1345919"/>
              <a:gd name="connsiteX6" fmla="*/ 2840473 w 4256720"/>
              <a:gd name="connsiteY6" fmla="*/ 1082685 h 1345919"/>
              <a:gd name="connsiteX7" fmla="*/ 2814164 w 4256720"/>
              <a:gd name="connsiteY7" fmla="*/ 1142161 h 1345919"/>
              <a:gd name="connsiteX8" fmla="*/ 3362907 w 4256720"/>
              <a:gd name="connsiteY8" fmla="*/ 715144 h 1345919"/>
              <a:gd name="connsiteX9" fmla="*/ 3683245 w 4256720"/>
              <a:gd name="connsiteY9" fmla="*/ 937469 h 1345919"/>
              <a:gd name="connsiteX10" fmla="*/ 4118573 w 4256720"/>
              <a:gd name="connsiteY10" fmla="*/ 478362 h 1345919"/>
              <a:gd name="connsiteX11" fmla="*/ 3975894 w 4256720"/>
              <a:gd name="connsiteY11" fmla="*/ 561734 h 1345919"/>
              <a:gd name="connsiteX12" fmla="*/ 3776262 w 4256720"/>
              <a:gd name="connsiteY12" fmla="*/ 169049 h 1345919"/>
              <a:gd name="connsiteX13" fmla="*/ 3783751 w 4256720"/>
              <a:gd name="connsiteY13" fmla="*/ 208430 h 1345919"/>
              <a:gd name="connsiteX14" fmla="*/ 2865206 w 4256720"/>
              <a:gd name="connsiteY14" fmla="*/ 123126 h 1345919"/>
              <a:gd name="connsiteX15" fmla="*/ 2938319 w 4256720"/>
              <a:gd name="connsiteY15" fmla="*/ 72903 h 1345919"/>
              <a:gd name="connsiteX16" fmla="*/ 2181667 w 4256720"/>
              <a:gd name="connsiteY16" fmla="*/ 147054 h 1345919"/>
              <a:gd name="connsiteX17" fmla="*/ 2217041 w 4256720"/>
              <a:gd name="connsiteY17" fmla="*/ 103747 h 1345919"/>
              <a:gd name="connsiteX18" fmla="*/ 1379492 w 4256720"/>
              <a:gd name="connsiteY18" fmla="*/ 161759 h 1345919"/>
              <a:gd name="connsiteX19" fmla="*/ 1507588 w 4256720"/>
              <a:gd name="connsiteY19" fmla="*/ 203757 h 1345919"/>
              <a:gd name="connsiteX20" fmla="*/ 406654 w 4256720"/>
              <a:gd name="connsiteY20" fmla="*/ 491914 h 1345919"/>
              <a:gd name="connsiteX21" fmla="*/ 384287 w 4256720"/>
              <a:gd name="connsiteY21" fmla="*/ 447705 h 134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56720" h="1345919" fill="none" extrusionOk="0">
                <a:moveTo>
                  <a:pt x="384287" y="447705"/>
                </a:moveTo>
                <a:cubicBezTo>
                  <a:pt x="350900" y="372262"/>
                  <a:pt x="429145" y="288269"/>
                  <a:pt x="554063" y="215191"/>
                </a:cubicBezTo>
                <a:cubicBezTo>
                  <a:pt x="746675" y="99843"/>
                  <a:pt x="1109927" y="100449"/>
                  <a:pt x="1379985" y="162071"/>
                </a:cubicBezTo>
                <a:cubicBezTo>
                  <a:pt x="1536496" y="59847"/>
                  <a:pt x="1945285" y="56077"/>
                  <a:pt x="2212706" y="106925"/>
                </a:cubicBezTo>
                <a:cubicBezTo>
                  <a:pt x="2275579" y="75291"/>
                  <a:pt x="2411492" y="2249"/>
                  <a:pt x="2537182" y="6231"/>
                </a:cubicBezTo>
                <a:cubicBezTo>
                  <a:pt x="2702665" y="-10569"/>
                  <a:pt x="2833646" y="30754"/>
                  <a:pt x="2939600" y="77296"/>
                </a:cubicBezTo>
                <a:cubicBezTo>
                  <a:pt x="3053219" y="36618"/>
                  <a:pt x="3335620" y="-1927"/>
                  <a:pt x="3494353" y="21497"/>
                </a:cubicBezTo>
                <a:cubicBezTo>
                  <a:pt x="3639484" y="63186"/>
                  <a:pt x="3741702" y="104932"/>
                  <a:pt x="3775671" y="173723"/>
                </a:cubicBezTo>
                <a:cubicBezTo>
                  <a:pt x="3966805" y="194427"/>
                  <a:pt x="4077381" y="238606"/>
                  <a:pt x="4136704" y="321462"/>
                </a:cubicBezTo>
                <a:cubicBezTo>
                  <a:pt x="4174063" y="368685"/>
                  <a:pt x="4182716" y="423376"/>
                  <a:pt x="4120544" y="481664"/>
                </a:cubicBezTo>
                <a:cubicBezTo>
                  <a:pt x="4231678" y="548467"/>
                  <a:pt x="4278051" y="630487"/>
                  <a:pt x="4238589" y="726609"/>
                </a:cubicBezTo>
                <a:cubicBezTo>
                  <a:pt x="4187846" y="884884"/>
                  <a:pt x="3945830" y="926019"/>
                  <a:pt x="3685610" y="941021"/>
                </a:cubicBezTo>
                <a:cubicBezTo>
                  <a:pt x="3679019" y="1010010"/>
                  <a:pt x="3589421" y="1070664"/>
                  <a:pt x="3487652" y="1124745"/>
                </a:cubicBezTo>
                <a:cubicBezTo>
                  <a:pt x="3309630" y="1191823"/>
                  <a:pt x="3017358" y="1181981"/>
                  <a:pt x="2813672" y="1146990"/>
                </a:cubicBezTo>
                <a:cubicBezTo>
                  <a:pt x="2749217" y="1204212"/>
                  <a:pt x="2566444" y="1341891"/>
                  <a:pt x="2332032" y="1342990"/>
                </a:cubicBezTo>
                <a:cubicBezTo>
                  <a:pt x="2087428" y="1382157"/>
                  <a:pt x="1796122" y="1318262"/>
                  <a:pt x="1623859" y="1223353"/>
                </a:cubicBezTo>
                <a:cubicBezTo>
                  <a:pt x="1291146" y="1272739"/>
                  <a:pt x="787631" y="1259394"/>
                  <a:pt x="571898" y="1105149"/>
                </a:cubicBezTo>
                <a:cubicBezTo>
                  <a:pt x="362423" y="1093251"/>
                  <a:pt x="182433" y="1069325"/>
                  <a:pt x="109374" y="973610"/>
                </a:cubicBezTo>
                <a:cubicBezTo>
                  <a:pt x="71873" y="909288"/>
                  <a:pt x="115040" y="836414"/>
                  <a:pt x="208204" y="796055"/>
                </a:cubicBezTo>
                <a:cubicBezTo>
                  <a:pt x="68178" y="775849"/>
                  <a:pt x="-9822" y="694370"/>
                  <a:pt x="-493" y="613888"/>
                </a:cubicBezTo>
                <a:cubicBezTo>
                  <a:pt x="16593" y="536006"/>
                  <a:pt x="180189" y="456950"/>
                  <a:pt x="380641" y="451973"/>
                </a:cubicBezTo>
                <a:cubicBezTo>
                  <a:pt x="381504" y="450830"/>
                  <a:pt x="383145" y="449394"/>
                  <a:pt x="384287" y="447705"/>
                </a:cubicBezTo>
                <a:close/>
              </a:path>
              <a:path w="4256720" h="1345919" fill="none" extrusionOk="0">
                <a:moveTo>
                  <a:pt x="462425" y="815558"/>
                </a:moveTo>
                <a:cubicBezTo>
                  <a:pt x="374056" y="832980"/>
                  <a:pt x="284838" y="812291"/>
                  <a:pt x="212836" y="790727"/>
                </a:cubicBezTo>
                <a:moveTo>
                  <a:pt x="682651" y="1087296"/>
                </a:moveTo>
                <a:cubicBezTo>
                  <a:pt x="642071" y="1095848"/>
                  <a:pt x="611459" y="1099640"/>
                  <a:pt x="573474" y="1099167"/>
                </a:cubicBezTo>
                <a:moveTo>
                  <a:pt x="1623662" y="1217869"/>
                </a:moveTo>
                <a:cubicBezTo>
                  <a:pt x="1597113" y="1199099"/>
                  <a:pt x="1580121" y="1178549"/>
                  <a:pt x="1557841" y="1163659"/>
                </a:cubicBezTo>
                <a:moveTo>
                  <a:pt x="2840473" y="1082685"/>
                </a:moveTo>
                <a:cubicBezTo>
                  <a:pt x="2838749" y="1101391"/>
                  <a:pt x="2827199" y="1120094"/>
                  <a:pt x="2814164" y="1142161"/>
                </a:cubicBezTo>
                <a:moveTo>
                  <a:pt x="3362907" y="715144"/>
                </a:moveTo>
                <a:cubicBezTo>
                  <a:pt x="3560259" y="746670"/>
                  <a:pt x="3686304" y="850349"/>
                  <a:pt x="3683245" y="937469"/>
                </a:cubicBezTo>
                <a:moveTo>
                  <a:pt x="4118573" y="478362"/>
                </a:moveTo>
                <a:cubicBezTo>
                  <a:pt x="4085855" y="509177"/>
                  <a:pt x="4036457" y="532949"/>
                  <a:pt x="3975894" y="561734"/>
                </a:cubicBezTo>
                <a:moveTo>
                  <a:pt x="3776262" y="169049"/>
                </a:moveTo>
                <a:cubicBezTo>
                  <a:pt x="3780623" y="179523"/>
                  <a:pt x="3783245" y="194093"/>
                  <a:pt x="3783751" y="208430"/>
                </a:cubicBezTo>
                <a:moveTo>
                  <a:pt x="2865206" y="123126"/>
                </a:moveTo>
                <a:cubicBezTo>
                  <a:pt x="2884312" y="104437"/>
                  <a:pt x="2904080" y="86578"/>
                  <a:pt x="2938319" y="72903"/>
                </a:cubicBezTo>
                <a:moveTo>
                  <a:pt x="2181667" y="147054"/>
                </a:moveTo>
                <a:cubicBezTo>
                  <a:pt x="2193304" y="131359"/>
                  <a:pt x="2198239" y="118258"/>
                  <a:pt x="2217041" y="103747"/>
                </a:cubicBezTo>
                <a:moveTo>
                  <a:pt x="1379492" y="161759"/>
                </a:moveTo>
                <a:cubicBezTo>
                  <a:pt x="1429554" y="168899"/>
                  <a:pt x="1470934" y="185648"/>
                  <a:pt x="1507588" y="203757"/>
                </a:cubicBezTo>
                <a:moveTo>
                  <a:pt x="406654" y="491914"/>
                </a:moveTo>
                <a:cubicBezTo>
                  <a:pt x="398289" y="480767"/>
                  <a:pt x="387026" y="464837"/>
                  <a:pt x="384287" y="447705"/>
                </a:cubicBezTo>
              </a:path>
              <a:path w="4256720" h="1345919" stroke="0" extrusionOk="0">
                <a:moveTo>
                  <a:pt x="384287" y="447705"/>
                </a:moveTo>
                <a:cubicBezTo>
                  <a:pt x="355340" y="385585"/>
                  <a:pt x="430774" y="263872"/>
                  <a:pt x="554063" y="215191"/>
                </a:cubicBezTo>
                <a:cubicBezTo>
                  <a:pt x="795650" y="137250"/>
                  <a:pt x="1148338" y="63211"/>
                  <a:pt x="1379985" y="162071"/>
                </a:cubicBezTo>
                <a:cubicBezTo>
                  <a:pt x="1568233" y="50816"/>
                  <a:pt x="1894515" y="2851"/>
                  <a:pt x="2212706" y="106925"/>
                </a:cubicBezTo>
                <a:cubicBezTo>
                  <a:pt x="2278460" y="54480"/>
                  <a:pt x="2405007" y="-7005"/>
                  <a:pt x="2537182" y="6231"/>
                </a:cubicBezTo>
                <a:cubicBezTo>
                  <a:pt x="2697128" y="-18120"/>
                  <a:pt x="2855295" y="48290"/>
                  <a:pt x="2939600" y="77296"/>
                </a:cubicBezTo>
                <a:cubicBezTo>
                  <a:pt x="3088854" y="47075"/>
                  <a:pt x="3288301" y="-30280"/>
                  <a:pt x="3494353" y="21497"/>
                </a:cubicBezTo>
                <a:cubicBezTo>
                  <a:pt x="3631368" y="62517"/>
                  <a:pt x="3737077" y="106599"/>
                  <a:pt x="3775671" y="173723"/>
                </a:cubicBezTo>
                <a:cubicBezTo>
                  <a:pt x="3941563" y="215570"/>
                  <a:pt x="4097257" y="252888"/>
                  <a:pt x="4136704" y="321462"/>
                </a:cubicBezTo>
                <a:cubicBezTo>
                  <a:pt x="4173652" y="373270"/>
                  <a:pt x="4173132" y="439037"/>
                  <a:pt x="4120544" y="481664"/>
                </a:cubicBezTo>
                <a:cubicBezTo>
                  <a:pt x="4247678" y="539453"/>
                  <a:pt x="4282038" y="631521"/>
                  <a:pt x="4238589" y="726609"/>
                </a:cubicBezTo>
                <a:cubicBezTo>
                  <a:pt x="4216434" y="860648"/>
                  <a:pt x="3935747" y="874285"/>
                  <a:pt x="3685610" y="941021"/>
                </a:cubicBezTo>
                <a:cubicBezTo>
                  <a:pt x="3678864" y="1015039"/>
                  <a:pt x="3617996" y="1087266"/>
                  <a:pt x="3487652" y="1124745"/>
                </a:cubicBezTo>
                <a:cubicBezTo>
                  <a:pt x="3287227" y="1204926"/>
                  <a:pt x="3001421" y="1192363"/>
                  <a:pt x="2813672" y="1146990"/>
                </a:cubicBezTo>
                <a:cubicBezTo>
                  <a:pt x="2721499" y="1202668"/>
                  <a:pt x="2543566" y="1340287"/>
                  <a:pt x="2332032" y="1342990"/>
                </a:cubicBezTo>
                <a:cubicBezTo>
                  <a:pt x="2055036" y="1372192"/>
                  <a:pt x="1777484" y="1310823"/>
                  <a:pt x="1623859" y="1223353"/>
                </a:cubicBezTo>
                <a:cubicBezTo>
                  <a:pt x="1321220" y="1315025"/>
                  <a:pt x="799119" y="1311469"/>
                  <a:pt x="571898" y="1105149"/>
                </a:cubicBezTo>
                <a:cubicBezTo>
                  <a:pt x="348766" y="1135550"/>
                  <a:pt x="165259" y="1040713"/>
                  <a:pt x="109374" y="973610"/>
                </a:cubicBezTo>
                <a:cubicBezTo>
                  <a:pt x="64707" y="920432"/>
                  <a:pt x="121770" y="851861"/>
                  <a:pt x="208204" y="796055"/>
                </a:cubicBezTo>
                <a:cubicBezTo>
                  <a:pt x="66765" y="765036"/>
                  <a:pt x="-10669" y="672668"/>
                  <a:pt x="-493" y="613888"/>
                </a:cubicBezTo>
                <a:cubicBezTo>
                  <a:pt x="5263" y="511258"/>
                  <a:pt x="142693" y="454395"/>
                  <a:pt x="380641" y="451973"/>
                </a:cubicBezTo>
                <a:cubicBezTo>
                  <a:pt x="381830" y="450628"/>
                  <a:pt x="383279" y="448943"/>
                  <a:pt x="384287" y="447705"/>
                </a:cubicBezTo>
                <a:close/>
              </a:path>
              <a:path w="4256720" h="1345919" fill="none" stroke="0" extrusionOk="0">
                <a:moveTo>
                  <a:pt x="462425" y="815558"/>
                </a:moveTo>
                <a:cubicBezTo>
                  <a:pt x="363164" y="811196"/>
                  <a:pt x="286860" y="815574"/>
                  <a:pt x="212836" y="790727"/>
                </a:cubicBezTo>
                <a:moveTo>
                  <a:pt x="682651" y="1087296"/>
                </a:moveTo>
                <a:cubicBezTo>
                  <a:pt x="645559" y="1090222"/>
                  <a:pt x="612184" y="1091377"/>
                  <a:pt x="573474" y="1099167"/>
                </a:cubicBezTo>
                <a:moveTo>
                  <a:pt x="1623662" y="1217869"/>
                </a:moveTo>
                <a:cubicBezTo>
                  <a:pt x="1602968" y="1200968"/>
                  <a:pt x="1573802" y="1188872"/>
                  <a:pt x="1557841" y="1163659"/>
                </a:cubicBezTo>
                <a:moveTo>
                  <a:pt x="2840473" y="1082685"/>
                </a:moveTo>
                <a:cubicBezTo>
                  <a:pt x="2837977" y="1104600"/>
                  <a:pt x="2828598" y="1128006"/>
                  <a:pt x="2814164" y="1142161"/>
                </a:cubicBezTo>
                <a:moveTo>
                  <a:pt x="3362907" y="715144"/>
                </a:moveTo>
                <a:cubicBezTo>
                  <a:pt x="3564349" y="738296"/>
                  <a:pt x="3689904" y="853806"/>
                  <a:pt x="3683245" y="937469"/>
                </a:cubicBezTo>
                <a:moveTo>
                  <a:pt x="4118573" y="478362"/>
                </a:moveTo>
                <a:cubicBezTo>
                  <a:pt x="4072783" y="512304"/>
                  <a:pt x="4029310" y="546596"/>
                  <a:pt x="3975894" y="561734"/>
                </a:cubicBezTo>
                <a:moveTo>
                  <a:pt x="3776262" y="169049"/>
                </a:moveTo>
                <a:cubicBezTo>
                  <a:pt x="3780801" y="181304"/>
                  <a:pt x="3785089" y="195879"/>
                  <a:pt x="3783751" y="208430"/>
                </a:cubicBezTo>
                <a:moveTo>
                  <a:pt x="2865206" y="123126"/>
                </a:moveTo>
                <a:cubicBezTo>
                  <a:pt x="2879167" y="107469"/>
                  <a:pt x="2908578" y="86595"/>
                  <a:pt x="2938319" y="72903"/>
                </a:cubicBezTo>
                <a:moveTo>
                  <a:pt x="2181667" y="147054"/>
                </a:moveTo>
                <a:cubicBezTo>
                  <a:pt x="2184888" y="131007"/>
                  <a:pt x="2204430" y="117699"/>
                  <a:pt x="2217041" y="103747"/>
                </a:cubicBezTo>
                <a:moveTo>
                  <a:pt x="1379492" y="161759"/>
                </a:moveTo>
                <a:cubicBezTo>
                  <a:pt x="1428958" y="172808"/>
                  <a:pt x="1470030" y="188348"/>
                  <a:pt x="1507588" y="203757"/>
                </a:cubicBezTo>
                <a:moveTo>
                  <a:pt x="406654" y="491914"/>
                </a:moveTo>
                <a:cubicBezTo>
                  <a:pt x="396751" y="476266"/>
                  <a:pt x="390896" y="460059"/>
                  <a:pt x="384287" y="447705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Toán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40000"/>
                  <a:lumOff val="6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9" y="3363320"/>
            <a:ext cx="3671394" cy="3671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0A727-3B09-4416-901F-FD3E0E6AD5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2" y="1658983"/>
            <a:ext cx="10267487" cy="27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" b="19010"/>
          <a:stretch/>
        </p:blipFill>
        <p:spPr>
          <a:xfrm>
            <a:off x="0" y="-71438"/>
            <a:ext cx="12292013" cy="692943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EA9DE9-7908-445F-9FD3-B58D1F89E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" y="0"/>
            <a:ext cx="12290601" cy="68585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20" y="-431188"/>
            <a:ext cx="2256440" cy="2256440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l="7089" t="10627" r="6819" b="4260"/>
          <a:stretch/>
        </p:blipFill>
        <p:spPr>
          <a:xfrm>
            <a:off x="3231987" y="642481"/>
            <a:ext cx="1188246" cy="810882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l="7089" t="10627" r="6819" b="4260"/>
          <a:stretch/>
        </p:blipFill>
        <p:spPr>
          <a:xfrm>
            <a:off x="2728288" y="3980035"/>
            <a:ext cx="1188246" cy="810882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l="7089" t="10627" r="6819" b="4260"/>
          <a:stretch/>
        </p:blipFill>
        <p:spPr>
          <a:xfrm>
            <a:off x="6821112" y="3988014"/>
            <a:ext cx="1188246" cy="810882"/>
          </a:xfrm>
          <a:prstGeom prst="rect">
            <a:avLst/>
          </a:prstGeom>
        </p:spPr>
      </p:pic>
      <p:pic>
        <p:nvPicPr>
          <p:cNvPr id="22" name="Picture 21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l="7089" t="10627" r="6819" b="4260"/>
          <a:stretch/>
        </p:blipFill>
        <p:spPr>
          <a:xfrm>
            <a:off x="7644842" y="1218124"/>
            <a:ext cx="1188246" cy="810882"/>
          </a:xfrm>
          <a:prstGeom prst="rect">
            <a:avLst/>
          </a:prstGeom>
        </p:spPr>
      </p:pic>
      <p:pic>
        <p:nvPicPr>
          <p:cNvPr id="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024DC31-C616-4A5A-BFBA-2A1F51ED3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86400" y="7843684"/>
            <a:ext cx="609600" cy="609600"/>
          </a:xfrm>
          <a:prstGeom prst="rect">
            <a:avLst/>
          </a:prstGeom>
        </p:spPr>
      </p:pic>
      <p:pic>
        <p:nvPicPr>
          <p:cNvPr id="63" name="13 Imagen">
            <a:hlinkClick r:id="rId14" action="ppaction://hlinksldjump"/>
            <a:extLst>
              <a:ext uri="{FF2B5EF4-FFF2-40B4-BE49-F238E27FC236}">
                <a16:creationId xmlns:a16="http://schemas.microsoft.com/office/drawing/2014/main" id="{F078D8A4-4F2F-4D14-BA8D-B6443B5386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90512" y="0"/>
            <a:ext cx="750665" cy="711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9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" b="19010"/>
          <a:stretch/>
        </p:blipFill>
        <p:spPr>
          <a:xfrm>
            <a:off x="-100014" y="-42862"/>
            <a:ext cx="12292013" cy="69294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601" y="-594"/>
            <a:ext cx="12290601" cy="68585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20" y="-431188"/>
            <a:ext cx="2256440" cy="225644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26700" y="495300"/>
            <a:ext cx="8293600" cy="3231317"/>
          </a:xfrm>
          <a:prstGeom prst="roundRect">
            <a:avLst>
              <a:gd name="adj" fmla="val 670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4057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126 + 45 = ?</a:t>
            </a:r>
          </a:p>
        </p:txBody>
      </p:sp>
      <p:grpSp>
        <p:nvGrpSpPr>
          <p:cNvPr id="8" name="A. MsPham"/>
          <p:cNvGrpSpPr/>
          <p:nvPr/>
        </p:nvGrpSpPr>
        <p:grpSpPr>
          <a:xfrm>
            <a:off x="632512" y="3799344"/>
            <a:ext cx="5041400" cy="1398460"/>
            <a:chOff x="632512" y="3799344"/>
            <a:chExt cx="5041400" cy="1398460"/>
          </a:xfrm>
        </p:grpSpPr>
        <p:sp>
          <p:nvSpPr>
            <p:cNvPr id="16" name="Rounded Rectangle 15"/>
            <p:cNvSpPr/>
            <p:nvPr/>
          </p:nvSpPr>
          <p:spPr>
            <a:xfrm>
              <a:off x="990600" y="3976503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171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3405">
              <a:off x="632512" y="3799344"/>
              <a:ext cx="941832" cy="94183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t="9880" b="18625"/>
          <a:stretch/>
        </p:blipFill>
        <p:spPr>
          <a:xfrm rot="20479559">
            <a:off x="1213569" y="205624"/>
            <a:ext cx="1692599" cy="1307755"/>
          </a:xfrm>
          <a:prstGeom prst="rect">
            <a:avLst/>
          </a:prstGeom>
        </p:spPr>
      </p:pic>
      <p:grpSp>
        <p:nvGrpSpPr>
          <p:cNvPr id="11" name="B. MsPham"/>
          <p:cNvGrpSpPr/>
          <p:nvPr/>
        </p:nvGrpSpPr>
        <p:grpSpPr>
          <a:xfrm>
            <a:off x="611990" y="5240072"/>
            <a:ext cx="5061922" cy="1368041"/>
            <a:chOff x="611990" y="5240072"/>
            <a:chExt cx="5061922" cy="1368041"/>
          </a:xfrm>
        </p:grpSpPr>
        <p:sp>
          <p:nvSpPr>
            <p:cNvPr id="20" name="Rounded Rectangle 19"/>
            <p:cNvSpPr/>
            <p:nvPr/>
          </p:nvSpPr>
          <p:spPr>
            <a:xfrm>
              <a:off x="990600" y="5386812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181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3098">
              <a:off x="611990" y="5240072"/>
              <a:ext cx="941832" cy="941832"/>
            </a:xfrm>
            <a:prstGeom prst="rect">
              <a:avLst/>
            </a:prstGeom>
          </p:spPr>
        </p:pic>
      </p:grpSp>
      <p:grpSp>
        <p:nvGrpSpPr>
          <p:cNvPr id="9" name="C.MsPham"/>
          <p:cNvGrpSpPr/>
          <p:nvPr/>
        </p:nvGrpSpPr>
        <p:grpSpPr>
          <a:xfrm>
            <a:off x="5785315" y="3787495"/>
            <a:ext cx="4985563" cy="1410309"/>
            <a:chOff x="5785315" y="3787495"/>
            <a:chExt cx="4985563" cy="1410309"/>
          </a:xfrm>
        </p:grpSpPr>
        <p:sp>
          <p:nvSpPr>
            <p:cNvPr id="21" name="Rounded Rectangle 20"/>
            <p:cNvSpPr/>
            <p:nvPr/>
          </p:nvSpPr>
          <p:spPr>
            <a:xfrm>
              <a:off x="6089150" y="3976503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C. 161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14472">
              <a:off x="5785315" y="3787495"/>
              <a:ext cx="938636" cy="938636"/>
            </a:xfrm>
            <a:prstGeom prst="rect">
              <a:avLst/>
            </a:prstGeom>
          </p:spPr>
        </p:pic>
      </p:grpSp>
      <p:grpSp>
        <p:nvGrpSpPr>
          <p:cNvPr id="10" name="D.MsPham"/>
          <p:cNvGrpSpPr/>
          <p:nvPr/>
        </p:nvGrpSpPr>
        <p:grpSpPr>
          <a:xfrm>
            <a:off x="5853751" y="5102277"/>
            <a:ext cx="4917127" cy="1505836"/>
            <a:chOff x="5853751" y="5102277"/>
            <a:chExt cx="4917127" cy="1505836"/>
          </a:xfrm>
        </p:grpSpPr>
        <p:sp>
          <p:nvSpPr>
            <p:cNvPr id="28" name="Rounded Rectangle 27"/>
            <p:cNvSpPr/>
            <p:nvPr/>
          </p:nvSpPr>
          <p:spPr>
            <a:xfrm>
              <a:off x="6089150" y="5386812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D. 151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1556">
              <a:off x="5853751" y="5102277"/>
              <a:ext cx="895185" cy="895185"/>
            </a:xfrm>
            <a:prstGeom prst="rect">
              <a:avLst/>
            </a:prstGeom>
          </p:spPr>
        </p:pic>
      </p:grpSp>
      <p:pic>
        <p:nvPicPr>
          <p:cNvPr id="19" name="13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5545" y="1749928"/>
            <a:ext cx="750665" cy="711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9E1DFF10-EF0E-4E97-BF46-E546C90580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93" y="4146405"/>
            <a:ext cx="1041120" cy="8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" b="19010"/>
          <a:stretch/>
        </p:blipFill>
        <p:spPr>
          <a:xfrm>
            <a:off x="-100014" y="-42862"/>
            <a:ext cx="12292013" cy="69294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601" y="-594"/>
            <a:ext cx="12290601" cy="68585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20" y="-431188"/>
            <a:ext cx="2256440" cy="225644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26700" y="495300"/>
            <a:ext cx="8293600" cy="3231317"/>
          </a:xfrm>
          <a:prstGeom prst="roundRect">
            <a:avLst>
              <a:gd name="adj" fmla="val 670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4057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– 30 = ?</a:t>
            </a:r>
          </a:p>
        </p:txBody>
      </p:sp>
      <p:grpSp>
        <p:nvGrpSpPr>
          <p:cNvPr id="8" name="A. MsPham"/>
          <p:cNvGrpSpPr/>
          <p:nvPr/>
        </p:nvGrpSpPr>
        <p:grpSpPr>
          <a:xfrm>
            <a:off x="5634622" y="3712259"/>
            <a:ext cx="5041400" cy="1398460"/>
            <a:chOff x="632512" y="3799344"/>
            <a:chExt cx="5041400" cy="1398460"/>
          </a:xfrm>
        </p:grpSpPr>
        <p:sp>
          <p:nvSpPr>
            <p:cNvPr id="16" name="Rounded Rectangle 15"/>
            <p:cNvSpPr/>
            <p:nvPr/>
          </p:nvSpPr>
          <p:spPr>
            <a:xfrm>
              <a:off x="990600" y="3976503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50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3405">
              <a:off x="632512" y="3799344"/>
              <a:ext cx="941832" cy="94183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t="9880" b="18625"/>
          <a:stretch/>
        </p:blipFill>
        <p:spPr>
          <a:xfrm rot="20479559">
            <a:off x="1213569" y="205624"/>
            <a:ext cx="1692599" cy="1307755"/>
          </a:xfrm>
          <a:prstGeom prst="rect">
            <a:avLst/>
          </a:prstGeom>
        </p:spPr>
      </p:pic>
      <p:grpSp>
        <p:nvGrpSpPr>
          <p:cNvPr id="11" name="B. MsPham"/>
          <p:cNvGrpSpPr/>
          <p:nvPr/>
        </p:nvGrpSpPr>
        <p:grpSpPr>
          <a:xfrm>
            <a:off x="642341" y="5240072"/>
            <a:ext cx="5061922" cy="1368041"/>
            <a:chOff x="611990" y="5240072"/>
            <a:chExt cx="5061922" cy="1368041"/>
          </a:xfrm>
        </p:grpSpPr>
        <p:sp>
          <p:nvSpPr>
            <p:cNvPr id="20" name="Rounded Rectangle 19"/>
            <p:cNvSpPr/>
            <p:nvPr/>
          </p:nvSpPr>
          <p:spPr>
            <a:xfrm>
              <a:off x="990600" y="5386812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C. 70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3098">
              <a:off x="611990" y="5240072"/>
              <a:ext cx="941832" cy="941832"/>
            </a:xfrm>
            <a:prstGeom prst="rect">
              <a:avLst/>
            </a:prstGeom>
          </p:spPr>
        </p:pic>
      </p:grpSp>
      <p:grpSp>
        <p:nvGrpSpPr>
          <p:cNvPr id="9" name="C.MsPham"/>
          <p:cNvGrpSpPr/>
          <p:nvPr/>
        </p:nvGrpSpPr>
        <p:grpSpPr>
          <a:xfrm>
            <a:off x="781346" y="3784659"/>
            <a:ext cx="4985563" cy="1410309"/>
            <a:chOff x="5785315" y="3787495"/>
            <a:chExt cx="4985563" cy="1410309"/>
          </a:xfrm>
        </p:grpSpPr>
        <p:sp>
          <p:nvSpPr>
            <p:cNvPr id="21" name="Rounded Rectangle 20"/>
            <p:cNvSpPr/>
            <p:nvPr/>
          </p:nvSpPr>
          <p:spPr>
            <a:xfrm>
              <a:off x="6089150" y="3976503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60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14472">
              <a:off x="5785315" y="3787495"/>
              <a:ext cx="938636" cy="938636"/>
            </a:xfrm>
            <a:prstGeom prst="rect">
              <a:avLst/>
            </a:prstGeom>
          </p:spPr>
        </p:pic>
      </p:grpSp>
      <p:grpSp>
        <p:nvGrpSpPr>
          <p:cNvPr id="10" name="D.MsPham"/>
          <p:cNvGrpSpPr/>
          <p:nvPr/>
        </p:nvGrpSpPr>
        <p:grpSpPr>
          <a:xfrm>
            <a:off x="5853751" y="5102277"/>
            <a:ext cx="4917127" cy="1505836"/>
            <a:chOff x="5853751" y="5102277"/>
            <a:chExt cx="4917127" cy="1505836"/>
          </a:xfrm>
        </p:grpSpPr>
        <p:sp>
          <p:nvSpPr>
            <p:cNvPr id="28" name="Rounded Rectangle 27"/>
            <p:cNvSpPr/>
            <p:nvPr/>
          </p:nvSpPr>
          <p:spPr>
            <a:xfrm>
              <a:off x="6089150" y="5386812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D. 40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1556">
              <a:off x="5853751" y="5102277"/>
              <a:ext cx="895185" cy="895185"/>
            </a:xfrm>
            <a:prstGeom prst="rect">
              <a:avLst/>
            </a:prstGeom>
          </p:spPr>
        </p:pic>
      </p:grpSp>
      <p:pic>
        <p:nvPicPr>
          <p:cNvPr id="19" name="13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5545" y="1749928"/>
            <a:ext cx="750665" cy="711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59B39E9A-50A2-4AD9-B35E-4F0FBB462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87" y="5442018"/>
            <a:ext cx="1041120" cy="8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" b="19010"/>
          <a:stretch/>
        </p:blipFill>
        <p:spPr>
          <a:xfrm>
            <a:off x="-100014" y="-42862"/>
            <a:ext cx="12292013" cy="69294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601" y="-594"/>
            <a:ext cx="12290601" cy="68585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20" y="-431188"/>
            <a:ext cx="2256440" cy="225644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26700" y="495300"/>
            <a:ext cx="8293600" cy="3231317"/>
          </a:xfrm>
          <a:prstGeom prst="roundRect">
            <a:avLst>
              <a:gd name="adj" fmla="val 670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4057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 – 40 =?</a:t>
            </a:r>
          </a:p>
        </p:txBody>
      </p:sp>
      <p:grpSp>
        <p:nvGrpSpPr>
          <p:cNvPr id="8" name="A. MsPham"/>
          <p:cNvGrpSpPr/>
          <p:nvPr/>
        </p:nvGrpSpPr>
        <p:grpSpPr>
          <a:xfrm>
            <a:off x="632512" y="3799344"/>
            <a:ext cx="5041400" cy="1398460"/>
            <a:chOff x="632512" y="3799344"/>
            <a:chExt cx="5041400" cy="1398460"/>
          </a:xfrm>
        </p:grpSpPr>
        <p:sp>
          <p:nvSpPr>
            <p:cNvPr id="16" name="Rounded Rectangle 15"/>
            <p:cNvSpPr/>
            <p:nvPr/>
          </p:nvSpPr>
          <p:spPr>
            <a:xfrm>
              <a:off x="990600" y="3976503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44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3405">
              <a:off x="632512" y="3799344"/>
              <a:ext cx="941832" cy="94183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t="9880" b="18625"/>
          <a:stretch/>
        </p:blipFill>
        <p:spPr>
          <a:xfrm rot="20479559">
            <a:off x="1213569" y="205624"/>
            <a:ext cx="1692599" cy="1307755"/>
          </a:xfrm>
          <a:prstGeom prst="rect">
            <a:avLst/>
          </a:prstGeom>
        </p:spPr>
      </p:pic>
      <p:grpSp>
        <p:nvGrpSpPr>
          <p:cNvPr id="11" name="B. MsPham"/>
          <p:cNvGrpSpPr/>
          <p:nvPr/>
        </p:nvGrpSpPr>
        <p:grpSpPr>
          <a:xfrm>
            <a:off x="611990" y="5240072"/>
            <a:ext cx="5061922" cy="1368041"/>
            <a:chOff x="611990" y="5240072"/>
            <a:chExt cx="5061922" cy="1368041"/>
          </a:xfrm>
        </p:grpSpPr>
        <p:sp>
          <p:nvSpPr>
            <p:cNvPr id="20" name="Rounded Rectangle 19"/>
            <p:cNvSpPr/>
            <p:nvPr/>
          </p:nvSpPr>
          <p:spPr>
            <a:xfrm>
              <a:off x="990600" y="5386812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43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3098">
              <a:off x="611990" y="5240072"/>
              <a:ext cx="941832" cy="941832"/>
            </a:xfrm>
            <a:prstGeom prst="rect">
              <a:avLst/>
            </a:prstGeom>
          </p:spPr>
        </p:pic>
      </p:grpSp>
      <p:grpSp>
        <p:nvGrpSpPr>
          <p:cNvPr id="9" name="C.MsPham"/>
          <p:cNvGrpSpPr/>
          <p:nvPr/>
        </p:nvGrpSpPr>
        <p:grpSpPr>
          <a:xfrm>
            <a:off x="5785315" y="3787495"/>
            <a:ext cx="4985563" cy="1410309"/>
            <a:chOff x="5785315" y="3787495"/>
            <a:chExt cx="4985563" cy="1410309"/>
          </a:xfrm>
        </p:grpSpPr>
        <p:sp>
          <p:nvSpPr>
            <p:cNvPr id="21" name="Rounded Rectangle 20"/>
            <p:cNvSpPr/>
            <p:nvPr/>
          </p:nvSpPr>
          <p:spPr>
            <a:xfrm>
              <a:off x="6089150" y="3976503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C. 48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14472">
              <a:off x="5785315" y="3787495"/>
              <a:ext cx="938636" cy="938636"/>
            </a:xfrm>
            <a:prstGeom prst="rect">
              <a:avLst/>
            </a:prstGeom>
          </p:spPr>
        </p:pic>
      </p:grpSp>
      <p:grpSp>
        <p:nvGrpSpPr>
          <p:cNvPr id="10" name="D.MsPham"/>
          <p:cNvGrpSpPr/>
          <p:nvPr/>
        </p:nvGrpSpPr>
        <p:grpSpPr>
          <a:xfrm>
            <a:off x="5853751" y="5102277"/>
            <a:ext cx="4917127" cy="1505836"/>
            <a:chOff x="5853751" y="5102277"/>
            <a:chExt cx="4917127" cy="1505836"/>
          </a:xfrm>
        </p:grpSpPr>
        <p:sp>
          <p:nvSpPr>
            <p:cNvPr id="28" name="Rounded Rectangle 27"/>
            <p:cNvSpPr/>
            <p:nvPr/>
          </p:nvSpPr>
          <p:spPr>
            <a:xfrm>
              <a:off x="6089150" y="5386812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D. 42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1556">
              <a:off x="5853751" y="5102277"/>
              <a:ext cx="895185" cy="895185"/>
            </a:xfrm>
            <a:prstGeom prst="rect">
              <a:avLst/>
            </a:prstGeom>
          </p:spPr>
        </p:pic>
      </p:grpSp>
      <p:pic>
        <p:nvPicPr>
          <p:cNvPr id="19" name="13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5545" y="1749928"/>
            <a:ext cx="750665" cy="711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ED5D436B-B8C1-4321-8A8D-DBF419B072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57" y="4133263"/>
            <a:ext cx="1041120" cy="8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7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" b="19010"/>
          <a:stretch/>
        </p:blipFill>
        <p:spPr>
          <a:xfrm>
            <a:off x="-100014" y="-42862"/>
            <a:ext cx="12292013" cy="69294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601" y="-594"/>
            <a:ext cx="12290601" cy="68585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20" y="-431188"/>
            <a:ext cx="2256440" cy="225644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26700" y="495300"/>
            <a:ext cx="8293600" cy="3231317"/>
          </a:xfrm>
          <a:prstGeom prst="roundRect">
            <a:avLst>
              <a:gd name="adj" fmla="val 670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4057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83 + 17 = ?</a:t>
            </a:r>
          </a:p>
        </p:txBody>
      </p:sp>
      <p:grpSp>
        <p:nvGrpSpPr>
          <p:cNvPr id="8" name="A. MsPham"/>
          <p:cNvGrpSpPr/>
          <p:nvPr/>
        </p:nvGrpSpPr>
        <p:grpSpPr>
          <a:xfrm>
            <a:off x="632512" y="3799344"/>
            <a:ext cx="5041400" cy="1398460"/>
            <a:chOff x="632512" y="3799344"/>
            <a:chExt cx="5041400" cy="1398460"/>
          </a:xfrm>
        </p:grpSpPr>
        <p:sp>
          <p:nvSpPr>
            <p:cNvPr id="16" name="Rounded Rectangle 15"/>
            <p:cNvSpPr/>
            <p:nvPr/>
          </p:nvSpPr>
          <p:spPr>
            <a:xfrm>
              <a:off x="990600" y="3976503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98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3405">
              <a:off x="632512" y="3799344"/>
              <a:ext cx="941832" cy="94183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t="9880" b="18625"/>
          <a:stretch/>
        </p:blipFill>
        <p:spPr>
          <a:xfrm rot="20479559">
            <a:off x="1213569" y="205624"/>
            <a:ext cx="1692599" cy="1307755"/>
          </a:xfrm>
          <a:prstGeom prst="rect">
            <a:avLst/>
          </a:prstGeom>
        </p:spPr>
      </p:pic>
      <p:grpSp>
        <p:nvGrpSpPr>
          <p:cNvPr id="11" name="B. MsPham"/>
          <p:cNvGrpSpPr/>
          <p:nvPr/>
        </p:nvGrpSpPr>
        <p:grpSpPr>
          <a:xfrm>
            <a:off x="611990" y="5240072"/>
            <a:ext cx="5061922" cy="1368041"/>
            <a:chOff x="611990" y="5240072"/>
            <a:chExt cx="5061922" cy="1368041"/>
          </a:xfrm>
        </p:grpSpPr>
        <p:sp>
          <p:nvSpPr>
            <p:cNvPr id="20" name="Rounded Rectangle 19"/>
            <p:cNvSpPr/>
            <p:nvPr/>
          </p:nvSpPr>
          <p:spPr>
            <a:xfrm>
              <a:off x="990600" y="5386812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97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3098">
              <a:off x="611990" y="5240072"/>
              <a:ext cx="941832" cy="941832"/>
            </a:xfrm>
            <a:prstGeom prst="rect">
              <a:avLst/>
            </a:prstGeom>
          </p:spPr>
        </p:pic>
      </p:grpSp>
      <p:grpSp>
        <p:nvGrpSpPr>
          <p:cNvPr id="9" name="C.MsPham"/>
          <p:cNvGrpSpPr/>
          <p:nvPr/>
        </p:nvGrpSpPr>
        <p:grpSpPr>
          <a:xfrm>
            <a:off x="5785315" y="3787495"/>
            <a:ext cx="4985563" cy="1410309"/>
            <a:chOff x="5785315" y="3787495"/>
            <a:chExt cx="4985563" cy="1410309"/>
          </a:xfrm>
        </p:grpSpPr>
        <p:sp>
          <p:nvSpPr>
            <p:cNvPr id="21" name="Rounded Rectangle 20"/>
            <p:cNvSpPr/>
            <p:nvPr/>
          </p:nvSpPr>
          <p:spPr>
            <a:xfrm>
              <a:off x="6089150" y="3976503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C. 99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14472">
              <a:off x="5785315" y="3787495"/>
              <a:ext cx="938636" cy="938636"/>
            </a:xfrm>
            <a:prstGeom prst="rect">
              <a:avLst/>
            </a:prstGeom>
          </p:spPr>
        </p:pic>
      </p:grpSp>
      <p:grpSp>
        <p:nvGrpSpPr>
          <p:cNvPr id="10" name="D.MsPham"/>
          <p:cNvGrpSpPr/>
          <p:nvPr/>
        </p:nvGrpSpPr>
        <p:grpSpPr>
          <a:xfrm>
            <a:off x="5853751" y="5102277"/>
            <a:ext cx="4917127" cy="1505836"/>
            <a:chOff x="5853751" y="5102277"/>
            <a:chExt cx="4917127" cy="1505836"/>
          </a:xfrm>
        </p:grpSpPr>
        <p:sp>
          <p:nvSpPr>
            <p:cNvPr id="28" name="Rounded Rectangle 27"/>
            <p:cNvSpPr/>
            <p:nvPr/>
          </p:nvSpPr>
          <p:spPr>
            <a:xfrm>
              <a:off x="6089150" y="5386812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D. 100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1556">
              <a:off x="5853751" y="5102277"/>
              <a:ext cx="895185" cy="895185"/>
            </a:xfrm>
            <a:prstGeom prst="rect">
              <a:avLst/>
            </a:prstGeom>
          </p:spPr>
        </p:pic>
      </p:grpSp>
      <p:pic>
        <p:nvPicPr>
          <p:cNvPr id="19" name="13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5545" y="1749928"/>
            <a:ext cx="750665" cy="711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AC55704C-54AC-408A-9568-D1E80E0EA1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57" y="5549869"/>
            <a:ext cx="1041120" cy="8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BC5277-CA3B-4717-9AC2-7019326D7DDF}"/>
              </a:ext>
            </a:extLst>
          </p:cNvPr>
          <p:cNvSpPr txBox="1"/>
          <p:nvPr/>
        </p:nvSpPr>
        <p:spPr>
          <a:xfrm>
            <a:off x="2158826" y="2262522"/>
            <a:ext cx="87145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 3: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thành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phần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cộng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Coiny" panose="02000903060500060000" pitchFamily="2" charset="0"/>
              </a:rPr>
              <a:t>trừ</a:t>
            </a:r>
            <a:endParaRPr kumimoji="0" lang="en-US" sz="4800" b="1" i="0" u="none" strike="noStrike" kern="1200" cap="none" spc="0" normalizeH="0" baseline="0" noProof="0" dirty="0">
              <a:ln w="12700">
                <a:solidFill>
                  <a:prstClr val="white"/>
                </a:solidFill>
              </a:ln>
              <a:solidFill>
                <a:srgbClr val="E71B70"/>
              </a:solidFill>
              <a:effectLst/>
              <a:uLnTx/>
              <a:uFillTx/>
              <a:latin typeface="Coiny" panose="0200090306050006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latin typeface="Coiny" panose="02000903060500060000" pitchFamily="2" charset="0"/>
              </a:rPr>
              <a:t>( </a:t>
            </a:r>
            <a:r>
              <a:rPr lang="en-US" sz="4800" b="1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latin typeface="Coiny" panose="02000903060500060000" pitchFamily="2" charset="0"/>
              </a:rPr>
              <a:t>tiết</a:t>
            </a:r>
            <a:r>
              <a:rPr lang="en-US" sz="4800" b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latin typeface="Coiny" panose="02000903060500060000" pitchFamily="2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 w="12700">
                <a:solidFill>
                  <a:prstClr val="white"/>
                </a:solidFill>
              </a:ln>
              <a:solidFill>
                <a:srgbClr val="E71B70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8D117A4E-B45D-441C-B6B9-615B55FDB9C6}"/>
              </a:ext>
            </a:extLst>
          </p:cNvPr>
          <p:cNvSpPr/>
          <p:nvPr/>
        </p:nvSpPr>
        <p:spPr>
          <a:xfrm>
            <a:off x="3776938" y="313064"/>
            <a:ext cx="4256720" cy="1345919"/>
          </a:xfrm>
          <a:custGeom>
            <a:avLst/>
            <a:gdLst>
              <a:gd name="connsiteX0" fmla="*/ 384287 w 4256720"/>
              <a:gd name="connsiteY0" fmla="*/ 447705 h 1345919"/>
              <a:gd name="connsiteX1" fmla="*/ 554063 w 4256720"/>
              <a:gd name="connsiteY1" fmla="*/ 215191 h 1345919"/>
              <a:gd name="connsiteX2" fmla="*/ 1379985 w 4256720"/>
              <a:gd name="connsiteY2" fmla="*/ 162071 h 1345919"/>
              <a:gd name="connsiteX3" fmla="*/ 2212706 w 4256720"/>
              <a:gd name="connsiteY3" fmla="*/ 106925 h 1345919"/>
              <a:gd name="connsiteX4" fmla="*/ 2537182 w 4256720"/>
              <a:gd name="connsiteY4" fmla="*/ 6231 h 1345919"/>
              <a:gd name="connsiteX5" fmla="*/ 2939600 w 4256720"/>
              <a:gd name="connsiteY5" fmla="*/ 77296 h 1345919"/>
              <a:gd name="connsiteX6" fmla="*/ 3494353 w 4256720"/>
              <a:gd name="connsiteY6" fmla="*/ 21497 h 1345919"/>
              <a:gd name="connsiteX7" fmla="*/ 3775671 w 4256720"/>
              <a:gd name="connsiteY7" fmla="*/ 173723 h 1345919"/>
              <a:gd name="connsiteX8" fmla="*/ 4136704 w 4256720"/>
              <a:gd name="connsiteY8" fmla="*/ 321462 h 1345919"/>
              <a:gd name="connsiteX9" fmla="*/ 4120544 w 4256720"/>
              <a:gd name="connsiteY9" fmla="*/ 481664 h 1345919"/>
              <a:gd name="connsiteX10" fmla="*/ 4238589 w 4256720"/>
              <a:gd name="connsiteY10" fmla="*/ 726609 h 1345919"/>
              <a:gd name="connsiteX11" fmla="*/ 3685610 w 4256720"/>
              <a:gd name="connsiteY11" fmla="*/ 941021 h 1345919"/>
              <a:gd name="connsiteX12" fmla="*/ 3487652 w 4256720"/>
              <a:gd name="connsiteY12" fmla="*/ 1124745 h 1345919"/>
              <a:gd name="connsiteX13" fmla="*/ 2813672 w 4256720"/>
              <a:gd name="connsiteY13" fmla="*/ 1146990 h 1345919"/>
              <a:gd name="connsiteX14" fmla="*/ 2332032 w 4256720"/>
              <a:gd name="connsiteY14" fmla="*/ 1342990 h 1345919"/>
              <a:gd name="connsiteX15" fmla="*/ 1623859 w 4256720"/>
              <a:gd name="connsiteY15" fmla="*/ 1223353 h 1345919"/>
              <a:gd name="connsiteX16" fmla="*/ 571898 w 4256720"/>
              <a:gd name="connsiteY16" fmla="*/ 1105149 h 1345919"/>
              <a:gd name="connsiteX17" fmla="*/ 109374 w 4256720"/>
              <a:gd name="connsiteY17" fmla="*/ 973610 h 1345919"/>
              <a:gd name="connsiteX18" fmla="*/ 208204 w 4256720"/>
              <a:gd name="connsiteY18" fmla="*/ 796055 h 1345919"/>
              <a:gd name="connsiteX19" fmla="*/ -493 w 4256720"/>
              <a:gd name="connsiteY19" fmla="*/ 613888 h 1345919"/>
              <a:gd name="connsiteX20" fmla="*/ 380641 w 4256720"/>
              <a:gd name="connsiteY20" fmla="*/ 451973 h 1345919"/>
              <a:gd name="connsiteX21" fmla="*/ 384287 w 4256720"/>
              <a:gd name="connsiteY21" fmla="*/ 447705 h 1345919"/>
              <a:gd name="connsiteX0" fmla="*/ 462425 w 4256720"/>
              <a:gd name="connsiteY0" fmla="*/ 815558 h 1345919"/>
              <a:gd name="connsiteX1" fmla="*/ 212836 w 4256720"/>
              <a:gd name="connsiteY1" fmla="*/ 790727 h 1345919"/>
              <a:gd name="connsiteX2" fmla="*/ 682651 w 4256720"/>
              <a:gd name="connsiteY2" fmla="*/ 1087296 h 1345919"/>
              <a:gd name="connsiteX3" fmla="*/ 573474 w 4256720"/>
              <a:gd name="connsiteY3" fmla="*/ 1099167 h 1345919"/>
              <a:gd name="connsiteX4" fmla="*/ 1623662 w 4256720"/>
              <a:gd name="connsiteY4" fmla="*/ 1217869 h 1345919"/>
              <a:gd name="connsiteX5" fmla="*/ 1557841 w 4256720"/>
              <a:gd name="connsiteY5" fmla="*/ 1163659 h 1345919"/>
              <a:gd name="connsiteX6" fmla="*/ 2840473 w 4256720"/>
              <a:gd name="connsiteY6" fmla="*/ 1082685 h 1345919"/>
              <a:gd name="connsiteX7" fmla="*/ 2814164 w 4256720"/>
              <a:gd name="connsiteY7" fmla="*/ 1142161 h 1345919"/>
              <a:gd name="connsiteX8" fmla="*/ 3362907 w 4256720"/>
              <a:gd name="connsiteY8" fmla="*/ 715144 h 1345919"/>
              <a:gd name="connsiteX9" fmla="*/ 3683245 w 4256720"/>
              <a:gd name="connsiteY9" fmla="*/ 937469 h 1345919"/>
              <a:gd name="connsiteX10" fmla="*/ 4118573 w 4256720"/>
              <a:gd name="connsiteY10" fmla="*/ 478362 h 1345919"/>
              <a:gd name="connsiteX11" fmla="*/ 3975894 w 4256720"/>
              <a:gd name="connsiteY11" fmla="*/ 561734 h 1345919"/>
              <a:gd name="connsiteX12" fmla="*/ 3776262 w 4256720"/>
              <a:gd name="connsiteY12" fmla="*/ 169049 h 1345919"/>
              <a:gd name="connsiteX13" fmla="*/ 3783751 w 4256720"/>
              <a:gd name="connsiteY13" fmla="*/ 208430 h 1345919"/>
              <a:gd name="connsiteX14" fmla="*/ 2865206 w 4256720"/>
              <a:gd name="connsiteY14" fmla="*/ 123126 h 1345919"/>
              <a:gd name="connsiteX15" fmla="*/ 2938319 w 4256720"/>
              <a:gd name="connsiteY15" fmla="*/ 72903 h 1345919"/>
              <a:gd name="connsiteX16" fmla="*/ 2181667 w 4256720"/>
              <a:gd name="connsiteY16" fmla="*/ 147054 h 1345919"/>
              <a:gd name="connsiteX17" fmla="*/ 2217041 w 4256720"/>
              <a:gd name="connsiteY17" fmla="*/ 103747 h 1345919"/>
              <a:gd name="connsiteX18" fmla="*/ 1379492 w 4256720"/>
              <a:gd name="connsiteY18" fmla="*/ 161759 h 1345919"/>
              <a:gd name="connsiteX19" fmla="*/ 1507588 w 4256720"/>
              <a:gd name="connsiteY19" fmla="*/ 203757 h 1345919"/>
              <a:gd name="connsiteX20" fmla="*/ 406654 w 4256720"/>
              <a:gd name="connsiteY20" fmla="*/ 491914 h 1345919"/>
              <a:gd name="connsiteX21" fmla="*/ 384287 w 4256720"/>
              <a:gd name="connsiteY21" fmla="*/ 447705 h 134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56720" h="1345919" fill="none" extrusionOk="0">
                <a:moveTo>
                  <a:pt x="384287" y="447705"/>
                </a:moveTo>
                <a:cubicBezTo>
                  <a:pt x="350900" y="372262"/>
                  <a:pt x="429145" y="288269"/>
                  <a:pt x="554063" y="215191"/>
                </a:cubicBezTo>
                <a:cubicBezTo>
                  <a:pt x="746675" y="99843"/>
                  <a:pt x="1109927" y="100449"/>
                  <a:pt x="1379985" y="162071"/>
                </a:cubicBezTo>
                <a:cubicBezTo>
                  <a:pt x="1536496" y="59847"/>
                  <a:pt x="1945285" y="56077"/>
                  <a:pt x="2212706" y="106925"/>
                </a:cubicBezTo>
                <a:cubicBezTo>
                  <a:pt x="2275579" y="75291"/>
                  <a:pt x="2411492" y="2249"/>
                  <a:pt x="2537182" y="6231"/>
                </a:cubicBezTo>
                <a:cubicBezTo>
                  <a:pt x="2702665" y="-10569"/>
                  <a:pt x="2833646" y="30754"/>
                  <a:pt x="2939600" y="77296"/>
                </a:cubicBezTo>
                <a:cubicBezTo>
                  <a:pt x="3053219" y="36618"/>
                  <a:pt x="3335620" y="-1927"/>
                  <a:pt x="3494353" y="21497"/>
                </a:cubicBezTo>
                <a:cubicBezTo>
                  <a:pt x="3639484" y="63186"/>
                  <a:pt x="3741702" y="104932"/>
                  <a:pt x="3775671" y="173723"/>
                </a:cubicBezTo>
                <a:cubicBezTo>
                  <a:pt x="3966805" y="194427"/>
                  <a:pt x="4077381" y="238606"/>
                  <a:pt x="4136704" y="321462"/>
                </a:cubicBezTo>
                <a:cubicBezTo>
                  <a:pt x="4174063" y="368685"/>
                  <a:pt x="4182716" y="423376"/>
                  <a:pt x="4120544" y="481664"/>
                </a:cubicBezTo>
                <a:cubicBezTo>
                  <a:pt x="4231678" y="548467"/>
                  <a:pt x="4278051" y="630487"/>
                  <a:pt x="4238589" y="726609"/>
                </a:cubicBezTo>
                <a:cubicBezTo>
                  <a:pt x="4187846" y="884884"/>
                  <a:pt x="3945830" y="926019"/>
                  <a:pt x="3685610" y="941021"/>
                </a:cubicBezTo>
                <a:cubicBezTo>
                  <a:pt x="3679019" y="1010010"/>
                  <a:pt x="3589421" y="1070664"/>
                  <a:pt x="3487652" y="1124745"/>
                </a:cubicBezTo>
                <a:cubicBezTo>
                  <a:pt x="3309630" y="1191823"/>
                  <a:pt x="3017358" y="1181981"/>
                  <a:pt x="2813672" y="1146990"/>
                </a:cubicBezTo>
                <a:cubicBezTo>
                  <a:pt x="2749217" y="1204212"/>
                  <a:pt x="2566444" y="1341891"/>
                  <a:pt x="2332032" y="1342990"/>
                </a:cubicBezTo>
                <a:cubicBezTo>
                  <a:pt x="2087428" y="1382157"/>
                  <a:pt x="1796122" y="1318262"/>
                  <a:pt x="1623859" y="1223353"/>
                </a:cubicBezTo>
                <a:cubicBezTo>
                  <a:pt x="1291146" y="1272739"/>
                  <a:pt x="787631" y="1259394"/>
                  <a:pt x="571898" y="1105149"/>
                </a:cubicBezTo>
                <a:cubicBezTo>
                  <a:pt x="362423" y="1093251"/>
                  <a:pt x="182433" y="1069325"/>
                  <a:pt x="109374" y="973610"/>
                </a:cubicBezTo>
                <a:cubicBezTo>
                  <a:pt x="71873" y="909288"/>
                  <a:pt x="115040" y="836414"/>
                  <a:pt x="208204" y="796055"/>
                </a:cubicBezTo>
                <a:cubicBezTo>
                  <a:pt x="68178" y="775849"/>
                  <a:pt x="-9822" y="694370"/>
                  <a:pt x="-493" y="613888"/>
                </a:cubicBezTo>
                <a:cubicBezTo>
                  <a:pt x="16593" y="536006"/>
                  <a:pt x="180189" y="456950"/>
                  <a:pt x="380641" y="451973"/>
                </a:cubicBezTo>
                <a:cubicBezTo>
                  <a:pt x="381504" y="450830"/>
                  <a:pt x="383145" y="449394"/>
                  <a:pt x="384287" y="447705"/>
                </a:cubicBezTo>
                <a:close/>
              </a:path>
              <a:path w="4256720" h="1345919" fill="none" extrusionOk="0">
                <a:moveTo>
                  <a:pt x="462425" y="815558"/>
                </a:moveTo>
                <a:cubicBezTo>
                  <a:pt x="374056" y="832980"/>
                  <a:pt x="284838" y="812291"/>
                  <a:pt x="212836" y="790727"/>
                </a:cubicBezTo>
                <a:moveTo>
                  <a:pt x="682651" y="1087296"/>
                </a:moveTo>
                <a:cubicBezTo>
                  <a:pt x="642071" y="1095848"/>
                  <a:pt x="611459" y="1099640"/>
                  <a:pt x="573474" y="1099167"/>
                </a:cubicBezTo>
                <a:moveTo>
                  <a:pt x="1623662" y="1217869"/>
                </a:moveTo>
                <a:cubicBezTo>
                  <a:pt x="1597113" y="1199099"/>
                  <a:pt x="1580121" y="1178549"/>
                  <a:pt x="1557841" y="1163659"/>
                </a:cubicBezTo>
                <a:moveTo>
                  <a:pt x="2840473" y="1082685"/>
                </a:moveTo>
                <a:cubicBezTo>
                  <a:pt x="2838749" y="1101391"/>
                  <a:pt x="2827199" y="1120094"/>
                  <a:pt x="2814164" y="1142161"/>
                </a:cubicBezTo>
                <a:moveTo>
                  <a:pt x="3362907" y="715144"/>
                </a:moveTo>
                <a:cubicBezTo>
                  <a:pt x="3560259" y="746670"/>
                  <a:pt x="3686304" y="850349"/>
                  <a:pt x="3683245" y="937469"/>
                </a:cubicBezTo>
                <a:moveTo>
                  <a:pt x="4118573" y="478362"/>
                </a:moveTo>
                <a:cubicBezTo>
                  <a:pt x="4085855" y="509177"/>
                  <a:pt x="4036457" y="532949"/>
                  <a:pt x="3975894" y="561734"/>
                </a:cubicBezTo>
                <a:moveTo>
                  <a:pt x="3776262" y="169049"/>
                </a:moveTo>
                <a:cubicBezTo>
                  <a:pt x="3780623" y="179523"/>
                  <a:pt x="3783245" y="194093"/>
                  <a:pt x="3783751" y="208430"/>
                </a:cubicBezTo>
                <a:moveTo>
                  <a:pt x="2865206" y="123126"/>
                </a:moveTo>
                <a:cubicBezTo>
                  <a:pt x="2884312" y="104437"/>
                  <a:pt x="2904080" y="86578"/>
                  <a:pt x="2938319" y="72903"/>
                </a:cubicBezTo>
                <a:moveTo>
                  <a:pt x="2181667" y="147054"/>
                </a:moveTo>
                <a:cubicBezTo>
                  <a:pt x="2193304" y="131359"/>
                  <a:pt x="2198239" y="118258"/>
                  <a:pt x="2217041" y="103747"/>
                </a:cubicBezTo>
                <a:moveTo>
                  <a:pt x="1379492" y="161759"/>
                </a:moveTo>
                <a:cubicBezTo>
                  <a:pt x="1429554" y="168899"/>
                  <a:pt x="1470934" y="185648"/>
                  <a:pt x="1507588" y="203757"/>
                </a:cubicBezTo>
                <a:moveTo>
                  <a:pt x="406654" y="491914"/>
                </a:moveTo>
                <a:cubicBezTo>
                  <a:pt x="398289" y="480767"/>
                  <a:pt x="387026" y="464837"/>
                  <a:pt x="384287" y="447705"/>
                </a:cubicBezTo>
              </a:path>
              <a:path w="4256720" h="1345919" stroke="0" extrusionOk="0">
                <a:moveTo>
                  <a:pt x="384287" y="447705"/>
                </a:moveTo>
                <a:cubicBezTo>
                  <a:pt x="355340" y="385585"/>
                  <a:pt x="430774" y="263872"/>
                  <a:pt x="554063" y="215191"/>
                </a:cubicBezTo>
                <a:cubicBezTo>
                  <a:pt x="795650" y="137250"/>
                  <a:pt x="1148338" y="63211"/>
                  <a:pt x="1379985" y="162071"/>
                </a:cubicBezTo>
                <a:cubicBezTo>
                  <a:pt x="1568233" y="50816"/>
                  <a:pt x="1894515" y="2851"/>
                  <a:pt x="2212706" y="106925"/>
                </a:cubicBezTo>
                <a:cubicBezTo>
                  <a:pt x="2278460" y="54480"/>
                  <a:pt x="2405007" y="-7005"/>
                  <a:pt x="2537182" y="6231"/>
                </a:cubicBezTo>
                <a:cubicBezTo>
                  <a:pt x="2697128" y="-18120"/>
                  <a:pt x="2855295" y="48290"/>
                  <a:pt x="2939600" y="77296"/>
                </a:cubicBezTo>
                <a:cubicBezTo>
                  <a:pt x="3088854" y="47075"/>
                  <a:pt x="3288301" y="-30280"/>
                  <a:pt x="3494353" y="21497"/>
                </a:cubicBezTo>
                <a:cubicBezTo>
                  <a:pt x="3631368" y="62517"/>
                  <a:pt x="3737077" y="106599"/>
                  <a:pt x="3775671" y="173723"/>
                </a:cubicBezTo>
                <a:cubicBezTo>
                  <a:pt x="3941563" y="215570"/>
                  <a:pt x="4097257" y="252888"/>
                  <a:pt x="4136704" y="321462"/>
                </a:cubicBezTo>
                <a:cubicBezTo>
                  <a:pt x="4173652" y="373270"/>
                  <a:pt x="4173132" y="439037"/>
                  <a:pt x="4120544" y="481664"/>
                </a:cubicBezTo>
                <a:cubicBezTo>
                  <a:pt x="4247678" y="539453"/>
                  <a:pt x="4282038" y="631521"/>
                  <a:pt x="4238589" y="726609"/>
                </a:cubicBezTo>
                <a:cubicBezTo>
                  <a:pt x="4216434" y="860648"/>
                  <a:pt x="3935747" y="874285"/>
                  <a:pt x="3685610" y="941021"/>
                </a:cubicBezTo>
                <a:cubicBezTo>
                  <a:pt x="3678864" y="1015039"/>
                  <a:pt x="3617996" y="1087266"/>
                  <a:pt x="3487652" y="1124745"/>
                </a:cubicBezTo>
                <a:cubicBezTo>
                  <a:pt x="3287227" y="1204926"/>
                  <a:pt x="3001421" y="1192363"/>
                  <a:pt x="2813672" y="1146990"/>
                </a:cubicBezTo>
                <a:cubicBezTo>
                  <a:pt x="2721499" y="1202668"/>
                  <a:pt x="2543566" y="1340287"/>
                  <a:pt x="2332032" y="1342990"/>
                </a:cubicBezTo>
                <a:cubicBezTo>
                  <a:pt x="2055036" y="1372192"/>
                  <a:pt x="1777484" y="1310823"/>
                  <a:pt x="1623859" y="1223353"/>
                </a:cubicBezTo>
                <a:cubicBezTo>
                  <a:pt x="1321220" y="1315025"/>
                  <a:pt x="799119" y="1311469"/>
                  <a:pt x="571898" y="1105149"/>
                </a:cubicBezTo>
                <a:cubicBezTo>
                  <a:pt x="348766" y="1135550"/>
                  <a:pt x="165259" y="1040713"/>
                  <a:pt x="109374" y="973610"/>
                </a:cubicBezTo>
                <a:cubicBezTo>
                  <a:pt x="64707" y="920432"/>
                  <a:pt x="121770" y="851861"/>
                  <a:pt x="208204" y="796055"/>
                </a:cubicBezTo>
                <a:cubicBezTo>
                  <a:pt x="66765" y="765036"/>
                  <a:pt x="-10669" y="672668"/>
                  <a:pt x="-493" y="613888"/>
                </a:cubicBezTo>
                <a:cubicBezTo>
                  <a:pt x="5263" y="511258"/>
                  <a:pt x="142693" y="454395"/>
                  <a:pt x="380641" y="451973"/>
                </a:cubicBezTo>
                <a:cubicBezTo>
                  <a:pt x="381830" y="450628"/>
                  <a:pt x="383279" y="448943"/>
                  <a:pt x="384287" y="447705"/>
                </a:cubicBezTo>
                <a:close/>
              </a:path>
              <a:path w="4256720" h="1345919" fill="none" stroke="0" extrusionOk="0">
                <a:moveTo>
                  <a:pt x="462425" y="815558"/>
                </a:moveTo>
                <a:cubicBezTo>
                  <a:pt x="363164" y="811196"/>
                  <a:pt x="286860" y="815574"/>
                  <a:pt x="212836" y="790727"/>
                </a:cubicBezTo>
                <a:moveTo>
                  <a:pt x="682651" y="1087296"/>
                </a:moveTo>
                <a:cubicBezTo>
                  <a:pt x="645559" y="1090222"/>
                  <a:pt x="612184" y="1091377"/>
                  <a:pt x="573474" y="1099167"/>
                </a:cubicBezTo>
                <a:moveTo>
                  <a:pt x="1623662" y="1217869"/>
                </a:moveTo>
                <a:cubicBezTo>
                  <a:pt x="1602968" y="1200968"/>
                  <a:pt x="1573802" y="1188872"/>
                  <a:pt x="1557841" y="1163659"/>
                </a:cubicBezTo>
                <a:moveTo>
                  <a:pt x="2840473" y="1082685"/>
                </a:moveTo>
                <a:cubicBezTo>
                  <a:pt x="2837977" y="1104600"/>
                  <a:pt x="2828598" y="1128006"/>
                  <a:pt x="2814164" y="1142161"/>
                </a:cubicBezTo>
                <a:moveTo>
                  <a:pt x="3362907" y="715144"/>
                </a:moveTo>
                <a:cubicBezTo>
                  <a:pt x="3564349" y="738296"/>
                  <a:pt x="3689904" y="853806"/>
                  <a:pt x="3683245" y="937469"/>
                </a:cubicBezTo>
                <a:moveTo>
                  <a:pt x="4118573" y="478362"/>
                </a:moveTo>
                <a:cubicBezTo>
                  <a:pt x="4072783" y="512304"/>
                  <a:pt x="4029310" y="546596"/>
                  <a:pt x="3975894" y="561734"/>
                </a:cubicBezTo>
                <a:moveTo>
                  <a:pt x="3776262" y="169049"/>
                </a:moveTo>
                <a:cubicBezTo>
                  <a:pt x="3780801" y="181304"/>
                  <a:pt x="3785089" y="195879"/>
                  <a:pt x="3783751" y="208430"/>
                </a:cubicBezTo>
                <a:moveTo>
                  <a:pt x="2865206" y="123126"/>
                </a:moveTo>
                <a:cubicBezTo>
                  <a:pt x="2879167" y="107469"/>
                  <a:pt x="2908578" y="86595"/>
                  <a:pt x="2938319" y="72903"/>
                </a:cubicBezTo>
                <a:moveTo>
                  <a:pt x="2181667" y="147054"/>
                </a:moveTo>
                <a:cubicBezTo>
                  <a:pt x="2184888" y="131007"/>
                  <a:pt x="2204430" y="117699"/>
                  <a:pt x="2217041" y="103747"/>
                </a:cubicBezTo>
                <a:moveTo>
                  <a:pt x="1379492" y="161759"/>
                </a:moveTo>
                <a:cubicBezTo>
                  <a:pt x="1428958" y="172808"/>
                  <a:pt x="1470030" y="188348"/>
                  <a:pt x="1507588" y="203757"/>
                </a:cubicBezTo>
                <a:moveTo>
                  <a:pt x="406654" y="491914"/>
                </a:moveTo>
                <a:cubicBezTo>
                  <a:pt x="396751" y="476266"/>
                  <a:pt x="390896" y="460059"/>
                  <a:pt x="384287" y="447705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40000"/>
                  <a:lumOff val="60000"/>
                </a:srgbClr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9" y="3363320"/>
            <a:ext cx="3671394" cy="36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b="1">
                <a:solidFill>
                  <a:srgbClr val="002060"/>
                </a:solidFill>
                <a:latin typeface="Arial"/>
                <a:ea typeface="微软雅黑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4477868"/>
              </p:ext>
            </p:extLst>
          </p:nvPr>
        </p:nvGraphicFramePr>
        <p:xfrm>
          <a:off x="2597627" y="1079292"/>
          <a:ext cx="7880497" cy="208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8219529"/>
              </p:ext>
            </p:extLst>
          </p:nvPr>
        </p:nvGraphicFramePr>
        <p:xfrm>
          <a:off x="2687570" y="2795665"/>
          <a:ext cx="7790554" cy="165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436943"/>
              </p:ext>
            </p:extLst>
          </p:nvPr>
        </p:nvGraphicFramePr>
        <p:xfrm>
          <a:off x="2659942" y="4198672"/>
          <a:ext cx="7790554" cy="165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8369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6" descr="图片包含 物体&#10;&#10;已生成高可信度的说明">
            <a:extLst>
              <a:ext uri="{FF2B5EF4-FFF2-40B4-BE49-F238E27FC236}">
                <a16:creationId xmlns:a16="http://schemas.microsoft.com/office/drawing/2014/main" id="{B141A731-86DB-47F8-B43A-42F5A3477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11" name="图片 77">
            <a:extLst>
              <a:ext uri="{FF2B5EF4-FFF2-40B4-BE49-F238E27FC236}">
                <a16:creationId xmlns:a16="http://schemas.microsoft.com/office/drawing/2014/main" id="{008DC08E-6D8F-4485-B8B4-9B8D64F514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13" name="图片 78">
            <a:extLst>
              <a:ext uri="{FF2B5EF4-FFF2-40B4-BE49-F238E27FC236}">
                <a16:creationId xmlns:a16="http://schemas.microsoft.com/office/drawing/2014/main" id="{CA10D7DC-35AD-4CAF-80DE-B38A1FE0B2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pic>
        <p:nvPicPr>
          <p:cNvPr id="14" name="图片 80">
            <a:extLst>
              <a:ext uri="{FF2B5EF4-FFF2-40B4-BE49-F238E27FC236}">
                <a16:creationId xmlns:a16="http://schemas.microsoft.com/office/drawing/2014/main" id="{0A73F31A-573F-4955-9CB2-24C49DCD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7453" y="2641209"/>
            <a:ext cx="3940479" cy="3559433"/>
          </a:xfrm>
          <a:prstGeom prst="rect">
            <a:avLst/>
          </a:prstGeom>
        </p:spPr>
      </p:pic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E4CBCE95-37DE-493F-BCC4-DCF384D02E12}"/>
              </a:ext>
            </a:extLst>
          </p:cNvPr>
          <p:cNvSpPr/>
          <p:nvPr/>
        </p:nvSpPr>
        <p:spPr>
          <a:xfrm>
            <a:off x="3278847" y="1500809"/>
            <a:ext cx="5998842" cy="118486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1D525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5" b="0" i="0" u="none" strike="noStrike" kern="0" cap="none" spc="0" normalizeH="0" baseline="0" noProof="0">
              <a:ln>
                <a:noFill/>
              </a:ln>
              <a:solidFill>
                <a:srgbClr val="1D5253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070A019-6BD7-4050-93CC-6B39F948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589" y="1368642"/>
            <a:ext cx="7439809" cy="1467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Khám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60000"/>
                  <a:lumOff val="40000"/>
                </a:srgbClr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447</Words>
  <Application>Microsoft Office PowerPoint</Application>
  <PresentationFormat>Widescreen</PresentationFormat>
  <Paragraphs>114</Paragraphs>
  <Slides>15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Coiny</vt:lpstr>
      <vt:lpstr>Itim</vt:lpstr>
      <vt:lpstr>Tahoma</vt:lpstr>
      <vt:lpstr>Times New Roman</vt:lpstr>
      <vt:lpstr>字魂59号-创粗黑</vt:lpstr>
      <vt:lpstr>1_Office Theme</vt:lpstr>
      <vt:lpstr>FLOWERS 16X9</vt:lpstr>
      <vt:lpstr>Office 主题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</cp:lastModifiedBy>
  <cp:revision>39</cp:revision>
  <dcterms:created xsi:type="dcterms:W3CDTF">2022-05-05T14:41:31Z</dcterms:created>
  <dcterms:modified xsi:type="dcterms:W3CDTF">2022-08-22T15:19:51Z</dcterms:modified>
</cp:coreProperties>
</file>