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4"/>
  </p:notesMasterIdLst>
  <p:sldIdLst>
    <p:sldId id="262" r:id="rId3"/>
    <p:sldId id="264" r:id="rId4"/>
    <p:sldId id="285" r:id="rId5"/>
    <p:sldId id="261" r:id="rId6"/>
    <p:sldId id="324" r:id="rId7"/>
    <p:sldId id="292" r:id="rId8"/>
    <p:sldId id="286" r:id="rId9"/>
    <p:sldId id="277" r:id="rId10"/>
    <p:sldId id="287" r:id="rId11"/>
    <p:sldId id="288" r:id="rId12"/>
    <p:sldId id="289" r:id="rId13"/>
    <p:sldId id="290" r:id="rId14"/>
    <p:sldId id="280" r:id="rId15"/>
    <p:sldId id="282" r:id="rId16"/>
    <p:sldId id="281" r:id="rId17"/>
    <p:sldId id="283" r:id="rId18"/>
    <p:sldId id="284" r:id="rId19"/>
    <p:sldId id="274" r:id="rId20"/>
    <p:sldId id="291" r:id="rId21"/>
    <p:sldId id="278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456" autoAdjust="0"/>
  </p:normalViewPr>
  <p:slideViewPr>
    <p:cSldViewPr snapToGrid="0">
      <p:cViewPr varScale="1">
        <p:scale>
          <a:sx n="75" d="100"/>
          <a:sy n="75" d="100"/>
        </p:scale>
        <p:origin x="113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Ôn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vi 1000</a:t>
          </a:r>
          <a:r>
            <a:rPr lang="vi-VN" sz="2400" dirty="0">
              <a:latin typeface="+mj-lt"/>
              <a:cs typeface="Times New Roman" panose="02020603050405020304" pitchFamily="18" charset="0"/>
            </a:rPr>
            <a:t>.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t</a:t>
          </a:r>
          <a:r>
            <a:rPr lang="nl-NL" sz="2400" dirty="0"/>
            <a:t>ìm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vi-VN" sz="2400" dirty="0">
              <a:latin typeface="+mj-lt"/>
              <a:cs typeface="Times New Roman" panose="02020603050405020304" pitchFamily="18" charset="0"/>
            </a:rPr>
            <a:t>.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3200" dirty="0">
              <a:latin typeface="+mj-lt"/>
              <a:cs typeface="Times New Roman" panose="02020603050405020304" pitchFamily="18" charset="0"/>
            </a:rPr>
            <a:t>3</a:t>
          </a:r>
          <a:endParaRPr lang="en-US" sz="32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312544" y="312544"/>
          <a:ext cx="2083633" cy="14585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2" y="729271"/>
        <a:ext cx="1458543" cy="625090"/>
      </dsp:txXfrm>
    </dsp:sp>
    <dsp:sp modelId="{F97EB1BA-22EF-49EF-A4D2-6FF056CB5200}">
      <dsp:nvSpPr>
        <dsp:cNvPr id="0" name=""/>
        <dsp:cNvSpPr/>
      </dsp:nvSpPr>
      <dsp:spPr>
        <a:xfrm rot="5400000">
          <a:off x="3992339" y="-2533796"/>
          <a:ext cx="1354361" cy="64219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Ôn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vi 1000</a:t>
          </a:r>
          <a:r>
            <a:rPr lang="vi-VN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458543" y="66114"/>
        <a:ext cx="6355839" cy="122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17250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t</a:t>
          </a:r>
          <a:r>
            <a:rPr lang="nl-NL" sz="2400" kern="1200" dirty="0"/>
            <a:t>ìm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vi-VN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159489" y="112507"/>
        <a:ext cx="6578506" cy="971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32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77198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1159489" y="52559"/>
        <a:ext cx="6578506" cy="971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44990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68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3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84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559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45388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6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32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4.xml"/><Relationship Id="rId19" Type="http://schemas.openxmlformats.org/officeDocument/2006/relationships/slide" Target="slide18.xml"/><Relationship Id="rId4" Type="http://schemas.openxmlformats.org/officeDocument/2006/relationships/image" Target="../media/image29.png"/><Relationship Id="rId9" Type="http://schemas.openxmlformats.org/officeDocument/2006/relationships/image" Target="../media/image31.GIF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8205202" y="849001"/>
            <a:ext cx="182441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6184018" y="2296329"/>
            <a:ext cx="6198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Chủ</a:t>
            </a:r>
            <a:r>
              <a:rPr kumimoji="0" lang="en-US" altLang="zh-CN" sz="6000" b="1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đề</a:t>
            </a:r>
            <a:r>
              <a:rPr kumimoji="0" lang="en-US" altLang="zh-CN" sz="6000" b="1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6000" b="1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bổ</a:t>
            </a:r>
            <a:r>
              <a:rPr lang="en-US" altLang="zh-CN" sz="6000" b="1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sung</a:t>
            </a:r>
            <a:endParaRPr kumimoji="0" lang="zh-CN" altLang="en-US" sz="6000" b="1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262704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297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2324" y="472970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6" y="47297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14030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50841" y="383769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478098" y="383769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290746" y="383769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50841" y="493361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478098" y="499340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290746" y="499855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50841" y="26634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478098" y="267819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290746" y="286330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1786457" y="574339"/>
            <a:ext cx="9345694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444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444 = 400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40 + 4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804519" y="3047503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2689122" y="2500994"/>
            <a:ext cx="7444375" cy="15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spc="50" dirty="0" err="1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8800" b="1" spc="50" dirty="0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spc="50" dirty="0" err="1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dụng</a:t>
            </a:r>
            <a:endParaRPr kumimoji="0" lang="en-US" altLang="zh-CN" sz="8800" b="1" i="0" u="none" strike="noStrike" kern="1200" cap="none" spc="50" normalizeH="0" baseline="0" noProof="0" dirty="0">
              <a:ln w="0">
                <a:noFill/>
              </a:ln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">
            <a:hlinkClick r:id="" action="ppaction://media"/>
            <a:extLst>
              <a:ext uri="{FF2B5EF4-FFF2-40B4-BE49-F238E27FC236}">
                <a16:creationId xmlns:a16="http://schemas.microsoft.com/office/drawing/2014/main" id="{7E7F6BF7-B7BC-4424-B7DD-2EE46121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3D6C-3CC9-4623-A5FD-30E2F0B071BE}"/>
              </a:ext>
            </a:extLst>
          </p:cNvPr>
          <p:cNvSpPr txBox="1"/>
          <p:nvPr/>
        </p:nvSpPr>
        <p:spPr>
          <a:xfrm>
            <a:off x="2953085" y="2025539"/>
            <a:ext cx="67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80152140"/>
              </p:ext>
            </p:extLst>
          </p:nvPr>
        </p:nvGraphicFramePr>
        <p:xfrm>
          <a:off x="2597627" y="1079292"/>
          <a:ext cx="7880497" cy="208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70261075"/>
              </p:ext>
            </p:extLst>
          </p:nvPr>
        </p:nvGraphicFramePr>
        <p:xfrm>
          <a:off x="2687570" y="2795665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4198672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284041" y="2682270"/>
            <a:ext cx="60176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8800" b="1" i="0" u="none" strike="noStrike" kern="1200" cap="none" spc="50" normalizeH="0" noProof="0" dirty="0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50" normalizeH="0" noProof="0" dirty="0" err="1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tập</a:t>
            </a:r>
            <a:endParaRPr kumimoji="0" lang="en-US" altLang="zh-CN" sz="8800" b="1" i="0" u="none" strike="noStrike" kern="1200" cap="none" spc="50" normalizeH="0" baseline="0" noProof="0" dirty="0">
              <a:ln w="0">
                <a:noFill/>
              </a:ln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88580" y="311548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770617" y="5366988"/>
            <a:ext cx="988238" cy="59821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5" y="3211975"/>
            <a:ext cx="988239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292278" y="2259403"/>
            <a:ext cx="1037551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543</Words>
  <Application>Microsoft Office PowerPoint</Application>
  <PresentationFormat>Widescreen</PresentationFormat>
  <Paragraphs>202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微软雅黑</vt:lpstr>
      <vt:lpstr>Arial</vt:lpstr>
      <vt:lpstr>Baloo 2</vt:lpstr>
      <vt:lpstr>Baloo 2 ExtraBold</vt:lpstr>
      <vt:lpstr>Calibri</vt:lpstr>
      <vt:lpstr>Coiny</vt:lpstr>
      <vt:lpstr>Humanst521 BT</vt:lpstr>
      <vt:lpstr>Times New Roman</vt:lpstr>
      <vt:lpstr>UTM Edwardian</vt:lpstr>
      <vt:lpstr>Wingdings</vt:lpstr>
      <vt:lpstr>字魂59号-创粗黑</vt:lpstr>
      <vt:lpstr>字魂70号-灵悦黑体</vt:lpstr>
      <vt:lpstr>Office 主题​​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36</cp:revision>
  <dcterms:created xsi:type="dcterms:W3CDTF">2022-05-02T02:06:54Z</dcterms:created>
  <dcterms:modified xsi:type="dcterms:W3CDTF">2023-09-15T06:03:28Z</dcterms:modified>
</cp:coreProperties>
</file>