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0"/>
  </p:notesMasterIdLst>
  <p:sldIdLst>
    <p:sldId id="256" r:id="rId3"/>
    <p:sldId id="406" r:id="rId4"/>
    <p:sldId id="259" r:id="rId5"/>
    <p:sldId id="260" r:id="rId6"/>
    <p:sldId id="261" r:id="rId7"/>
    <p:sldId id="262" r:id="rId8"/>
    <p:sldId id="263" r:id="rId9"/>
    <p:sldId id="264" r:id="rId10"/>
    <p:sldId id="411" r:id="rId11"/>
    <p:sldId id="391" r:id="rId12"/>
    <p:sldId id="393" r:id="rId13"/>
    <p:sldId id="394" r:id="rId14"/>
    <p:sldId id="361" r:id="rId15"/>
    <p:sldId id="360" r:id="rId16"/>
    <p:sldId id="365" r:id="rId17"/>
    <p:sldId id="366" r:id="rId18"/>
    <p:sldId id="367" r:id="rId19"/>
    <p:sldId id="362" r:id="rId20"/>
    <p:sldId id="369" r:id="rId21"/>
    <p:sldId id="370" r:id="rId22"/>
    <p:sldId id="371" r:id="rId23"/>
    <p:sldId id="412" r:id="rId24"/>
    <p:sldId id="372" r:id="rId25"/>
    <p:sldId id="395" r:id="rId26"/>
    <p:sldId id="413" r:id="rId27"/>
    <p:sldId id="376" r:id="rId28"/>
    <p:sldId id="377" r:id="rId29"/>
    <p:sldId id="363" r:id="rId30"/>
    <p:sldId id="379" r:id="rId31"/>
    <p:sldId id="380" r:id="rId32"/>
    <p:sldId id="381" r:id="rId33"/>
    <p:sldId id="382" r:id="rId34"/>
    <p:sldId id="383" r:id="rId35"/>
    <p:sldId id="384" r:id="rId36"/>
    <p:sldId id="385" r:id="rId37"/>
    <p:sldId id="386" r:id="rId38"/>
    <p:sldId id="387" r:id="rId39"/>
    <p:sldId id="388" r:id="rId40"/>
    <p:sldId id="389" r:id="rId41"/>
    <p:sldId id="390" r:id="rId42"/>
    <p:sldId id="400" r:id="rId43"/>
    <p:sldId id="401" r:id="rId44"/>
    <p:sldId id="402" r:id="rId45"/>
    <p:sldId id="399" r:id="rId46"/>
    <p:sldId id="403" r:id="rId47"/>
    <p:sldId id="404" r:id="rId48"/>
    <p:sldId id="40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91" d="100"/>
          <a:sy n="91" d="100"/>
        </p:scale>
        <p:origin x="534" y="6"/>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8595C-18A5-425E-BE8D-89E68E498133}"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AE53D-2084-460E-9E70-87A1D0E54EE0}" type="slidenum">
              <a:rPr lang="en-US" smtClean="0"/>
              <a:t>‹#›</a:t>
            </a:fld>
            <a:endParaRPr lang="en-US"/>
          </a:p>
        </p:txBody>
      </p:sp>
    </p:spTree>
    <p:extLst>
      <p:ext uri="{BB962C8B-B14F-4D97-AF65-F5344CB8AC3E}">
        <p14:creationId xmlns:p14="http://schemas.microsoft.com/office/powerpoint/2010/main" val="354034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01287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01140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290408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FD42D1-CDD3-48D1-AD09-B28CE2C476A7}"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0629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42237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4555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1"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9345"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4338" y="839639"/>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32082" y="151783"/>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30866"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85189" y="125173"/>
            <a:ext cx="215884" cy="194554"/>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60152" y="5217918"/>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78331" y="5903210"/>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62471" y="5940301"/>
            <a:ext cx="485736" cy="125929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711048" y="595085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52488" y="6272520"/>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64404" y="6495517"/>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96453" y="6385296"/>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57249" y="642224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41561" y="63561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69614" y="6553367"/>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54445" y="6911983"/>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46616" y="6331512"/>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1020851" y="6265364"/>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39086" y="6213832"/>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84192" y="6254179"/>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218081" y="60166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28600" y="6820069"/>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84044" y="6550006"/>
            <a:ext cx="256982"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96331" y="6298994"/>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50231" y="6091685"/>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120636" y="6021103"/>
            <a:ext cx="135998"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712661" y="6314682"/>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73456" y="6267617"/>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57768"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25473" y="6611653"/>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36693" y="6548899"/>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99446" y="6595965"/>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93577" y="5969537"/>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50979" y="5950489"/>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86269" y="6189174"/>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86269" y="6228413"/>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73456"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317092" y="6514163"/>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610703" y="6486146"/>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9143" y="5263527"/>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913" y="4725005"/>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0828" y="5830785"/>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6318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3626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9/11/2023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9/11/2023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9/11/2023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D42D1-CDD3-48D1-AD09-B28CE2C476A7}"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D42D1-CDD3-48D1-AD09-B28CE2C476A7}"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D42D1-CDD3-48D1-AD09-B28CE2C476A7}" type="datetimeFigureOut">
              <a:rPr lang="en-US" smtClean="0"/>
              <a:t>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FD42D1-CDD3-48D1-AD09-B28CE2C476A7}" type="datetimeFigureOut">
              <a:rPr lang="en-US" smtClean="0"/>
              <a:t>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D42D1-CDD3-48D1-AD09-B28CE2C476A7}" type="datetimeFigureOut">
              <a:rPr lang="en-US" smtClean="0"/>
              <a:t>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D42D1-CDD3-48D1-AD09-B28CE2C476A7}" type="datetimeFigureOut">
              <a:rPr lang="en-US" smtClean="0"/>
              <a:t>9/11/2023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D5B7-9566-4078-8653-218F3DF1E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 id="2147483702" r:id="rId14"/>
    <p:sldLayoutId id="2147483703" r:id="rId15"/>
    <p:sldLayoutId id="21474837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9/11/2023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xml"/><Relationship Id="rId5" Type="http://schemas.microsoft.com/office/2007/relationships/hdphoto" Target="../media/hdphoto11.wdp"/><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1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microsoft.com/office/2007/relationships/hdphoto" Target="../media/hdphoto12.wdp"/><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18.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72887" y="530067"/>
            <a:ext cx="10314970" cy="707886"/>
          </a:xfrm>
          <a:prstGeom prst="rect">
            <a:avLst/>
          </a:prstGeom>
          <a:noFill/>
          <a:ln w="9525">
            <a:noFill/>
            <a:miter lim="800000"/>
          </a:ln>
          <a:effectLst/>
        </p:spPr>
        <p:txBody>
          <a:bodyPr wrap="square">
            <a:spAutoFit/>
          </a:bodyPr>
          <a:lstStyle/>
          <a:p>
            <a:pPr algn="ctr"/>
            <a:r>
              <a:rPr lang="en-US" sz="4000" b="1" dirty="0" err="1">
                <a:solidFill>
                  <a:srgbClr val="0070C0"/>
                </a:solidFill>
                <a:latin typeface="Aarian"/>
              </a:rPr>
              <a:t>Tiếng</a:t>
            </a:r>
            <a:r>
              <a:rPr lang="en-US" sz="4000" b="1" dirty="0">
                <a:solidFill>
                  <a:srgbClr val="0070C0"/>
                </a:solidFill>
                <a:latin typeface="Aarian"/>
              </a:rPr>
              <a:t> </a:t>
            </a:r>
            <a:r>
              <a:rPr lang="en-US" sz="4000" b="1" dirty="0" err="1">
                <a:solidFill>
                  <a:srgbClr val="0070C0"/>
                </a:solidFill>
                <a:latin typeface="Aarian"/>
              </a:rPr>
              <a:t>Việt</a:t>
            </a:r>
            <a:endParaRPr lang="en-US" sz="4000" b="1" dirty="0">
              <a:solidFill>
                <a:srgbClr val="0070C0"/>
              </a:solidFill>
              <a:latin typeface="Aarian"/>
            </a:endParaRPr>
          </a:p>
        </p:txBody>
      </p:sp>
      <p:sp>
        <p:nvSpPr>
          <p:cNvPr id="6" name="TextBox 5"/>
          <p:cNvSpPr txBox="1"/>
          <p:nvPr/>
        </p:nvSpPr>
        <p:spPr>
          <a:xfrm>
            <a:off x="1700752" y="1390849"/>
            <a:ext cx="8459239" cy="707886"/>
          </a:xfrm>
          <a:prstGeom prst="rect">
            <a:avLst/>
          </a:prstGeom>
          <a:noFill/>
        </p:spPr>
        <p:txBody>
          <a:bodyPr wrap="square">
            <a:spAutoFit/>
          </a:bodyPr>
          <a:lstStyle/>
          <a:p>
            <a:pPr algn="ctr" defTabSz="609600"/>
            <a:r>
              <a:rPr lang="en-US" sz="4000" b="1" dirty="0" err="1">
                <a:solidFill>
                  <a:srgbClr val="FF0000"/>
                </a:solidFill>
                <a:latin typeface="Aarian"/>
              </a:rPr>
              <a:t>Bài</a:t>
            </a:r>
            <a:r>
              <a:rPr lang="en-US" sz="4000" b="1" dirty="0">
                <a:solidFill>
                  <a:srgbClr val="FF0000"/>
                </a:solidFill>
                <a:latin typeface="Aarian"/>
              </a:rPr>
              <a:t> 3: </a:t>
            </a:r>
            <a:r>
              <a:rPr lang="en-US" sz="4000" b="1" dirty="0" err="1">
                <a:solidFill>
                  <a:srgbClr val="FF0000"/>
                </a:solidFill>
                <a:latin typeface="Aarian"/>
              </a:rPr>
              <a:t>Cánh</a:t>
            </a:r>
            <a:r>
              <a:rPr lang="en-US" sz="4000" b="1" dirty="0">
                <a:solidFill>
                  <a:srgbClr val="FF0000"/>
                </a:solidFill>
                <a:latin typeface="Aarian"/>
              </a:rPr>
              <a:t> </a:t>
            </a:r>
            <a:r>
              <a:rPr lang="en-US" sz="4000" b="1" dirty="0" err="1">
                <a:solidFill>
                  <a:srgbClr val="FF0000"/>
                </a:solidFill>
                <a:latin typeface="Aarian"/>
              </a:rPr>
              <a:t>rừng</a:t>
            </a:r>
            <a:r>
              <a:rPr lang="en-US" sz="4000" b="1" dirty="0">
                <a:solidFill>
                  <a:srgbClr val="FF0000"/>
                </a:solidFill>
                <a:latin typeface="Aarian"/>
              </a:rPr>
              <a:t> </a:t>
            </a:r>
            <a:r>
              <a:rPr lang="en-US" sz="4000" b="1" dirty="0" err="1">
                <a:solidFill>
                  <a:srgbClr val="FF0000"/>
                </a:solidFill>
                <a:latin typeface="Aarian"/>
              </a:rPr>
              <a:t>trong</a:t>
            </a:r>
            <a:r>
              <a:rPr lang="en-US" sz="4000" b="1" dirty="0">
                <a:solidFill>
                  <a:srgbClr val="FF0000"/>
                </a:solidFill>
                <a:latin typeface="Aarian"/>
              </a:rPr>
              <a:t> </a:t>
            </a:r>
            <a:r>
              <a:rPr lang="en-US" sz="4000" b="1" dirty="0" err="1">
                <a:solidFill>
                  <a:srgbClr val="FF0000"/>
                </a:solidFill>
                <a:latin typeface="Aarian"/>
              </a:rPr>
              <a:t>nắng</a:t>
            </a:r>
            <a:endParaRPr lang="en-US" sz="4000" b="1" dirty="0">
              <a:solidFill>
                <a:srgbClr val="FF0000"/>
              </a:solidFill>
              <a:latin typeface="Aarian"/>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03344" y="8716613"/>
            <a:ext cx="2276581"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4"/>
          <p:cNvPicPr>
            <a:picLocks noChangeAspect="1"/>
          </p:cNvPicPr>
          <p:nvPr/>
        </p:nvPicPr>
        <p:blipFill>
          <a:blip r:embed="rId4"/>
          <a:stretch>
            <a:fillRect/>
          </a:stretch>
        </p:blipFill>
        <p:spPr>
          <a:xfrm>
            <a:off x="349290" y="247089"/>
            <a:ext cx="7271495" cy="3328624"/>
          </a:xfrm>
          <a:prstGeom prst="round2DiagRect">
            <a:avLst>
              <a:gd name="adj1" fmla="val 16667"/>
              <a:gd name="adj2" fmla="val 0"/>
            </a:avLst>
          </a:prstGeom>
          <a:ln w="88900" cap="sq">
            <a:solidFill>
              <a:srgbClr val="FFFF00"/>
            </a:solidFill>
            <a:miter lim="800000"/>
            <a:headEnd/>
            <a:tailEnd/>
          </a:ln>
          <a:effectLst>
            <a:outerShdw blurRad="254000" algn="tl" rotWithShape="0">
              <a:srgbClr val="000000">
                <a:alpha val="43000"/>
              </a:srgbClr>
            </a:outerShdw>
          </a:effectLst>
        </p:spPr>
      </p:pic>
      <p:pic>
        <p:nvPicPr>
          <p:cNvPr id="15" name="Hình ảnh 7"/>
          <p:cNvPicPr>
            <a:picLocks noChangeAspect="1"/>
          </p:cNvPicPr>
          <p:nvPr/>
        </p:nvPicPr>
        <p:blipFill>
          <a:blip r:embed="rId5"/>
          <a:stretch>
            <a:fillRect/>
          </a:stretch>
        </p:blipFill>
        <p:spPr>
          <a:xfrm>
            <a:off x="3162878" y="3739487"/>
            <a:ext cx="8695015" cy="2871424"/>
          </a:xfrm>
          <a:prstGeom prst="round2DiagRect">
            <a:avLst>
              <a:gd name="adj1" fmla="val 16667"/>
              <a:gd name="adj2" fmla="val 0"/>
            </a:avLst>
          </a:prstGeom>
          <a:ln w="88900" cap="sq">
            <a:solidFill>
              <a:srgbClr val="FFFF99"/>
            </a:solidFill>
            <a:miter lim="800000"/>
            <a:headEnd/>
            <a:tailEnd/>
          </a:ln>
          <a:effectLst>
            <a:outerShdw blurRad="254000" algn="tl" rotWithShape="0">
              <a:srgbClr val="000000">
                <a:alpha val="43000"/>
              </a:srgbClr>
            </a:outerShdw>
          </a:effectLst>
        </p:spPr>
      </p:pic>
      <p:sp>
        <p:nvSpPr>
          <p:cNvPr id="16" name="Speech Bubble: Rectangle with Corners Rounded 1"/>
          <p:cNvSpPr/>
          <p:nvPr/>
        </p:nvSpPr>
        <p:spPr>
          <a:xfrm>
            <a:off x="8638359" y="303540"/>
            <a:ext cx="2834640" cy="1706880"/>
          </a:xfrm>
          <a:prstGeom prst="wedgeRoundRectCallout">
            <a:avLst>
              <a:gd name="adj1" fmla="val -82814"/>
              <a:gd name="adj2" fmla="val 132754"/>
              <a:gd name="adj3" fmla="val 16667"/>
            </a:avLst>
          </a:prstGeom>
          <a:solidFill>
            <a:srgbClr val="8064A2">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Em</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thích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nhất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hình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ảnh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nào</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trong</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a:t>
            </a:r>
          </a:p>
        </p:txBody>
      </p:sp>
      <p:sp>
        <p:nvSpPr>
          <p:cNvPr id="17" name="Speech Bubble: Rectangle with Corners Rounded 11"/>
          <p:cNvSpPr/>
          <p:nvPr/>
        </p:nvSpPr>
        <p:spPr>
          <a:xfrm>
            <a:off x="8638359" y="525698"/>
            <a:ext cx="2957506" cy="1706880"/>
          </a:xfrm>
          <a:prstGeom prst="wedgeRoundRectCallout">
            <a:avLst>
              <a:gd name="adj1" fmla="val -50108"/>
              <a:gd name="adj2" fmla="val 127972"/>
              <a:gd name="adj3" fmla="val 16667"/>
            </a:avLst>
          </a:prstGeom>
          <a:solidFill>
            <a:srgbClr val="F79646">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FF0000"/>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Quan</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sát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cho</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biết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vẽ</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cảnh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ở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đâu</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a:t>
            </a:r>
            <a:r>
              <a:rPr kumimoji="0" lang="en-US" sz="2800" i="0" u="none" strike="noStrike" kern="0" cap="none" spc="0" normalizeH="0" baseline="0" noProof="0" dirty="0">
                <a:ln>
                  <a:noFill/>
                </a:ln>
                <a:solidFill>
                  <a:prstClr val="black"/>
                </a:solidFill>
                <a:effectLst/>
                <a:uLnTx/>
                <a:uFillTx/>
                <a:latin typeface="Arial" pitchFamily="34" charset="0"/>
                <a:cs typeface="Arial" pitchFamily="34" charset="0"/>
              </a:rPr>
              <a:t/>
            </a:r>
            <a:br>
              <a:rPr kumimoji="0" lang="en-US" sz="2800" i="0" u="none" strike="noStrike" kern="0" cap="none" spc="0" normalizeH="0" baseline="0" noProof="0" dirty="0">
                <a:ln>
                  <a:noFill/>
                </a:ln>
                <a:solidFill>
                  <a:prstClr val="black"/>
                </a:solidFill>
                <a:effectLst/>
                <a:uLnTx/>
                <a:uFillTx/>
                <a:latin typeface="Arial" pitchFamily="34" charset="0"/>
                <a:cs typeface="Arial" pitchFamily="34" charset="0"/>
              </a:rPr>
            </a:br>
            <a:endPar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5645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3092094" y="1148835"/>
            <a:ext cx="7089137"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mj-lt"/>
              </a:rPr>
              <a:t>ĐỌC VĂN BẢN</a:t>
            </a:r>
            <a:endParaRPr sz="6000" b="1" dirty="0">
              <a:solidFill>
                <a:srgbClr val="0070C0"/>
              </a:solidFill>
              <a:effectLst>
                <a:outerShdw blurRad="38100" dist="38100" dir="2700000" algn="tl">
                  <a:srgbClr val="000000">
                    <a:alpha val="43137"/>
                  </a:srgbClr>
                </a:outerShdw>
              </a:effectLst>
              <a:latin typeface="+mj-lt"/>
            </a:endParaRPr>
          </a:p>
        </p:txBody>
      </p:sp>
      <p:pic>
        <p:nvPicPr>
          <p:cNvPr id="4" name="Picture 3">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353636" y="2365287"/>
            <a:ext cx="3848667" cy="4082596"/>
          </a:xfrm>
          <a:prstGeom prst="rect">
            <a:avLst/>
          </a:prstGeom>
        </p:spPr>
      </p:pic>
    </p:spTree>
    <p:extLst>
      <p:ext uri="{BB962C8B-B14F-4D97-AF65-F5344CB8AC3E}">
        <p14:creationId xmlns:p14="http://schemas.microsoft.com/office/powerpoint/2010/main" val="303892691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6596943"/>
            <a:chOff x="239150" y="199649"/>
            <a:chExt cx="11683537" cy="659694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63198"/>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2600" b="0" i="0" dirty="0" err="1">
                  <a:solidFill>
                    <a:srgbClr val="000000"/>
                  </a:solidFill>
                  <a:effectLst/>
                  <a:latin typeface="Aarian"/>
                </a:rPr>
                <a:t>Làng</a:t>
              </a:r>
              <a:r>
                <a:rPr lang="en-US" sz="2600" b="0" i="0" dirty="0">
                  <a:solidFill>
                    <a:srgbClr val="000000"/>
                  </a:solidFill>
                  <a:effectLst/>
                  <a:latin typeface="Aarian"/>
                </a:rPr>
                <a:t> </a:t>
              </a:r>
              <a:r>
                <a:rPr lang="en-US" sz="2600" b="0" i="0" dirty="0" err="1">
                  <a:solidFill>
                    <a:srgbClr val="000000"/>
                  </a:solidFill>
                  <a:effectLst/>
                  <a:latin typeface="Aarian"/>
                </a:rPr>
                <a:t>tôi</a:t>
              </a:r>
              <a:r>
                <a:rPr lang="en-US" sz="2600" b="0" i="0" dirty="0">
                  <a:solidFill>
                    <a:srgbClr val="000000"/>
                  </a:solidFill>
                  <a:effectLst/>
                  <a:latin typeface="Aarian"/>
                </a:rPr>
                <a:t> ở </a:t>
              </a:r>
              <a:r>
                <a:rPr lang="en-US" sz="2600" b="0" i="0" dirty="0" err="1">
                  <a:solidFill>
                    <a:srgbClr val="000000"/>
                  </a:solidFill>
                  <a:effectLst/>
                  <a:latin typeface="Aarian"/>
                </a:rPr>
                <a:t>lưng</a:t>
              </a:r>
              <a:r>
                <a:rPr lang="en-US" sz="2600" b="0" i="0" dirty="0">
                  <a:solidFill>
                    <a:srgbClr val="000000"/>
                  </a:solidFill>
                  <a:effectLst/>
                  <a:latin typeface="Aarian"/>
                </a:rPr>
                <a:t> </a:t>
              </a:r>
              <a:r>
                <a:rPr lang="en-US" sz="2600" b="0" i="0" dirty="0" err="1">
                  <a:solidFill>
                    <a:srgbClr val="000000"/>
                  </a:solidFill>
                  <a:effectLst/>
                  <a:latin typeface="Aarian"/>
                </a:rPr>
                <a:t>Trường</a:t>
              </a:r>
              <a:r>
                <a:rPr lang="en-US" sz="2600" b="0" i="0" dirty="0">
                  <a:solidFill>
                    <a:srgbClr val="000000"/>
                  </a:solidFill>
                  <a:effectLst/>
                  <a:latin typeface="Aarian"/>
                </a:rPr>
                <a:t> </a:t>
              </a:r>
              <a:r>
                <a:rPr lang="en-US" sz="2600" b="0" i="0" dirty="0" err="1">
                  <a:solidFill>
                    <a:srgbClr val="000000"/>
                  </a:solidFill>
                  <a:effectLst/>
                  <a:latin typeface="Aarian"/>
                </a:rPr>
                <a:t>Sơn</a:t>
              </a:r>
              <a:r>
                <a:rPr lang="en-US" sz="2600" dirty="0">
                  <a:latin typeface="Aarian"/>
                </a:rPr>
                <a:t>, </a:t>
              </a:r>
              <a:r>
                <a:rPr lang="en-US" sz="2600" dirty="0" err="1">
                  <a:latin typeface="Aarian"/>
                </a:rPr>
                <a:t>giữa</a:t>
              </a:r>
              <a:r>
                <a:rPr lang="en-US" sz="2600" dirty="0">
                  <a:latin typeface="Aarian"/>
                </a:rPr>
                <a:t> </a:t>
              </a:r>
              <a:r>
                <a:rPr lang="en-US" sz="2600" dirty="0" err="1">
                  <a:latin typeface="Aarian"/>
                </a:rPr>
                <a:t>vùng</a:t>
              </a:r>
              <a:r>
                <a:rPr lang="en-US" sz="2600" dirty="0">
                  <a:latin typeface="Aarian"/>
                </a:rPr>
                <a:t> </a:t>
              </a:r>
              <a:r>
                <a:rPr lang="en-US" sz="2600" dirty="0" err="1">
                  <a:latin typeface="Aarian"/>
                </a:rPr>
                <a:t>núi</a:t>
              </a:r>
              <a:r>
                <a:rPr lang="en-US" sz="2600" dirty="0">
                  <a:latin typeface="Aarian"/>
                </a:rPr>
                <a:t> non </a:t>
              </a:r>
              <a:r>
                <a:rPr lang="en-US" sz="2600" dirty="0" err="1">
                  <a:latin typeface="Aarian"/>
                </a:rPr>
                <a:t>trùng</a:t>
              </a:r>
              <a:r>
                <a:rPr lang="en-US" sz="2600" dirty="0">
                  <a:latin typeface="Aarian"/>
                </a:rPr>
                <a:t> </a:t>
              </a:r>
              <a:r>
                <a:rPr lang="en-US" sz="2600" dirty="0" err="1">
                  <a:latin typeface="Aarian"/>
                </a:rPr>
                <a:t>điệp</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lần</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mấy</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bạn</a:t>
              </a:r>
              <a:r>
                <a:rPr lang="en-US" sz="2600" dirty="0">
                  <a:latin typeface="Aarian"/>
                </a:rPr>
                <a:t> </a:t>
              </a:r>
              <a:r>
                <a:rPr lang="en-US" sz="2600" dirty="0" err="1">
                  <a:latin typeface="Aarian"/>
                </a:rPr>
                <a:t>được</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cho</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thăm</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nào</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vui</a:t>
              </a:r>
              <a:r>
                <a:rPr lang="en-US" sz="2600" dirty="0">
                  <a:latin typeface="Aarian"/>
                </a:rPr>
                <a:t>.</a:t>
              </a:r>
            </a:p>
            <a:p>
              <a:pPr algn="just"/>
              <a:r>
                <a:rPr lang="en-US" sz="2600" dirty="0">
                  <a:latin typeface="Aarian"/>
                </a:rPr>
                <a:t>	</a:t>
              </a:r>
              <a:r>
                <a:rPr lang="en-US" sz="2600" dirty="0" err="1">
                  <a:latin typeface="Aarian"/>
                </a:rPr>
                <a:t>Hôm</a:t>
              </a:r>
              <a:r>
                <a:rPr lang="en-US" sz="2600" dirty="0">
                  <a:latin typeface="Aarian"/>
                </a:rPr>
                <a:t> </a:t>
              </a:r>
              <a:r>
                <a:rPr lang="en-US" sz="2600" dirty="0" err="1">
                  <a:latin typeface="Aarian"/>
                </a:rPr>
                <a:t>đó</a:t>
              </a:r>
              <a:r>
                <a:rPr lang="en-US" sz="2600" dirty="0">
                  <a:latin typeface="Aarian"/>
                </a:rPr>
                <a:t> </a:t>
              </a:r>
              <a:r>
                <a:rPr lang="en-US" sz="2600" dirty="0" err="1">
                  <a:latin typeface="Aarian"/>
                </a:rPr>
                <a:t>là</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ngày</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ráo</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đưa</a:t>
              </a:r>
              <a:r>
                <a:rPr lang="en-US" sz="2600" dirty="0">
                  <a:latin typeface="Aarian"/>
                </a:rPr>
                <a:t> </a:t>
              </a:r>
              <a:r>
                <a:rPr lang="en-US" sz="2600" dirty="0" err="1">
                  <a:latin typeface="Aarian"/>
                </a:rPr>
                <a:t>cho</a:t>
              </a:r>
              <a:r>
                <a:rPr lang="en-US" sz="2600" dirty="0">
                  <a:latin typeface="Aarian"/>
                </a:rPr>
                <a:t> </a:t>
              </a:r>
              <a:r>
                <a:rPr lang="en-US" sz="2600" dirty="0" err="1">
                  <a:latin typeface="Aarian"/>
                </a:rPr>
                <a:t>mỗi</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tàu</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cọ</a:t>
              </a:r>
              <a:r>
                <a:rPr lang="en-US" sz="2600" dirty="0">
                  <a:latin typeface="Aarian"/>
                </a:rPr>
                <a:t> </a:t>
              </a:r>
              <a:r>
                <a:rPr lang="en-US" sz="2600" dirty="0" err="1">
                  <a:latin typeface="Aarian"/>
                </a:rPr>
                <a:t>che</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Chưa</a:t>
              </a:r>
              <a:r>
                <a:rPr lang="en-US" sz="2600" dirty="0">
                  <a:latin typeface="Aarian"/>
                </a:rPr>
                <a:t> </a:t>
              </a:r>
              <a:r>
                <a:rPr lang="en-US" sz="2600" dirty="0" err="1">
                  <a:latin typeface="Aarian"/>
                </a:rPr>
                <a:t>hết</a:t>
              </a:r>
              <a:r>
                <a:rPr lang="en-US" sz="2600" dirty="0">
                  <a:latin typeface="Aarian"/>
                </a:rPr>
                <a:t> </a:t>
              </a:r>
              <a:r>
                <a:rPr lang="en-US" sz="2600" dirty="0" err="1">
                  <a:latin typeface="Aarian"/>
                </a:rPr>
                <a:t>mùa</a:t>
              </a:r>
              <a:r>
                <a:rPr lang="en-US" sz="2600" dirty="0">
                  <a:latin typeface="Aarian"/>
                </a:rPr>
                <a:t> </a:t>
              </a:r>
              <a:r>
                <a:rPr lang="en-US" sz="2600" dirty="0" err="1">
                  <a:latin typeface="Aarian"/>
                </a:rPr>
                <a:t>mưa</a:t>
              </a:r>
              <a:r>
                <a:rPr lang="en-US" sz="2600" dirty="0">
                  <a:latin typeface="Aarian"/>
                </a:rPr>
                <a:t>, </a:t>
              </a:r>
              <a:r>
                <a:rPr lang="en-US" sz="2600" dirty="0" err="1">
                  <a:latin typeface="Aarian"/>
                </a:rPr>
                <a:t>đâu</a:t>
              </a:r>
              <a:r>
                <a:rPr lang="en-US" sz="2600" dirty="0">
                  <a:latin typeface="Aarian"/>
                </a:rPr>
                <a:t> </a:t>
              </a:r>
              <a:r>
                <a:rPr lang="en-US" sz="2600" dirty="0" err="1">
                  <a:latin typeface="Aarian"/>
                </a:rPr>
                <a:t>dâu</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ra</a:t>
              </a:r>
              <a:r>
                <a:rPr lang="en-US" sz="2600" dirty="0">
                  <a:latin typeface="Aarian"/>
                </a:rPr>
                <a:t> </a:t>
              </a:r>
              <a:r>
                <a:rPr lang="en-US" sz="2600" dirty="0" err="1">
                  <a:latin typeface="Aarian"/>
                </a:rPr>
                <a:t>thêm</a:t>
              </a:r>
              <a:r>
                <a:rPr lang="en-US" sz="2600" dirty="0">
                  <a:latin typeface="Aarian"/>
                </a:rPr>
                <a:t> </a:t>
              </a:r>
              <a:r>
                <a:rPr lang="en-US" sz="2600" dirty="0" err="1">
                  <a:latin typeface="Aarian"/>
                </a:rPr>
                <a:t>chồi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mọc</a:t>
              </a:r>
              <a:r>
                <a:rPr lang="en-US" sz="2600" dirty="0">
                  <a:latin typeface="Aarian"/>
                </a:rPr>
                <a:t> </a:t>
              </a:r>
              <a:r>
                <a:rPr lang="en-US" sz="2600" dirty="0" err="1">
                  <a:latin typeface="Aarian"/>
                </a:rPr>
                <a:t>xanh</a:t>
              </a:r>
              <a:r>
                <a:rPr lang="en-US" sz="2600" dirty="0">
                  <a:latin typeface="Aarian"/>
                </a:rPr>
                <a:t> um. </a:t>
              </a:r>
              <a:r>
                <a:rPr lang="en-US" sz="2600" dirty="0" err="1">
                  <a:latin typeface="Aarian"/>
                </a:rPr>
                <a:t>Đi</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nghe</a:t>
              </a:r>
              <a:r>
                <a:rPr lang="en-US" sz="2600" dirty="0">
                  <a:latin typeface="Aarian"/>
                </a:rPr>
                <a:t> </a:t>
              </a:r>
              <a:r>
                <a:rPr lang="en-US" sz="2600" dirty="0" err="1">
                  <a:latin typeface="Aarian"/>
                </a:rPr>
                <a:t>rất</a:t>
              </a:r>
              <a:r>
                <a:rPr lang="en-US" sz="2600" dirty="0">
                  <a:latin typeface="Aarian"/>
                </a:rPr>
                <a:t> </a:t>
              </a:r>
              <a:r>
                <a:rPr lang="en-US" sz="2600" dirty="0" err="1">
                  <a:latin typeface="Aarian"/>
                </a:rPr>
                <a:t>rõ</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róc</a:t>
              </a:r>
              <a:r>
                <a:rPr lang="en-US" sz="2600" dirty="0">
                  <a:latin typeface="Aarian"/>
                </a:rPr>
                <a:t> </a:t>
              </a:r>
              <a:r>
                <a:rPr lang="en-US" sz="2600" dirty="0" err="1">
                  <a:latin typeface="Aarian"/>
                </a:rPr>
                <a:t>rách</a:t>
              </a:r>
              <a:r>
                <a:rPr lang="en-US" sz="2600" dirty="0">
                  <a:latin typeface="Aarian"/>
                </a:rPr>
                <a:t> </a:t>
              </a:r>
              <a:r>
                <a:rPr lang="en-US" sz="2600" dirty="0" err="1">
                  <a:latin typeface="Aarian"/>
                </a:rPr>
                <a:t>và</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chim</a:t>
              </a:r>
              <a:r>
                <a:rPr lang="en-US" sz="2600" dirty="0">
                  <a:latin typeface="Aarian"/>
                </a:rPr>
                <a:t> </a:t>
              </a:r>
              <a:r>
                <a:rPr lang="en-US" sz="2600" dirty="0" err="1">
                  <a:latin typeface="Aarian"/>
                </a:rPr>
                <a:t>hót</a:t>
              </a:r>
              <a:r>
                <a:rPr lang="en-US" sz="2600" dirty="0">
                  <a:latin typeface="Aarian"/>
                </a:rPr>
                <a:t> </a:t>
              </a:r>
              <a:r>
                <a:rPr lang="en-US" sz="2600" dirty="0" err="1">
                  <a:latin typeface="Aarian"/>
                </a:rPr>
                <a:t>líu</a:t>
              </a:r>
              <a:r>
                <a:rPr lang="en-US" sz="2600" dirty="0">
                  <a:latin typeface="Aarian"/>
                </a:rPr>
                <a:t> lo. </a:t>
              </a:r>
            </a:p>
            <a:p>
              <a:pPr algn="just"/>
              <a:r>
                <a:rPr lang="en-US" sz="2600" dirty="0">
                  <a:latin typeface="Aarian"/>
                </a:rPr>
                <a:t>	</a:t>
              </a:r>
              <a:r>
                <a:rPr lang="en-US" sz="2600" dirty="0" err="1">
                  <a:latin typeface="Aarian"/>
                </a:rPr>
                <a:t>Mặt</a:t>
              </a:r>
              <a:r>
                <a:rPr lang="en-US" sz="2600" dirty="0">
                  <a:latin typeface="Aarian"/>
                </a:rPr>
                <a:t> </a:t>
              </a:r>
              <a:r>
                <a:rPr lang="en-US" sz="2600" dirty="0" err="1">
                  <a:latin typeface="Aarian"/>
                </a:rPr>
                <a:t>trời</a:t>
              </a:r>
              <a:r>
                <a:rPr lang="en-US" sz="2600" dirty="0">
                  <a:latin typeface="Aarian"/>
                </a:rPr>
                <a:t> </a:t>
              </a:r>
              <a:r>
                <a:rPr lang="en-US" sz="2600" dirty="0" err="1">
                  <a:latin typeface="Aarian"/>
                </a:rPr>
                <a:t>chiếu</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luồng</a:t>
              </a:r>
              <a:r>
                <a:rPr lang="en-US" sz="2600" dirty="0">
                  <a:latin typeface="Aarian"/>
                </a:rPr>
                <a:t> </a:t>
              </a:r>
              <a:r>
                <a:rPr lang="en-US" sz="2600" dirty="0" err="1">
                  <a:latin typeface="Aarian"/>
                </a:rPr>
                <a:t>sáng</a:t>
              </a:r>
              <a:r>
                <a:rPr lang="en-US" sz="2600" dirty="0">
                  <a:latin typeface="Aarian"/>
                </a:rPr>
                <a:t> qua </a:t>
              </a:r>
              <a:r>
                <a:rPr lang="en-US" sz="2600" dirty="0" err="1">
                  <a:latin typeface="Aarian"/>
                </a:rPr>
                <a:t>kẽ</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cối</a:t>
              </a:r>
              <a:r>
                <a:rPr lang="en-US" sz="2600" dirty="0">
                  <a:latin typeface="Aarian"/>
                </a:rPr>
                <a:t> </a:t>
              </a:r>
              <a:r>
                <a:rPr lang="en-US" sz="2600" dirty="0" err="1">
                  <a:latin typeface="Aarian"/>
                </a:rPr>
                <a:t>vươn</a:t>
              </a:r>
              <a:r>
                <a:rPr lang="en-US" sz="2600" dirty="0">
                  <a:latin typeface="Aarian"/>
                </a:rPr>
                <a:t> </a:t>
              </a:r>
              <a:r>
                <a:rPr lang="en-US" sz="2600" dirty="0" err="1">
                  <a:latin typeface="Aarian"/>
                </a:rPr>
                <a:t>ngọn</a:t>
              </a:r>
              <a:r>
                <a:rPr lang="en-US" sz="2600" dirty="0">
                  <a:latin typeface="Aarian"/>
                </a:rPr>
                <a:t> </a:t>
              </a:r>
              <a:r>
                <a:rPr lang="en-US" sz="2600" dirty="0" err="1">
                  <a:latin typeface="Aarian"/>
                </a:rPr>
                <a:t>lên</a:t>
              </a:r>
              <a:r>
                <a:rPr lang="en-US" sz="2600" dirty="0">
                  <a:latin typeface="Aarian"/>
                </a:rPr>
                <a:t> </a:t>
              </a:r>
              <a:r>
                <a:rPr lang="en-US" sz="2600" dirty="0" err="1">
                  <a:latin typeface="Aarian"/>
                </a:rPr>
                <a:t>cao</a:t>
              </a:r>
              <a:r>
                <a:rPr lang="en-US" sz="2600" dirty="0">
                  <a:latin typeface="Aarian"/>
                </a:rPr>
                <a:t> </a:t>
              </a:r>
              <a:r>
                <a:rPr lang="en-US" sz="2600" dirty="0" err="1">
                  <a:latin typeface="Aarian"/>
                </a:rPr>
                <a:t>tít</a:t>
              </a:r>
              <a:r>
                <a:rPr lang="en-US" sz="2600" dirty="0">
                  <a:latin typeface="Aarian"/>
                </a:rPr>
                <a:t> </a:t>
              </a:r>
              <a:r>
                <a:rPr lang="en-US" sz="2600" dirty="0" err="1">
                  <a:latin typeface="Aarian"/>
                </a:rPr>
                <a:t>đón</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Nhiều</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thân</a:t>
              </a:r>
              <a:r>
                <a:rPr lang="en-US" sz="2600" dirty="0">
                  <a:latin typeface="Aarian"/>
                </a:rPr>
                <a:t> </a:t>
              </a:r>
              <a:r>
                <a:rPr lang="en-US" sz="2600" dirty="0" err="1">
                  <a:latin typeface="Aarian"/>
                </a:rPr>
                <a:t>thẳng</a:t>
              </a:r>
              <a:r>
                <a:rPr lang="en-US" sz="2600" dirty="0">
                  <a:latin typeface="Aarian"/>
                </a:rPr>
                <a:t> </a:t>
              </a:r>
              <a:r>
                <a:rPr lang="en-US" sz="2600" dirty="0" err="1">
                  <a:latin typeface="Aarian"/>
                </a:rPr>
                <a:t>tắp</a:t>
              </a:r>
              <a:r>
                <a:rPr lang="en-US" sz="2600" dirty="0">
                  <a:latin typeface="Aarian"/>
                </a:rPr>
                <a:t>, </a:t>
              </a:r>
              <a:r>
                <a:rPr lang="en-US" sz="2600" dirty="0" err="1">
                  <a:latin typeface="Aarian"/>
                </a:rPr>
                <a:t>tán</a:t>
              </a:r>
              <a:r>
                <a:rPr lang="en-US" sz="2600" dirty="0">
                  <a:latin typeface="Aarian"/>
                </a:rPr>
                <a:t> </a:t>
              </a:r>
              <a:r>
                <a:rPr lang="en-US" sz="2600" dirty="0" err="1">
                  <a:latin typeface="Aarian"/>
                </a:rPr>
                <a:t>lá</a:t>
              </a:r>
              <a:r>
                <a:rPr lang="en-US" sz="2600" dirty="0">
                  <a:latin typeface="Aarian"/>
                </a:rPr>
                <a:t> </a:t>
              </a:r>
              <a:r>
                <a:rPr lang="en-US" sz="2600" dirty="0" err="1">
                  <a:latin typeface="Aarian"/>
                </a:rPr>
                <a:t>tròn</a:t>
              </a:r>
              <a:r>
                <a:rPr lang="en-US" sz="2600" dirty="0">
                  <a:latin typeface="Aarian"/>
                </a:rPr>
                <a:t> </a:t>
              </a:r>
              <a:r>
                <a:rPr lang="en-US" sz="2600" dirty="0" err="1">
                  <a:latin typeface="Aarian"/>
                </a:rPr>
                <a:t>xoe</a:t>
              </a:r>
              <a:r>
                <a:rPr lang="en-US" sz="2600" dirty="0">
                  <a:latin typeface="Aarian"/>
                </a:rPr>
                <a:t>. </a:t>
              </a:r>
              <a:r>
                <a:rPr lang="en-US" sz="2600" dirty="0" err="1">
                  <a:latin typeface="Aarian"/>
                </a:rPr>
                <a:t>Những</a:t>
              </a:r>
              <a:r>
                <a:rPr lang="en-US" sz="2600" dirty="0">
                  <a:latin typeface="Aarian"/>
                </a:rPr>
                <a:t> con </a:t>
              </a:r>
              <a:r>
                <a:rPr lang="en-US" sz="2600" dirty="0" err="1">
                  <a:latin typeface="Aarian"/>
                </a:rPr>
                <a:t>sóc</a:t>
              </a:r>
              <a:r>
                <a:rPr lang="en-US" sz="2600" dirty="0">
                  <a:latin typeface="Aarian"/>
                </a:rPr>
                <a:t> </a:t>
              </a:r>
              <a:r>
                <a:rPr lang="en-US" sz="2600" dirty="0" err="1">
                  <a:latin typeface="Aarian"/>
                </a:rPr>
                <a:t>nâu</a:t>
              </a:r>
              <a:r>
                <a:rPr lang="en-US" sz="2600" dirty="0">
                  <a:latin typeface="Aarian"/>
                </a:rPr>
                <a:t> </a:t>
              </a:r>
              <a:r>
                <a:rPr lang="en-US" sz="2600" dirty="0" err="1">
                  <a:latin typeface="Aarian"/>
                </a:rPr>
                <a:t>cong</a:t>
              </a:r>
              <a:r>
                <a:rPr lang="en-US" sz="2600" dirty="0">
                  <a:latin typeface="Aarian"/>
                </a:rPr>
                <a:t> </a:t>
              </a:r>
              <a:r>
                <a:rPr lang="en-US" sz="2600" dirty="0" err="1">
                  <a:latin typeface="Aarian"/>
                </a:rPr>
                <a:t>đuôi</a:t>
              </a:r>
              <a:r>
                <a:rPr lang="en-US" sz="2600" dirty="0">
                  <a:latin typeface="Aarian"/>
                </a:rPr>
                <a:t> </a:t>
              </a:r>
              <a:r>
                <a:rPr lang="en-US" sz="2600" dirty="0" err="1">
                  <a:latin typeface="Aarian"/>
                </a:rPr>
                <a:t>nhảy</a:t>
              </a:r>
              <a:r>
                <a:rPr lang="en-US" sz="2600" dirty="0">
                  <a:latin typeface="Aarian"/>
                </a:rPr>
                <a:t> </a:t>
              </a:r>
              <a:r>
                <a:rPr lang="en-US" sz="2600" dirty="0" err="1">
                  <a:latin typeface="Aarian"/>
                </a:rPr>
                <a:t>thoăn</a:t>
              </a:r>
              <a:r>
                <a:rPr lang="en-US" sz="2600" dirty="0">
                  <a:latin typeface="Aarian"/>
                </a:rPr>
                <a:t> </a:t>
              </a:r>
              <a:r>
                <a:rPr lang="en-US" sz="2600" dirty="0" err="1">
                  <a:latin typeface="Aarian"/>
                </a:rPr>
                <a:t>thoắt</a:t>
              </a:r>
              <a:r>
                <a:rPr lang="en-US" sz="2600" dirty="0">
                  <a:latin typeface="Aarian"/>
                </a:rPr>
                <a:t> qua </a:t>
              </a:r>
              <a:r>
                <a:rPr lang="en-US" sz="2600" dirty="0" err="1">
                  <a:latin typeface="Aarian"/>
                </a:rPr>
                <a:t>các</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có</a:t>
              </a:r>
              <a:r>
                <a:rPr lang="en-US" sz="2600" dirty="0">
                  <a:latin typeface="Aarian"/>
                </a:rPr>
                <a:t> </a:t>
              </a:r>
              <a:r>
                <a:rPr lang="en-US" sz="2600" dirty="0" err="1">
                  <a:latin typeface="Aarian"/>
                </a:rPr>
                <a:t>người</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tới</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dừng</a:t>
              </a:r>
              <a:r>
                <a:rPr lang="en-US" sz="2600" dirty="0">
                  <a:latin typeface="Aarian"/>
                </a:rPr>
                <a:t> </a:t>
              </a:r>
              <a:r>
                <a:rPr lang="en-US" sz="2600" dirty="0" err="1">
                  <a:latin typeface="Aarian"/>
                </a:rPr>
                <a:t>cả</a:t>
              </a:r>
              <a:r>
                <a:rPr lang="en-US" sz="2600" dirty="0">
                  <a:latin typeface="Aarian"/>
                </a:rPr>
                <a:t> </a:t>
              </a:r>
              <a:r>
                <a:rPr lang="en-US" sz="2600" dirty="0" err="1">
                  <a:latin typeface="Aarian"/>
                </a:rPr>
                <a:t>lại</a:t>
              </a:r>
              <a:r>
                <a:rPr lang="en-US" sz="2600" dirty="0">
                  <a:latin typeface="Aarian"/>
                </a:rPr>
                <a:t>, </a:t>
              </a:r>
              <a:r>
                <a:rPr lang="en-US" sz="2600" dirty="0" err="1">
                  <a:latin typeface="Aarian"/>
                </a:rPr>
                <a:t>nhìn</a:t>
              </a:r>
              <a:r>
                <a:rPr lang="en-US" sz="2600" dirty="0">
                  <a:latin typeface="Aarian"/>
                </a:rPr>
                <a:t> </a:t>
              </a:r>
              <a:r>
                <a:rPr lang="en-US" sz="2600" dirty="0" err="1">
                  <a:latin typeface="Aarian"/>
                </a:rPr>
                <a:t>ngơ</a:t>
              </a:r>
              <a:r>
                <a:rPr lang="en-US" sz="2600" dirty="0">
                  <a:latin typeface="Aarian"/>
                </a:rPr>
                <a:t> </a:t>
              </a:r>
              <a:r>
                <a:rPr lang="en-US" sz="2600" dirty="0" err="1">
                  <a:latin typeface="Aarian"/>
                </a:rPr>
                <a:t>ngác</a:t>
              </a:r>
              <a:r>
                <a:rPr lang="en-US" sz="2600" dirty="0">
                  <a:latin typeface="Aarian"/>
                </a:rPr>
                <a:t>.</a:t>
              </a:r>
            </a:p>
            <a:p>
              <a:pPr algn="just"/>
              <a:r>
                <a:rPr lang="en-US" sz="2600" dirty="0">
                  <a:latin typeface="Aarian"/>
                </a:rPr>
                <a:t>	</a:t>
              </a:r>
              <a:r>
                <a:rPr lang="en-US" sz="2600" dirty="0" err="1">
                  <a:latin typeface="Aarian"/>
                </a:rPr>
                <a:t>Khi</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đã</a:t>
              </a:r>
              <a:r>
                <a:rPr lang="en-US" sz="2600" dirty="0">
                  <a:latin typeface="Aarian"/>
                </a:rPr>
                <a:t> </a:t>
              </a:r>
              <a:r>
                <a:rPr lang="en-US" sz="2600" dirty="0" err="1">
                  <a:latin typeface="Aarian"/>
                </a:rPr>
                <a:t>nhạt</a:t>
              </a:r>
              <a:r>
                <a:rPr lang="en-US" sz="2600" dirty="0">
                  <a:latin typeface="Aarian"/>
                </a:rPr>
                <a:t> </a:t>
              </a:r>
              <a:r>
                <a:rPr lang="en-US" sz="2600" dirty="0" err="1">
                  <a:latin typeface="Aarian"/>
                </a:rPr>
                <a:t>màu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vòm</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ra</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tiếc</a:t>
              </a:r>
              <a:r>
                <a:rPr lang="en-US" sz="2600" dirty="0">
                  <a:latin typeface="Aarian"/>
                </a:rPr>
                <a:t> </a:t>
              </a:r>
              <a:r>
                <a:rPr lang="en-US" sz="2600" dirty="0" err="1">
                  <a:latin typeface="Aarian"/>
                </a:rPr>
                <a:t>nuối</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đường</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kể</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cánh</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thuở</a:t>
              </a:r>
              <a:r>
                <a:rPr lang="en-US" sz="2600" dirty="0">
                  <a:latin typeface="Aarian"/>
                </a:rPr>
                <a:t> </a:t>
              </a:r>
              <a:r>
                <a:rPr lang="en-US" sz="2600" dirty="0" err="1">
                  <a:latin typeface="Aarian"/>
                </a:rPr>
                <a:t>xua</a:t>
              </a:r>
              <a:r>
                <a:rPr lang="en-US" sz="2600" dirty="0">
                  <a:latin typeface="Aarian"/>
                </a:rPr>
                <a:t>. </a:t>
              </a:r>
              <a:r>
                <a:rPr lang="en-US" sz="2600" dirty="0" err="1">
                  <a:latin typeface="Aarian"/>
                </a:rPr>
                <a:t>Biết</a:t>
              </a:r>
              <a:r>
                <a:rPr lang="en-US" sz="2600" dirty="0">
                  <a:latin typeface="Aarian"/>
                </a:rPr>
                <a:t> </a:t>
              </a:r>
              <a:r>
                <a:rPr lang="en-US" sz="2600" dirty="0" err="1">
                  <a:latin typeface="Aarian"/>
                </a:rPr>
                <a:t>bao</a:t>
              </a:r>
              <a:r>
                <a:rPr lang="en-US" sz="2600" dirty="0">
                  <a:latin typeface="Aarian"/>
                </a:rPr>
                <a:t> </a:t>
              </a:r>
              <a:r>
                <a:rPr lang="en-US" sz="2600" dirty="0" err="1">
                  <a:latin typeface="Aarian"/>
                </a:rPr>
                <a:t>cảnh</a:t>
              </a:r>
              <a:r>
                <a:rPr lang="en-US" sz="2600" dirty="0">
                  <a:latin typeface="Aarian"/>
                </a:rPr>
                <a:t> </a:t>
              </a:r>
              <a:r>
                <a:rPr lang="en-US" sz="2600" dirty="0" err="1">
                  <a:latin typeface="Aarian"/>
                </a:rPr>
                <a:t>sắc</a:t>
              </a:r>
              <a:r>
                <a:rPr lang="en-US" sz="2600" dirty="0">
                  <a:latin typeface="Aarian"/>
                </a:rPr>
                <a:t> </a:t>
              </a:r>
              <a:r>
                <a:rPr lang="en-US" sz="2600" dirty="0" err="1">
                  <a:latin typeface="Aarian"/>
                </a:rPr>
                <a:t>như</a:t>
              </a:r>
              <a:r>
                <a:rPr lang="en-US" sz="2600" dirty="0">
                  <a:latin typeface="Aarian"/>
                </a:rPr>
                <a:t> </a:t>
              </a:r>
              <a:r>
                <a:rPr lang="en-US" sz="2600" dirty="0" err="1">
                  <a:latin typeface="Aarian"/>
                </a:rPr>
                <a:t>hiện</a:t>
              </a:r>
              <a:r>
                <a:rPr lang="en-US" sz="2600" dirty="0">
                  <a:latin typeface="Aarian"/>
                </a:rPr>
                <a:t> </a:t>
              </a:r>
              <a:r>
                <a:rPr lang="en-US" sz="2600" dirty="0" err="1">
                  <a:latin typeface="Aarian"/>
                </a:rPr>
                <a:t>ra</a:t>
              </a:r>
              <a:r>
                <a:rPr lang="en-US" sz="2600" dirty="0">
                  <a:latin typeface="Aarian"/>
                </a:rPr>
                <a:t> </a:t>
              </a:r>
              <a:r>
                <a:rPr lang="en-US" sz="2600" dirty="0" err="1">
                  <a:latin typeface="Aarian"/>
                </a:rPr>
                <a:t>trước</a:t>
              </a:r>
              <a:r>
                <a:rPr lang="en-US" sz="2600" dirty="0">
                  <a:latin typeface="Aarian"/>
                </a:rPr>
                <a:t> </a:t>
              </a:r>
              <a:r>
                <a:rPr lang="en-US" sz="2600" dirty="0" err="1">
                  <a:latin typeface="Aarian"/>
                </a:rPr>
                <a:t>mắt</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bầy</a:t>
              </a:r>
              <a:r>
                <a:rPr lang="en-US" sz="2600" dirty="0">
                  <a:latin typeface="Aarian"/>
                </a:rPr>
                <a:t> </a:t>
              </a:r>
              <a:r>
                <a:rPr lang="en-US" sz="2600" dirty="0" err="1">
                  <a:latin typeface="Aarian"/>
                </a:rPr>
                <a:t>vượn</a:t>
              </a:r>
              <a:r>
                <a:rPr lang="en-US" sz="2600" dirty="0">
                  <a:latin typeface="Aarian"/>
                </a:rPr>
                <a:t> </a:t>
              </a:r>
              <a:r>
                <a:rPr lang="en-US" sz="2600" dirty="0" err="1">
                  <a:latin typeface="Aarian"/>
                </a:rPr>
                <a:t>tinh</a:t>
              </a:r>
              <a:r>
                <a:rPr lang="en-US" sz="2600" dirty="0">
                  <a:latin typeface="Aarian"/>
                </a:rPr>
                <a:t> </a:t>
              </a:r>
              <a:r>
                <a:rPr lang="en-US" sz="2600" dirty="0" err="1">
                  <a:latin typeface="Aarian"/>
                </a:rPr>
                <a:t>nghịch</a:t>
              </a:r>
              <a:r>
                <a:rPr lang="en-US" sz="2600" dirty="0">
                  <a:latin typeface="Aarian"/>
                </a:rPr>
                <a:t> </a:t>
              </a:r>
              <a:r>
                <a:rPr lang="en-US" sz="2600" dirty="0" err="1">
                  <a:latin typeface="Aarian"/>
                </a:rPr>
                <a:t>đánh</a:t>
              </a:r>
              <a:r>
                <a:rPr lang="en-US" sz="2600" dirty="0">
                  <a:latin typeface="Aarian"/>
                </a:rPr>
                <a:t> </a:t>
              </a:r>
              <a:r>
                <a:rPr lang="en-US" sz="2600" dirty="0" err="1">
                  <a:latin typeface="Aarian"/>
                </a:rPr>
                <a:t>đu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cao</a:t>
              </a:r>
              <a:r>
                <a:rPr lang="en-US" sz="2600" dirty="0">
                  <a:latin typeface="Aarian"/>
                </a:rPr>
                <a:t>, </a:t>
              </a:r>
              <a:r>
                <a:rPr lang="en-US" sz="2600" dirty="0" err="1">
                  <a:latin typeface="Aarian"/>
                </a:rPr>
                <a:t>đàn</a:t>
              </a:r>
              <a:r>
                <a:rPr lang="en-US" sz="2600" dirty="0">
                  <a:latin typeface="Aarian"/>
                </a:rPr>
                <a:t> </a:t>
              </a:r>
              <a:r>
                <a:rPr lang="en-US" sz="2600" dirty="0" err="1">
                  <a:latin typeface="Aarian"/>
                </a:rPr>
                <a:t>hươu</a:t>
              </a:r>
              <a:r>
                <a:rPr lang="en-US" sz="2600" dirty="0">
                  <a:latin typeface="Aarian"/>
                </a:rPr>
                <a:t> </a:t>
              </a:r>
              <a:r>
                <a:rPr lang="en-US" sz="2600" dirty="0" err="1">
                  <a:latin typeface="Aarian"/>
                </a:rPr>
                <a:t>nai</a:t>
              </a:r>
              <a:r>
                <a:rPr lang="en-US" sz="2600" dirty="0">
                  <a:latin typeface="Aarian"/>
                </a:rPr>
                <a:t> </a:t>
              </a:r>
              <a:r>
                <a:rPr lang="en-US" sz="2600" dirty="0" err="1">
                  <a:latin typeface="Aarian"/>
                </a:rPr>
                <a:t>xinh</a:t>
              </a:r>
              <a:r>
                <a:rPr lang="en-US" sz="2600" dirty="0">
                  <a:latin typeface="Aarian"/>
                </a:rPr>
                <a:t> </a:t>
              </a:r>
              <a:r>
                <a:rPr lang="en-US" sz="2600" dirty="0" err="1">
                  <a:latin typeface="Aarian"/>
                </a:rPr>
                <a:t>đẹp</a:t>
              </a:r>
              <a:r>
                <a:rPr lang="en-US" sz="2600" dirty="0">
                  <a:latin typeface="Aarian"/>
                </a:rPr>
                <a:t> </a:t>
              </a:r>
              <a:r>
                <a:rPr lang="en-US" sz="2600" dirty="0" err="1">
                  <a:latin typeface="Aarian"/>
                </a:rPr>
                <a:t>và</a:t>
              </a:r>
              <a:r>
                <a:rPr lang="en-US" sz="2600" dirty="0">
                  <a:latin typeface="Aarian"/>
                </a:rPr>
                <a:t> </a:t>
              </a:r>
              <a:r>
                <a:rPr lang="en-US" sz="2600" dirty="0" err="1">
                  <a:latin typeface="Aarian"/>
                </a:rPr>
                <a:t>hiền</a:t>
              </a:r>
              <a:r>
                <a:rPr lang="en-US" sz="2600" dirty="0">
                  <a:latin typeface="Aarian"/>
                </a:rPr>
                <a:t> </a:t>
              </a:r>
              <a:r>
                <a:rPr lang="en-US" sz="2600" dirty="0" err="1">
                  <a:latin typeface="Aarian"/>
                </a:rPr>
                <a:t>lành</a:t>
              </a:r>
              <a:r>
                <a:rPr lang="en-US" sz="2600" dirty="0">
                  <a:latin typeface="Aarian"/>
                </a:rPr>
                <a:t> </a:t>
              </a:r>
              <a:r>
                <a:rPr lang="en-US" sz="2600" dirty="0" err="1">
                  <a:latin typeface="Aarian"/>
                </a:rPr>
                <a:t>rủ</a:t>
              </a:r>
              <a:r>
                <a:rPr lang="en-US" sz="2600" dirty="0">
                  <a:latin typeface="Aarian"/>
                </a:rPr>
                <a:t> </a:t>
              </a:r>
              <a:r>
                <a:rPr lang="en-US" sz="2600" dirty="0" err="1">
                  <a:latin typeface="Aarian"/>
                </a:rPr>
                <a:t>nhau</a:t>
              </a:r>
              <a:r>
                <a:rPr lang="en-US" sz="2600" dirty="0">
                  <a:latin typeface="Aarian"/>
                </a:rPr>
                <a:t> </a:t>
              </a:r>
              <a:r>
                <a:rPr lang="en-US" sz="2600" dirty="0" err="1">
                  <a:latin typeface="Aarian"/>
                </a:rPr>
                <a:t>ra</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vạt</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đẫm</a:t>
              </a:r>
              <a:r>
                <a:rPr lang="en-US" sz="2600" dirty="0">
                  <a:latin typeface="Aarian"/>
                </a:rPr>
                <a:t> </a:t>
              </a:r>
              <a:r>
                <a:rPr lang="en-US" sz="2600" dirty="0" err="1">
                  <a:latin typeface="Aarian"/>
                </a:rPr>
                <a:t>sương</a:t>
              </a:r>
              <a:r>
                <a:rPr lang="en-US" sz="2600" dirty="0">
                  <a:latin typeface="Aarian"/>
                </a:rPr>
                <a:t> long </a:t>
              </a:r>
              <a:r>
                <a:rPr lang="en-US" sz="2600" dirty="0" err="1">
                  <a:latin typeface="Aarian"/>
                </a:rPr>
                <a:t>lanh</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nắng</a:t>
              </a:r>
              <a:r>
                <a:rPr lang="en-US" sz="2600" dirty="0">
                  <a:latin typeface="Aarian"/>
                </a:rPr>
                <a:t>.</a:t>
              </a:r>
            </a:p>
            <a:p>
              <a:pPr algn="just"/>
              <a:r>
                <a:rPr lang="en-US" sz="2400" dirty="0">
                  <a:latin typeface="Aarian"/>
                </a:rPr>
                <a:t>                                                                                    (</a:t>
              </a:r>
              <a:r>
                <a:rPr lang="en-US" sz="2400" dirty="0" err="1">
                  <a:latin typeface="Aarian"/>
                </a:rPr>
                <a:t>Vũ</a:t>
              </a:r>
              <a:r>
                <a:rPr lang="en-US" sz="2400" dirty="0">
                  <a:latin typeface="Aarian"/>
                </a:rPr>
                <a:t> </a:t>
              </a:r>
              <a:r>
                <a:rPr lang="en-US" sz="2400" dirty="0" err="1">
                  <a:latin typeface="Aarian"/>
                </a:rPr>
                <a:t>Hùng</a:t>
              </a:r>
              <a:r>
                <a:rPr lang="en-US" sz="24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Aarian"/>
                </a:rPr>
                <a:t>CÁNH RỪNG TRONG NẮNG</a:t>
              </a:r>
              <a:endParaRPr lang="vi-VN" sz="2800" b="1" i="0" dirty="0">
                <a:solidFill>
                  <a:srgbClr val="008000"/>
                </a:solidFill>
                <a:effectLst/>
                <a:latin typeface="Aarian"/>
              </a:endParaRPr>
            </a:p>
          </p:txBody>
        </p:sp>
      </p:grpSp>
    </p:spTree>
    <p:extLst>
      <p:ext uri="{BB962C8B-B14F-4D97-AF65-F5344CB8AC3E}">
        <p14:creationId xmlns:p14="http://schemas.microsoft.com/office/powerpoint/2010/main" val="1735801543"/>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ạm vi và phân vùng dải Trường Sơn - Địa Lý - vansudi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69" y="116671"/>
            <a:ext cx="4156671" cy="65258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ãy trường sơn với những trang sử hào hùng của dân tộc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Dãy trường sơn với những trang sử hào hùng của dân tộc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0" name="Picture 6" descr="Dãy trường sơn với những trang sử hào hùng của dân tộ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562" y="1487605"/>
            <a:ext cx="4531056" cy="2265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13947" y="4107977"/>
            <a:ext cx="5936775" cy="1759014"/>
          </a:xfrm>
          <a:prstGeom prst="rect">
            <a:avLst/>
          </a:prstGeom>
        </p:spPr>
        <p:txBody>
          <a:bodyPr vert="horz" lIns="91440" tIns="45720" rIns="91440" bIns="45720" rtlCol="0" anchor="ctr">
            <a:noAutofit/>
          </a:bodyPr>
          <a:lstStyle/>
          <a:p>
            <a:pPr algn="just">
              <a:lnSpc>
                <a:spcPct val="90000"/>
              </a:lnSpc>
              <a:spcAft>
                <a:spcPts val="600"/>
              </a:spcAft>
            </a:pPr>
            <a:r>
              <a:rPr lang="en-US" sz="2800" dirty="0" err="1">
                <a:solidFill>
                  <a:srgbClr val="FF0000"/>
                </a:solidFill>
                <a:latin typeface="Aarian"/>
              </a:rPr>
              <a:t>Trường</a:t>
            </a:r>
            <a:r>
              <a:rPr lang="en-US" sz="2800" dirty="0">
                <a:solidFill>
                  <a:srgbClr val="FF0000"/>
                </a:solidFill>
                <a:latin typeface="Aarian"/>
              </a:rPr>
              <a:t> </a:t>
            </a:r>
            <a:r>
              <a:rPr lang="en-US" sz="2800" dirty="0" err="1">
                <a:solidFill>
                  <a:srgbClr val="FF0000"/>
                </a:solidFill>
                <a:latin typeface="Aarian"/>
              </a:rPr>
              <a:t>Sơn</a:t>
            </a:r>
            <a:r>
              <a:rPr lang="en-US" sz="2800" dirty="0">
                <a:solidFill>
                  <a:srgbClr val="FF0000"/>
                </a:solidFill>
                <a:latin typeface="Aarian"/>
              </a:rPr>
              <a:t>: </a:t>
            </a:r>
            <a:r>
              <a:rPr lang="en-US" sz="2800" dirty="0" err="1">
                <a:solidFill>
                  <a:srgbClr val="0070C0"/>
                </a:solidFill>
                <a:latin typeface="Aarian"/>
              </a:rPr>
              <a:t>D</a:t>
            </a:r>
            <a:r>
              <a:rPr lang="en-US" sz="2800" b="0" dirty="0" err="1">
                <a:solidFill>
                  <a:srgbClr val="0070C0"/>
                </a:solidFill>
                <a:effectLst/>
                <a:latin typeface="Aarian"/>
              </a:rPr>
              <a:t>ãy</a:t>
            </a:r>
            <a:r>
              <a:rPr lang="en-US" sz="2800" b="0" dirty="0">
                <a:solidFill>
                  <a:srgbClr val="0070C0"/>
                </a:solidFill>
                <a:effectLst/>
                <a:latin typeface="Aarian"/>
              </a:rPr>
              <a:t> </a:t>
            </a:r>
            <a:r>
              <a:rPr lang="en-US" sz="2800" b="0" dirty="0" err="1">
                <a:solidFill>
                  <a:srgbClr val="0070C0"/>
                </a:solidFill>
                <a:effectLst/>
                <a:latin typeface="Aarian"/>
              </a:rPr>
              <a:t>núi</a:t>
            </a:r>
            <a:r>
              <a:rPr lang="en-US" sz="2800" b="0" dirty="0">
                <a:solidFill>
                  <a:srgbClr val="0070C0"/>
                </a:solidFill>
                <a:effectLst/>
                <a:latin typeface="Aarian"/>
              </a:rPr>
              <a:t> </a:t>
            </a:r>
            <a:r>
              <a:rPr lang="en-US" sz="2800" b="0" dirty="0" err="1">
                <a:solidFill>
                  <a:srgbClr val="0070C0"/>
                </a:solidFill>
                <a:effectLst/>
                <a:latin typeface="Aarian"/>
              </a:rPr>
              <a:t>dài</a:t>
            </a:r>
            <a:r>
              <a:rPr lang="en-US" sz="2800" b="0" dirty="0">
                <a:solidFill>
                  <a:srgbClr val="0070C0"/>
                </a:solidFill>
                <a:effectLst/>
                <a:latin typeface="Aarian"/>
              </a:rPr>
              <a:t> </a:t>
            </a:r>
            <a:r>
              <a:rPr lang="en-US" sz="2800" b="0" dirty="0" err="1">
                <a:solidFill>
                  <a:srgbClr val="0070C0"/>
                </a:solidFill>
                <a:effectLst/>
                <a:latin typeface="Aarian"/>
              </a:rPr>
              <a:t>khoảng</a:t>
            </a:r>
            <a:r>
              <a:rPr lang="en-US" sz="2800" b="0" dirty="0">
                <a:solidFill>
                  <a:srgbClr val="0070C0"/>
                </a:solidFill>
                <a:effectLst/>
                <a:latin typeface="Aarian"/>
              </a:rPr>
              <a:t> 1100km, chia </a:t>
            </a:r>
            <a:r>
              <a:rPr lang="en-US" sz="2800" b="0" dirty="0" err="1">
                <a:solidFill>
                  <a:srgbClr val="0070C0"/>
                </a:solidFill>
                <a:effectLst/>
                <a:latin typeface="Aarian"/>
              </a:rPr>
              <a:t>thành</a:t>
            </a:r>
            <a:r>
              <a:rPr lang="en-US" sz="2800" b="0" dirty="0">
                <a:solidFill>
                  <a:srgbClr val="0070C0"/>
                </a:solidFill>
                <a:effectLst/>
                <a:latin typeface="Aarian"/>
              </a:rPr>
              <a:t> </a:t>
            </a:r>
            <a:r>
              <a:rPr lang="en-US" sz="2800" b="0" dirty="0" err="1">
                <a:solidFill>
                  <a:srgbClr val="0070C0"/>
                </a:solidFill>
                <a:effectLst/>
                <a:latin typeface="Aarian"/>
              </a:rPr>
              <a:t>Trường</a:t>
            </a:r>
            <a:r>
              <a:rPr lang="en-US" sz="2800" b="0" dirty="0">
                <a:solidFill>
                  <a:srgbClr val="0070C0"/>
                </a:solidFill>
                <a:effectLst/>
                <a:latin typeface="Aarian"/>
              </a:rPr>
              <a:t> </a:t>
            </a:r>
            <a:r>
              <a:rPr lang="en-US" sz="2800" b="0" dirty="0" err="1">
                <a:solidFill>
                  <a:srgbClr val="0070C0"/>
                </a:solidFill>
                <a:effectLst/>
                <a:latin typeface="Aarian"/>
              </a:rPr>
              <a:t>Sơn</a:t>
            </a:r>
            <a:r>
              <a:rPr lang="en-US" sz="2800" b="0" dirty="0">
                <a:solidFill>
                  <a:srgbClr val="0070C0"/>
                </a:solidFill>
                <a:effectLst/>
                <a:latin typeface="Aarian"/>
              </a:rPr>
              <a:t> </a:t>
            </a:r>
            <a:r>
              <a:rPr lang="en-US" sz="2800" b="0" dirty="0" err="1">
                <a:solidFill>
                  <a:srgbClr val="0070C0"/>
                </a:solidFill>
                <a:effectLst/>
                <a:latin typeface="Aarian"/>
              </a:rPr>
              <a:t>Bắc</a:t>
            </a:r>
            <a:r>
              <a:rPr lang="en-US" sz="2800" b="0" dirty="0">
                <a:solidFill>
                  <a:srgbClr val="0070C0"/>
                </a:solidFill>
                <a:effectLst/>
                <a:latin typeface="Aarian"/>
              </a:rPr>
              <a:t> (</a:t>
            </a:r>
            <a:r>
              <a:rPr lang="en-US" sz="2800" b="0" dirty="0" err="1">
                <a:solidFill>
                  <a:srgbClr val="0070C0"/>
                </a:solidFill>
                <a:effectLst/>
                <a:latin typeface="Aarian"/>
              </a:rPr>
              <a:t>ranh</a:t>
            </a:r>
            <a:r>
              <a:rPr lang="en-US" sz="2800" b="0" dirty="0">
                <a:solidFill>
                  <a:srgbClr val="0070C0"/>
                </a:solidFill>
                <a:effectLst/>
                <a:latin typeface="Aarian"/>
              </a:rPr>
              <a:t> </a:t>
            </a:r>
            <a:r>
              <a:rPr lang="en-US" sz="2800" b="0" dirty="0" err="1">
                <a:solidFill>
                  <a:srgbClr val="0070C0"/>
                </a:solidFill>
                <a:effectLst/>
                <a:latin typeface="Aarian"/>
              </a:rPr>
              <a:t>giới</a:t>
            </a:r>
            <a:r>
              <a:rPr lang="en-US" sz="2800" b="0" dirty="0">
                <a:solidFill>
                  <a:srgbClr val="0070C0"/>
                </a:solidFill>
                <a:effectLst/>
                <a:latin typeface="Aarian"/>
              </a:rPr>
              <a:t> </a:t>
            </a:r>
            <a:r>
              <a:rPr lang="en-US" sz="2800" b="0" dirty="0" err="1">
                <a:solidFill>
                  <a:srgbClr val="0070C0"/>
                </a:solidFill>
                <a:effectLst/>
                <a:latin typeface="Aarian"/>
              </a:rPr>
              <a:t>tự</a:t>
            </a:r>
            <a:r>
              <a:rPr lang="en-US" sz="2800" b="0" dirty="0">
                <a:solidFill>
                  <a:srgbClr val="0070C0"/>
                </a:solidFill>
                <a:effectLst/>
                <a:latin typeface="Aarian"/>
              </a:rPr>
              <a:t> </a:t>
            </a:r>
            <a:r>
              <a:rPr lang="en-US" sz="2800" b="0" dirty="0" err="1">
                <a:solidFill>
                  <a:srgbClr val="0070C0"/>
                </a:solidFill>
                <a:effectLst/>
                <a:latin typeface="Aarian"/>
              </a:rPr>
              <a:t>nhiên</a:t>
            </a:r>
            <a:r>
              <a:rPr lang="en-US" sz="2800" b="0" dirty="0">
                <a:solidFill>
                  <a:srgbClr val="0070C0"/>
                </a:solidFill>
                <a:effectLst/>
                <a:latin typeface="Aarian"/>
              </a:rPr>
              <a:t> </a:t>
            </a:r>
            <a:r>
              <a:rPr lang="en-US" sz="2800" b="0" dirty="0" err="1">
                <a:solidFill>
                  <a:srgbClr val="0070C0"/>
                </a:solidFill>
                <a:effectLst/>
                <a:latin typeface="Aarian"/>
              </a:rPr>
              <a:t>giữa</a:t>
            </a:r>
            <a:r>
              <a:rPr lang="en-US" sz="2800" b="0" dirty="0">
                <a:solidFill>
                  <a:srgbClr val="0070C0"/>
                </a:solidFill>
                <a:effectLst/>
                <a:latin typeface="Aarian"/>
              </a:rPr>
              <a:t> </a:t>
            </a:r>
            <a:r>
              <a:rPr lang="en-US" sz="2800" b="0" dirty="0" err="1">
                <a:solidFill>
                  <a:srgbClr val="0070C0"/>
                </a:solidFill>
                <a:effectLst/>
                <a:latin typeface="Aarian"/>
              </a:rPr>
              <a:t>Việt</a:t>
            </a:r>
            <a:r>
              <a:rPr lang="en-US" sz="2800" b="0" dirty="0">
                <a:solidFill>
                  <a:srgbClr val="0070C0"/>
                </a:solidFill>
                <a:effectLst/>
                <a:latin typeface="Aarian"/>
              </a:rPr>
              <a:t> Nam </a:t>
            </a:r>
            <a:r>
              <a:rPr lang="en-US" sz="2800" b="0" dirty="0" err="1">
                <a:solidFill>
                  <a:srgbClr val="0070C0"/>
                </a:solidFill>
                <a:effectLst/>
                <a:latin typeface="Aarian"/>
              </a:rPr>
              <a:t>và</a:t>
            </a:r>
            <a:r>
              <a:rPr lang="en-US" sz="2800" b="0" dirty="0">
                <a:solidFill>
                  <a:srgbClr val="0070C0"/>
                </a:solidFill>
                <a:effectLst/>
                <a:latin typeface="Aarian"/>
              </a:rPr>
              <a:t> </a:t>
            </a:r>
            <a:r>
              <a:rPr lang="en-US" sz="2800" b="0" dirty="0" err="1">
                <a:solidFill>
                  <a:srgbClr val="0070C0"/>
                </a:solidFill>
                <a:effectLst/>
                <a:latin typeface="Aarian"/>
              </a:rPr>
              <a:t>Lào</a:t>
            </a:r>
            <a:r>
              <a:rPr lang="en-US" sz="2800" b="0" dirty="0">
                <a:solidFill>
                  <a:srgbClr val="0070C0"/>
                </a:solidFill>
                <a:effectLst/>
                <a:latin typeface="Aarian"/>
              </a:rPr>
              <a:t>) </a:t>
            </a:r>
            <a:r>
              <a:rPr lang="en-US" sz="2800" b="0" dirty="0" err="1">
                <a:solidFill>
                  <a:srgbClr val="0070C0"/>
                </a:solidFill>
                <a:effectLst/>
                <a:latin typeface="Aarian"/>
              </a:rPr>
              <a:t>và</a:t>
            </a:r>
            <a:r>
              <a:rPr lang="en-US" sz="2800" b="0" dirty="0">
                <a:solidFill>
                  <a:srgbClr val="0070C0"/>
                </a:solidFill>
                <a:effectLst/>
                <a:latin typeface="Aarian"/>
              </a:rPr>
              <a:t> </a:t>
            </a:r>
            <a:r>
              <a:rPr lang="en-US" sz="2800" b="0" dirty="0" err="1">
                <a:solidFill>
                  <a:srgbClr val="0070C0"/>
                </a:solidFill>
                <a:effectLst/>
                <a:latin typeface="Aarian"/>
              </a:rPr>
              <a:t>Trường</a:t>
            </a:r>
            <a:r>
              <a:rPr lang="en-US" sz="2800" b="0" dirty="0">
                <a:solidFill>
                  <a:srgbClr val="0070C0"/>
                </a:solidFill>
                <a:effectLst/>
                <a:latin typeface="Aarian"/>
              </a:rPr>
              <a:t> </a:t>
            </a:r>
            <a:r>
              <a:rPr lang="en-US" sz="2800" b="0" dirty="0" err="1">
                <a:solidFill>
                  <a:srgbClr val="0070C0"/>
                </a:solidFill>
                <a:effectLst/>
                <a:latin typeface="Aarian"/>
              </a:rPr>
              <a:t>Sơn</a:t>
            </a:r>
            <a:r>
              <a:rPr lang="en-US" sz="2800" b="0" dirty="0">
                <a:solidFill>
                  <a:srgbClr val="0070C0"/>
                </a:solidFill>
                <a:effectLst/>
                <a:latin typeface="Aarian"/>
              </a:rPr>
              <a:t> Nam (</a:t>
            </a:r>
            <a:r>
              <a:rPr lang="en-US" sz="2800" b="0" dirty="0" err="1">
                <a:solidFill>
                  <a:srgbClr val="0070C0"/>
                </a:solidFill>
                <a:effectLst/>
                <a:latin typeface="Aarian"/>
              </a:rPr>
              <a:t>gồm</a:t>
            </a:r>
            <a:r>
              <a:rPr lang="en-US" sz="2800" b="0" dirty="0">
                <a:solidFill>
                  <a:srgbClr val="0070C0"/>
                </a:solidFill>
                <a:effectLst/>
                <a:latin typeface="Aarian"/>
              </a:rPr>
              <a:t> </a:t>
            </a:r>
            <a:r>
              <a:rPr lang="en-US" sz="2800" b="0" dirty="0" err="1">
                <a:solidFill>
                  <a:srgbClr val="0070C0"/>
                </a:solidFill>
                <a:effectLst/>
                <a:latin typeface="Aarian"/>
              </a:rPr>
              <a:t>các</a:t>
            </a:r>
            <a:r>
              <a:rPr lang="en-US" sz="2800" b="0" dirty="0">
                <a:solidFill>
                  <a:srgbClr val="0070C0"/>
                </a:solidFill>
                <a:effectLst/>
                <a:latin typeface="Aarian"/>
              </a:rPr>
              <a:t> </a:t>
            </a:r>
            <a:r>
              <a:rPr lang="en-US" sz="2800" b="0" dirty="0" err="1">
                <a:solidFill>
                  <a:srgbClr val="0070C0"/>
                </a:solidFill>
                <a:effectLst/>
                <a:latin typeface="Aarian"/>
              </a:rPr>
              <a:t>khối</a:t>
            </a:r>
            <a:r>
              <a:rPr lang="en-US" sz="2800" b="0" dirty="0">
                <a:solidFill>
                  <a:srgbClr val="0070C0"/>
                </a:solidFill>
                <a:effectLst/>
                <a:latin typeface="Aarian"/>
              </a:rPr>
              <a:t> </a:t>
            </a:r>
            <a:r>
              <a:rPr lang="en-US" sz="2800" b="0" dirty="0" err="1">
                <a:solidFill>
                  <a:srgbClr val="0070C0"/>
                </a:solidFill>
                <a:effectLst/>
                <a:latin typeface="Aarian"/>
              </a:rPr>
              <a:t>núi</a:t>
            </a:r>
            <a:r>
              <a:rPr lang="en-US" sz="2800" b="0" dirty="0">
                <a:solidFill>
                  <a:srgbClr val="0070C0"/>
                </a:solidFill>
                <a:effectLst/>
                <a:latin typeface="Aarian"/>
              </a:rPr>
              <a:t> ở </a:t>
            </a:r>
            <a:r>
              <a:rPr lang="en-US" sz="2800" b="0" dirty="0" err="1">
                <a:solidFill>
                  <a:srgbClr val="0070C0"/>
                </a:solidFill>
                <a:effectLst/>
                <a:latin typeface="Aarian"/>
              </a:rPr>
              <a:t>tỉnh</a:t>
            </a:r>
            <a:r>
              <a:rPr lang="en-US" sz="2800" b="0" dirty="0">
                <a:solidFill>
                  <a:srgbClr val="0070C0"/>
                </a:solidFill>
                <a:effectLst/>
                <a:latin typeface="Aarian"/>
              </a:rPr>
              <a:t> </a:t>
            </a:r>
            <a:r>
              <a:rPr lang="en-US" sz="2800" b="0" dirty="0" err="1">
                <a:solidFill>
                  <a:srgbClr val="0070C0"/>
                </a:solidFill>
                <a:effectLst/>
                <a:latin typeface="Aarian"/>
              </a:rPr>
              <a:t>Kon</a:t>
            </a:r>
            <a:r>
              <a:rPr lang="en-US" sz="2800" b="0" dirty="0">
                <a:solidFill>
                  <a:srgbClr val="0070C0"/>
                </a:solidFill>
                <a:effectLst/>
                <a:latin typeface="Aarian"/>
              </a:rPr>
              <a:t> Tum)</a:t>
            </a:r>
            <a:endParaRPr lang="en-US" sz="2800" dirty="0">
              <a:solidFill>
                <a:srgbClr val="0070C0"/>
              </a:solidFill>
              <a:latin typeface="Aarian"/>
            </a:endParaRPr>
          </a:p>
        </p:txBody>
      </p:sp>
      <p:sp>
        <p:nvSpPr>
          <p:cNvPr id="8" name="TextBox 7">
            <a:extLst>
              <a:ext uri="{FF2B5EF4-FFF2-40B4-BE49-F238E27FC236}">
                <a16:creationId xmlns:a16="http://schemas.microsoft.com/office/drawing/2014/main" id="{78AA7019-15F0-E0B4-B7B8-5FEC4AF39094}"/>
              </a:ext>
            </a:extLst>
          </p:cNvPr>
          <p:cNvSpPr txBox="1"/>
          <p:nvPr/>
        </p:nvSpPr>
        <p:spPr>
          <a:xfrm>
            <a:off x="6153382" y="199650"/>
            <a:ext cx="3222630" cy="523220"/>
          </a:xfrm>
          <a:prstGeom prst="rect">
            <a:avLst/>
          </a:prstGeom>
          <a:solidFill>
            <a:srgbClr val="FFFFFF"/>
          </a:solidFill>
        </p:spPr>
        <p:txBody>
          <a:bodyPr wrap="square" rtlCol="0">
            <a:spAutoFit/>
          </a:bodyPr>
          <a:lstStyle/>
          <a:p>
            <a:pPr algn="ctr"/>
            <a:r>
              <a:rPr lang="en-US" sz="2800" b="1" dirty="0" err="1">
                <a:solidFill>
                  <a:srgbClr val="008000"/>
                </a:solidFill>
                <a:latin typeface="Aarian"/>
              </a:rPr>
              <a:t>Giải</a:t>
            </a:r>
            <a:r>
              <a:rPr lang="en-US" sz="2800" b="1" dirty="0">
                <a:solidFill>
                  <a:srgbClr val="008000"/>
                </a:solidFill>
                <a:latin typeface="Aarian"/>
              </a:rPr>
              <a:t> </a:t>
            </a:r>
            <a:r>
              <a:rPr lang="en-US" sz="2800" b="1" dirty="0" err="1">
                <a:solidFill>
                  <a:srgbClr val="008000"/>
                </a:solidFill>
                <a:latin typeface="Aarian"/>
              </a:rPr>
              <a:t>nghĩa</a:t>
            </a:r>
            <a:r>
              <a:rPr lang="en-US" sz="2800" b="1" dirty="0">
                <a:solidFill>
                  <a:srgbClr val="008000"/>
                </a:solidFill>
                <a:latin typeface="Aarian"/>
              </a:rPr>
              <a:t> </a:t>
            </a:r>
            <a:r>
              <a:rPr lang="en-US" sz="2800" b="1" dirty="0" err="1">
                <a:solidFill>
                  <a:srgbClr val="008000"/>
                </a:solidFill>
                <a:latin typeface="Aarian"/>
              </a:rPr>
              <a:t>từ</a:t>
            </a:r>
            <a:r>
              <a:rPr lang="en-US" sz="2800" b="1" dirty="0">
                <a:solidFill>
                  <a:srgbClr val="008000"/>
                </a:solidFill>
                <a:latin typeface="Aarian"/>
              </a:rPr>
              <a:t>:</a:t>
            </a:r>
            <a:endParaRPr lang="vi-VN" sz="2800" b="1" i="0" dirty="0">
              <a:solidFill>
                <a:srgbClr val="008000"/>
              </a:solidFill>
              <a:effectLst/>
              <a:latin typeface="Aarian"/>
            </a:endParaRPr>
          </a:p>
        </p:txBody>
      </p:sp>
    </p:spTree>
    <p:extLst>
      <p:ext uri="{BB962C8B-B14F-4D97-AF65-F5344CB8AC3E}">
        <p14:creationId xmlns:p14="http://schemas.microsoft.com/office/powerpoint/2010/main" val="46458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511801" y="452655"/>
            <a:ext cx="4746128" cy="707886"/>
          </a:xfrm>
          <a:prstGeom prst="rect">
            <a:avLst/>
          </a:prstGeom>
          <a:noFill/>
        </p:spPr>
        <p:txBody>
          <a:bodyPr wrap="square" rtlCol="0">
            <a:spAutoFit/>
          </a:bodyPr>
          <a:lstStyle/>
          <a:p>
            <a:pPr algn="ctr"/>
            <a:r>
              <a:rPr lang="en-US" sz="4000" b="1" dirty="0" err="1">
                <a:solidFill>
                  <a:srgbClr val="FF0000"/>
                </a:solidFill>
              </a:rPr>
              <a:t>Luyện</a:t>
            </a:r>
            <a:r>
              <a:rPr lang="en-US" sz="4000" b="1" dirty="0">
                <a:solidFill>
                  <a:srgbClr val="FF0000"/>
                </a:solidFill>
              </a:rPr>
              <a:t> </a:t>
            </a:r>
            <a:r>
              <a:rPr lang="en-US" sz="4000" b="1" dirty="0" err="1">
                <a:solidFill>
                  <a:srgbClr val="FF0000"/>
                </a:solidFill>
              </a:rPr>
              <a:t>đọc</a:t>
            </a:r>
            <a:r>
              <a:rPr lang="en-US" sz="4000" b="1" dirty="0">
                <a:solidFill>
                  <a:srgbClr val="FF0000"/>
                </a:solidFill>
              </a:rPr>
              <a:t> </a:t>
            </a:r>
            <a:r>
              <a:rPr lang="en-US" sz="4000" b="1" dirty="0" err="1">
                <a:solidFill>
                  <a:srgbClr val="FF0000"/>
                </a:solidFill>
              </a:rPr>
              <a:t>từ</a:t>
            </a:r>
            <a:r>
              <a:rPr lang="en-US" sz="4000" b="1" dirty="0">
                <a:solidFill>
                  <a:srgbClr val="FF0000"/>
                </a:solidFill>
              </a:rPr>
              <a:t> </a:t>
            </a:r>
            <a:r>
              <a:rPr lang="en-US" sz="4000" b="1" dirty="0" err="1">
                <a:solidFill>
                  <a:srgbClr val="FF0000"/>
                </a:solidFill>
              </a:rPr>
              <a:t>ngữ</a:t>
            </a:r>
            <a:endParaRPr lang="en-US" sz="4000" b="1" dirty="0">
              <a:solidFill>
                <a:srgbClr val="FF0000"/>
              </a:solidFill>
            </a:endParaRPr>
          </a:p>
        </p:txBody>
      </p:sp>
      <p:sp>
        <p:nvSpPr>
          <p:cNvPr id="12" name="TextBox 11">
            <a:extLst>
              <a:ext uri="{FF2B5EF4-FFF2-40B4-BE49-F238E27FC236}">
                <a16:creationId xmlns:a16="http://schemas.microsoft.com/office/drawing/2014/main" id="{23A34C87-DEA1-FD50-1FA1-022C1460C8C4}"/>
              </a:ext>
            </a:extLst>
          </p:cNvPr>
          <p:cNvSpPr txBox="1"/>
          <p:nvPr/>
        </p:nvSpPr>
        <p:spPr>
          <a:xfrm>
            <a:off x="1138738" y="1731343"/>
            <a:ext cx="4746128" cy="707886"/>
          </a:xfrm>
          <a:prstGeom prst="rect">
            <a:avLst/>
          </a:prstGeom>
          <a:noFill/>
        </p:spPr>
        <p:txBody>
          <a:bodyPr wrap="square" rtlCol="0">
            <a:spAutoFit/>
          </a:bodyPr>
          <a:lstStyle/>
          <a:p>
            <a:pPr algn="ctr"/>
            <a:r>
              <a:rPr lang="en-US" sz="4000" dirty="0" err="1">
                <a:solidFill>
                  <a:srgbClr val="0070C0"/>
                </a:solidFill>
              </a:rPr>
              <a:t>lưng</a:t>
            </a:r>
            <a:r>
              <a:rPr lang="en-US" sz="4000" dirty="0">
                <a:solidFill>
                  <a:srgbClr val="0070C0"/>
                </a:solidFill>
              </a:rPr>
              <a:t> </a:t>
            </a:r>
            <a:r>
              <a:rPr lang="en-US" sz="4000" dirty="0" err="1">
                <a:solidFill>
                  <a:srgbClr val="0070C0"/>
                </a:solidFill>
              </a:rPr>
              <a:t>Trường</a:t>
            </a:r>
            <a:r>
              <a:rPr lang="en-US" sz="4000" dirty="0">
                <a:solidFill>
                  <a:srgbClr val="0070C0"/>
                </a:solidFill>
              </a:rPr>
              <a:t> </a:t>
            </a:r>
            <a:r>
              <a:rPr lang="en-US" sz="4000" dirty="0" err="1">
                <a:solidFill>
                  <a:srgbClr val="0070C0"/>
                </a:solidFill>
              </a:rPr>
              <a:t>Sơn</a:t>
            </a:r>
            <a:endParaRPr lang="en-US" sz="4000" dirty="0">
              <a:solidFill>
                <a:srgbClr val="0070C0"/>
              </a:solidFill>
            </a:endParaRPr>
          </a:p>
        </p:txBody>
      </p:sp>
      <p:sp>
        <p:nvSpPr>
          <p:cNvPr id="13" name="TextBox 12">
            <a:extLst>
              <a:ext uri="{FF2B5EF4-FFF2-40B4-BE49-F238E27FC236}">
                <a16:creationId xmlns:a16="http://schemas.microsoft.com/office/drawing/2014/main" id="{23A34C87-DEA1-FD50-1FA1-022C1460C8C4}"/>
              </a:ext>
            </a:extLst>
          </p:cNvPr>
          <p:cNvSpPr txBox="1"/>
          <p:nvPr/>
        </p:nvSpPr>
        <p:spPr>
          <a:xfrm>
            <a:off x="4019273" y="2617753"/>
            <a:ext cx="4746128" cy="707886"/>
          </a:xfrm>
          <a:prstGeom prst="rect">
            <a:avLst/>
          </a:prstGeom>
          <a:noFill/>
        </p:spPr>
        <p:txBody>
          <a:bodyPr wrap="square" rtlCol="0">
            <a:spAutoFit/>
          </a:bodyPr>
          <a:lstStyle/>
          <a:p>
            <a:pPr algn="ctr"/>
            <a:r>
              <a:rPr lang="en-US" sz="4000" dirty="0" err="1">
                <a:solidFill>
                  <a:srgbClr val="0070C0"/>
                </a:solidFill>
              </a:rPr>
              <a:t>núi</a:t>
            </a:r>
            <a:r>
              <a:rPr lang="en-US" sz="4000" dirty="0">
                <a:solidFill>
                  <a:srgbClr val="0070C0"/>
                </a:solidFill>
              </a:rPr>
              <a:t> non </a:t>
            </a:r>
            <a:r>
              <a:rPr lang="en-US" sz="4000" dirty="0" err="1">
                <a:solidFill>
                  <a:srgbClr val="0070C0"/>
                </a:solidFill>
              </a:rPr>
              <a:t>trùng</a:t>
            </a:r>
            <a:r>
              <a:rPr lang="en-US" sz="4000" dirty="0">
                <a:solidFill>
                  <a:srgbClr val="0070C0"/>
                </a:solidFill>
              </a:rPr>
              <a:t> </a:t>
            </a:r>
            <a:r>
              <a:rPr lang="en-US" sz="4000" dirty="0" err="1">
                <a:solidFill>
                  <a:srgbClr val="0070C0"/>
                </a:solidFill>
              </a:rPr>
              <a:t>điệp</a:t>
            </a:r>
            <a:endParaRPr lang="en-US" sz="4000" dirty="0">
              <a:solidFill>
                <a:srgbClr val="0070C0"/>
              </a:solidFill>
            </a:endParaRPr>
          </a:p>
        </p:txBody>
      </p:sp>
      <p:sp>
        <p:nvSpPr>
          <p:cNvPr id="14" name="TextBox 13">
            <a:extLst>
              <a:ext uri="{FF2B5EF4-FFF2-40B4-BE49-F238E27FC236}">
                <a16:creationId xmlns:a16="http://schemas.microsoft.com/office/drawing/2014/main" id="{23A34C87-DEA1-FD50-1FA1-022C1460C8C4}"/>
              </a:ext>
            </a:extLst>
          </p:cNvPr>
          <p:cNvSpPr txBox="1"/>
          <p:nvPr/>
        </p:nvSpPr>
        <p:spPr>
          <a:xfrm>
            <a:off x="5775683" y="3512855"/>
            <a:ext cx="4746128" cy="707886"/>
          </a:xfrm>
          <a:prstGeom prst="rect">
            <a:avLst/>
          </a:prstGeom>
          <a:noFill/>
        </p:spPr>
        <p:txBody>
          <a:bodyPr wrap="square" rtlCol="0">
            <a:spAutoFit/>
          </a:bodyPr>
          <a:lstStyle/>
          <a:p>
            <a:pPr algn="ctr"/>
            <a:r>
              <a:rPr lang="en-US" sz="4000" dirty="0" err="1">
                <a:solidFill>
                  <a:srgbClr val="0070C0"/>
                </a:solidFill>
              </a:rPr>
              <a:t>róc</a:t>
            </a:r>
            <a:r>
              <a:rPr lang="en-US" sz="4000" dirty="0">
                <a:solidFill>
                  <a:srgbClr val="0070C0"/>
                </a:solidFill>
              </a:rPr>
              <a:t> </a:t>
            </a:r>
            <a:r>
              <a:rPr lang="en-US" sz="4000" dirty="0" err="1">
                <a:solidFill>
                  <a:srgbClr val="0070C0"/>
                </a:solidFill>
              </a:rPr>
              <a:t>rách</a:t>
            </a:r>
            <a:endParaRPr lang="en-US" sz="4000" dirty="0">
              <a:solidFill>
                <a:srgbClr val="0070C0"/>
              </a:solidFill>
            </a:endParaRPr>
          </a:p>
        </p:txBody>
      </p:sp>
    </p:spTree>
    <p:extLst>
      <p:ext uri="{BB962C8B-B14F-4D97-AF65-F5344CB8AC3E}">
        <p14:creationId xmlns:p14="http://schemas.microsoft.com/office/powerpoint/2010/main" val="2948641279"/>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308294"/>
            <a:chOff x="279901" y="225556"/>
            <a:chExt cx="11683537" cy="630829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5693866"/>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Làng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tôi</a:t>
              </a:r>
              <a:r>
                <a:rPr lang="en-US" sz="2600" b="0" i="0" dirty="0">
                  <a:solidFill>
                    <a:srgbClr val="000000"/>
                  </a:solidFill>
                  <a:effectLst/>
                  <a:latin typeface="Arial" pitchFamily="34" charset="0"/>
                  <a:cs typeface="Arial" pitchFamily="34" charset="0"/>
                </a:rPr>
                <a:t> ở </a:t>
              </a:r>
              <a:r>
                <a:rPr lang="en-US" sz="2600" b="0" i="0" dirty="0" err="1">
                  <a:solidFill>
                    <a:srgbClr val="000000"/>
                  </a:solidFill>
                  <a:effectLst/>
                  <a:latin typeface="Arial" pitchFamily="34" charset="0"/>
                  <a:cs typeface="Arial" pitchFamily="34" charset="0"/>
                </a:rPr>
                <a:t>lưng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Trường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Sơn</a:t>
              </a:r>
              <a:r>
                <a:rPr lang="en-US" sz="2600" dirty="0">
                  <a:latin typeface="Arial" pitchFamily="34" charset="0"/>
                  <a:cs typeface="Arial" pitchFamily="34" charset="0"/>
                </a:rPr>
                <a:t>, </a:t>
              </a:r>
              <a:r>
                <a:rPr lang="en-US" sz="2600" dirty="0" err="1">
                  <a:latin typeface="Arial" pitchFamily="34" charset="0"/>
                  <a:cs typeface="Arial" pitchFamily="34" charset="0"/>
                </a:rPr>
                <a:t>giữa</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núi</a:t>
              </a:r>
              <a:r>
                <a:rPr lang="en-US" sz="2600" dirty="0">
                  <a:latin typeface="Arial" pitchFamily="34" charset="0"/>
                  <a:cs typeface="Arial" pitchFamily="34" charset="0"/>
                </a:rPr>
                <a:t> non </a:t>
              </a:r>
              <a:r>
                <a:rPr lang="en-US" sz="2600" dirty="0" err="1">
                  <a:latin typeface="Arial" pitchFamily="34" charset="0"/>
                  <a:cs typeface="Arial" pitchFamily="34" charset="0"/>
                </a:rPr>
                <a:t>trùng</a:t>
              </a:r>
              <a:r>
                <a:rPr lang="en-US" sz="2600" dirty="0">
                  <a:latin typeface="Arial" pitchFamily="34" charset="0"/>
                  <a:cs typeface="Arial" pitchFamily="34" charset="0"/>
                </a:rPr>
                <a:t> </a:t>
              </a:r>
              <a:r>
                <a:rPr lang="en-US" sz="2600" dirty="0" err="1">
                  <a:latin typeface="Arial" pitchFamily="34" charset="0"/>
                  <a:cs typeface="Arial" pitchFamily="34" charset="0"/>
                </a:rPr>
                <a:t>điệp</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lần</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mấy</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bạn</a:t>
              </a:r>
              <a:r>
                <a:rPr lang="en-US" sz="2600" dirty="0">
                  <a:latin typeface="Arial" pitchFamily="34" charset="0"/>
                  <a:cs typeface="Arial" pitchFamily="34" charset="0"/>
                </a:rPr>
                <a:t> </a:t>
              </a:r>
              <a:r>
                <a:rPr lang="en-US" sz="2600" dirty="0" err="1">
                  <a:latin typeface="Arial" pitchFamily="34" charset="0"/>
                  <a:cs typeface="Arial" pitchFamily="34" charset="0"/>
                </a:rPr>
                <a:t>được</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thăm</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nào</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vui</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Hôm</a:t>
              </a:r>
              <a:r>
                <a:rPr lang="en-US" sz="2600" dirty="0">
                  <a:latin typeface="Arial" pitchFamily="34" charset="0"/>
                  <a:cs typeface="Arial" pitchFamily="34" charset="0"/>
                </a:rPr>
                <a:t> </a:t>
              </a:r>
              <a:r>
                <a:rPr lang="en-US" sz="2600" dirty="0" err="1">
                  <a:latin typeface="Arial" pitchFamily="34" charset="0"/>
                  <a:cs typeface="Arial" pitchFamily="34" charset="0"/>
                </a:rPr>
                <a:t>đó</a:t>
              </a:r>
              <a:r>
                <a:rPr lang="en-US" sz="2600" dirty="0">
                  <a:latin typeface="Arial" pitchFamily="34" charset="0"/>
                  <a:cs typeface="Arial" pitchFamily="34" charset="0"/>
                </a:rPr>
                <a:t> </a:t>
              </a:r>
              <a:r>
                <a:rPr lang="en-US" sz="2600" dirty="0" err="1">
                  <a:latin typeface="Arial" pitchFamily="34" charset="0"/>
                  <a:cs typeface="Arial" pitchFamily="34" charset="0"/>
                </a:rPr>
                <a:t>là</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ngày</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ráo</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đưa</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mỗi</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tàu</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cọ</a:t>
              </a:r>
              <a:r>
                <a:rPr lang="en-US" sz="2600" dirty="0">
                  <a:latin typeface="Arial" pitchFamily="34" charset="0"/>
                  <a:cs typeface="Arial" pitchFamily="34" charset="0"/>
                </a:rPr>
                <a:t> </a:t>
              </a:r>
              <a:r>
                <a:rPr lang="en-US" sz="2600" dirty="0" err="1">
                  <a:latin typeface="Arial" pitchFamily="34" charset="0"/>
                  <a:cs typeface="Arial" pitchFamily="34" charset="0"/>
                </a:rPr>
                <a:t>che</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Chưa</a:t>
              </a:r>
              <a:r>
                <a:rPr lang="en-US" sz="2600" dirty="0">
                  <a:latin typeface="Arial" pitchFamily="34" charset="0"/>
                  <a:cs typeface="Arial" pitchFamily="34" charset="0"/>
                </a:rPr>
                <a:t> </a:t>
              </a:r>
              <a:r>
                <a:rPr lang="en-US" sz="2600" dirty="0" err="1">
                  <a:latin typeface="Arial" pitchFamily="34" charset="0"/>
                  <a:cs typeface="Arial" pitchFamily="34" charset="0"/>
                </a:rPr>
                <a:t>hết</a:t>
              </a:r>
              <a:r>
                <a:rPr lang="en-US" sz="2600" dirty="0">
                  <a:latin typeface="Arial" pitchFamily="34" charset="0"/>
                  <a:cs typeface="Arial" pitchFamily="34" charset="0"/>
                </a:rPr>
                <a:t> </a:t>
              </a:r>
              <a:r>
                <a:rPr lang="en-US" sz="2600" dirty="0" err="1">
                  <a:latin typeface="Arial" pitchFamily="34" charset="0"/>
                  <a:cs typeface="Arial" pitchFamily="34" charset="0"/>
                </a:rPr>
                <a:t>mùa</a:t>
              </a:r>
              <a:r>
                <a:rPr lang="en-US" sz="2600" dirty="0">
                  <a:latin typeface="Arial" pitchFamily="34" charset="0"/>
                  <a:cs typeface="Arial" pitchFamily="34" charset="0"/>
                </a:rPr>
                <a:t> </a:t>
              </a:r>
              <a:r>
                <a:rPr lang="en-US" sz="2600" dirty="0" err="1">
                  <a:latin typeface="Arial" pitchFamily="34" charset="0"/>
                  <a:cs typeface="Arial" pitchFamily="34" charset="0"/>
                </a:rPr>
                <a:t>mưa</a:t>
              </a:r>
              <a:r>
                <a:rPr lang="en-US" sz="2600" dirty="0">
                  <a:latin typeface="Arial" pitchFamily="34" charset="0"/>
                  <a:cs typeface="Arial" pitchFamily="34" charset="0"/>
                </a:rPr>
                <a:t>, </a:t>
              </a:r>
              <a:r>
                <a:rPr lang="en-US" sz="2600" dirty="0" err="1">
                  <a:latin typeface="Arial" pitchFamily="34" charset="0"/>
                  <a:cs typeface="Arial" pitchFamily="34" charset="0"/>
                </a:rPr>
                <a:t>đâu</a:t>
              </a:r>
              <a:r>
                <a:rPr lang="en-US" sz="2600" dirty="0">
                  <a:latin typeface="Arial" pitchFamily="34" charset="0"/>
                  <a:cs typeface="Arial" pitchFamily="34" charset="0"/>
                </a:rPr>
                <a:t> </a:t>
              </a:r>
              <a:r>
                <a:rPr lang="en-US" sz="2600" dirty="0" err="1">
                  <a:latin typeface="Arial" pitchFamily="34" charset="0"/>
                  <a:cs typeface="Arial" pitchFamily="34" charset="0"/>
                </a:rPr>
                <a:t>dâu</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thêm</a:t>
              </a:r>
              <a:r>
                <a:rPr lang="en-US" sz="2600" dirty="0">
                  <a:latin typeface="Arial" pitchFamily="34" charset="0"/>
                  <a:cs typeface="Arial" pitchFamily="34" charset="0"/>
                </a:rPr>
                <a:t> </a:t>
              </a:r>
              <a:r>
                <a:rPr lang="en-US" sz="2600" dirty="0" err="1">
                  <a:latin typeface="Arial" pitchFamily="34" charset="0"/>
                  <a:cs typeface="Arial" pitchFamily="34" charset="0"/>
                </a:rPr>
                <a:t>chồi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mọc</a:t>
              </a:r>
              <a:r>
                <a:rPr lang="en-US" sz="2600" dirty="0">
                  <a:latin typeface="Arial" pitchFamily="34" charset="0"/>
                  <a:cs typeface="Arial" pitchFamily="34" charset="0"/>
                </a:rPr>
                <a:t> </a:t>
              </a:r>
              <a:r>
                <a:rPr lang="en-US" sz="2600" dirty="0" err="1">
                  <a:latin typeface="Arial" pitchFamily="34" charset="0"/>
                  <a:cs typeface="Arial" pitchFamily="34" charset="0"/>
                </a:rPr>
                <a:t>xanh</a:t>
              </a:r>
              <a:r>
                <a:rPr lang="en-US" sz="2600" dirty="0">
                  <a:latin typeface="Arial" pitchFamily="34" charset="0"/>
                  <a:cs typeface="Arial" pitchFamily="34" charset="0"/>
                </a:rPr>
                <a:t> um.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nghe</a:t>
              </a:r>
              <a:r>
                <a:rPr lang="en-US" sz="2600" dirty="0">
                  <a:latin typeface="Arial" pitchFamily="34" charset="0"/>
                  <a:cs typeface="Arial" pitchFamily="34" charset="0"/>
                </a:rPr>
                <a:t> </a:t>
              </a:r>
              <a:r>
                <a:rPr lang="en-US" sz="2600" dirty="0" err="1">
                  <a:latin typeface="Arial" pitchFamily="34" charset="0"/>
                  <a:cs typeface="Arial" pitchFamily="34" charset="0"/>
                </a:rPr>
                <a:t>rất</a:t>
              </a:r>
              <a:r>
                <a:rPr lang="en-US" sz="2600" dirty="0">
                  <a:latin typeface="Arial" pitchFamily="34" charset="0"/>
                  <a:cs typeface="Arial" pitchFamily="34" charset="0"/>
                </a:rPr>
                <a:t> </a:t>
              </a:r>
              <a:r>
                <a:rPr lang="en-US" sz="2600" dirty="0" err="1">
                  <a:latin typeface="Arial" pitchFamily="34" charset="0"/>
                  <a:cs typeface="Arial" pitchFamily="34" charset="0"/>
                </a:rPr>
                <a:t>rõ</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róc</a:t>
              </a:r>
              <a:r>
                <a:rPr lang="en-US" sz="2600" dirty="0">
                  <a:latin typeface="Arial" pitchFamily="34" charset="0"/>
                  <a:cs typeface="Arial" pitchFamily="34" charset="0"/>
                </a:rPr>
                <a:t> </a:t>
              </a:r>
              <a:r>
                <a:rPr lang="en-US" sz="2600" dirty="0" err="1">
                  <a:latin typeface="Arial" pitchFamily="34" charset="0"/>
                  <a:cs typeface="Arial" pitchFamily="34" charset="0"/>
                </a:rPr>
                <a:t>rách</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chim</a:t>
              </a:r>
              <a:r>
                <a:rPr lang="en-US" sz="2600" dirty="0">
                  <a:latin typeface="Arial" pitchFamily="34" charset="0"/>
                  <a:cs typeface="Arial" pitchFamily="34" charset="0"/>
                </a:rPr>
                <a:t> </a:t>
              </a:r>
              <a:r>
                <a:rPr lang="en-US" sz="2600" dirty="0" err="1">
                  <a:latin typeface="Arial" pitchFamily="34" charset="0"/>
                  <a:cs typeface="Arial" pitchFamily="34" charset="0"/>
                </a:rPr>
                <a:t>hót</a:t>
              </a:r>
              <a:r>
                <a:rPr lang="en-US" sz="2600" dirty="0">
                  <a:latin typeface="Arial" pitchFamily="34" charset="0"/>
                  <a:cs typeface="Arial" pitchFamily="34" charset="0"/>
                </a:rPr>
                <a:t> </a:t>
              </a:r>
              <a:r>
                <a:rPr lang="en-US" sz="2600" dirty="0" err="1">
                  <a:latin typeface="Arial" pitchFamily="34" charset="0"/>
                  <a:cs typeface="Arial" pitchFamily="34" charset="0"/>
                </a:rPr>
                <a:t>líu</a:t>
              </a:r>
              <a:r>
                <a:rPr lang="en-US" sz="2600" dirty="0">
                  <a:latin typeface="Arial" pitchFamily="34" charset="0"/>
                  <a:cs typeface="Arial" pitchFamily="34" charset="0"/>
                </a:rPr>
                <a:t> lo. </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Mặt</a:t>
              </a:r>
              <a:r>
                <a:rPr lang="en-US" sz="2600" dirty="0">
                  <a:latin typeface="Arial" pitchFamily="34" charset="0"/>
                  <a:cs typeface="Arial" pitchFamily="34" charset="0"/>
                </a:rPr>
                <a:t> </a:t>
              </a:r>
              <a:r>
                <a:rPr lang="en-US" sz="2600" dirty="0" err="1">
                  <a:latin typeface="Arial" pitchFamily="34" charset="0"/>
                  <a:cs typeface="Arial" pitchFamily="34" charset="0"/>
                </a:rPr>
                <a:t>trời</a:t>
              </a:r>
              <a:r>
                <a:rPr lang="en-US" sz="2600" dirty="0">
                  <a:latin typeface="Arial" pitchFamily="34" charset="0"/>
                  <a:cs typeface="Arial" pitchFamily="34" charset="0"/>
                </a:rPr>
                <a:t> </a:t>
              </a:r>
              <a:r>
                <a:rPr lang="en-US" sz="2600" dirty="0" err="1">
                  <a:latin typeface="Arial" pitchFamily="34" charset="0"/>
                  <a:cs typeface="Arial" pitchFamily="34" charset="0"/>
                </a:rPr>
                <a:t>chiếu</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luồng</a:t>
              </a:r>
              <a:r>
                <a:rPr lang="en-US" sz="2600" dirty="0">
                  <a:latin typeface="Arial" pitchFamily="34" charset="0"/>
                  <a:cs typeface="Arial" pitchFamily="34" charset="0"/>
                </a:rPr>
                <a:t> </a:t>
              </a:r>
              <a:r>
                <a:rPr lang="en-US" sz="2600" dirty="0" err="1">
                  <a:latin typeface="Arial" pitchFamily="34" charset="0"/>
                  <a:cs typeface="Arial" pitchFamily="34" charset="0"/>
                </a:rPr>
                <a:t>sáng</a:t>
              </a:r>
              <a:r>
                <a:rPr lang="en-US" sz="2600" dirty="0">
                  <a:latin typeface="Arial" pitchFamily="34" charset="0"/>
                  <a:cs typeface="Arial" pitchFamily="34" charset="0"/>
                </a:rPr>
                <a:t> qua </a:t>
              </a:r>
              <a:r>
                <a:rPr lang="en-US" sz="2600" dirty="0" err="1">
                  <a:latin typeface="Arial" pitchFamily="34" charset="0"/>
                  <a:cs typeface="Arial" pitchFamily="34" charset="0"/>
                </a:rPr>
                <a:t>kẽ</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cối</a:t>
              </a:r>
              <a:r>
                <a:rPr lang="en-US" sz="2600" dirty="0">
                  <a:latin typeface="Arial" pitchFamily="34" charset="0"/>
                  <a:cs typeface="Arial" pitchFamily="34" charset="0"/>
                </a:rPr>
                <a:t> </a:t>
              </a:r>
              <a:r>
                <a:rPr lang="en-US" sz="2600" dirty="0" err="1">
                  <a:latin typeface="Arial" pitchFamily="34" charset="0"/>
                  <a:cs typeface="Arial" pitchFamily="34" charset="0"/>
                </a:rPr>
                <a:t>vươn</a:t>
              </a:r>
              <a:r>
                <a:rPr lang="en-US" sz="2600" dirty="0">
                  <a:latin typeface="Arial" pitchFamily="34" charset="0"/>
                  <a:cs typeface="Arial" pitchFamily="34" charset="0"/>
                </a:rPr>
                <a:t> </a:t>
              </a:r>
              <a:r>
                <a:rPr lang="en-US" sz="2600" dirty="0" err="1">
                  <a:latin typeface="Arial" pitchFamily="34" charset="0"/>
                  <a:cs typeface="Arial" pitchFamily="34" charset="0"/>
                </a:rPr>
                <a:t>ngọn</a:t>
              </a:r>
              <a:r>
                <a:rPr lang="en-US" sz="2600" dirty="0">
                  <a:latin typeface="Arial" pitchFamily="34" charset="0"/>
                  <a:cs typeface="Arial" pitchFamily="34" charset="0"/>
                </a:rPr>
                <a:t> </a:t>
              </a:r>
              <a:r>
                <a:rPr lang="en-US" sz="2600" dirty="0" err="1">
                  <a:latin typeface="Arial" pitchFamily="34" charset="0"/>
                  <a:cs typeface="Arial" pitchFamily="34" charset="0"/>
                </a:rPr>
                <a:t>lên</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tít</a:t>
              </a:r>
              <a:r>
                <a:rPr lang="en-US" sz="2600" dirty="0">
                  <a:latin typeface="Arial" pitchFamily="34" charset="0"/>
                  <a:cs typeface="Arial" pitchFamily="34" charset="0"/>
                </a:rPr>
                <a:t> </a:t>
              </a:r>
              <a:r>
                <a:rPr lang="en-US" sz="2600" dirty="0" err="1">
                  <a:latin typeface="Arial" pitchFamily="34" charset="0"/>
                  <a:cs typeface="Arial" pitchFamily="34" charset="0"/>
                </a:rPr>
                <a:t>đón</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Nhiều</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thân</a:t>
              </a:r>
              <a:r>
                <a:rPr lang="en-US" sz="2600" dirty="0">
                  <a:latin typeface="Arial" pitchFamily="34" charset="0"/>
                  <a:cs typeface="Arial" pitchFamily="34" charset="0"/>
                </a:rPr>
                <a:t> </a:t>
              </a:r>
              <a:r>
                <a:rPr lang="en-US" sz="2600" dirty="0" err="1">
                  <a:latin typeface="Arial" pitchFamily="34" charset="0"/>
                  <a:cs typeface="Arial" pitchFamily="34" charset="0"/>
                </a:rPr>
                <a:t>thẳng</a:t>
              </a:r>
              <a:r>
                <a:rPr lang="en-US" sz="2600" dirty="0">
                  <a:latin typeface="Arial" pitchFamily="34" charset="0"/>
                  <a:cs typeface="Arial" pitchFamily="34" charset="0"/>
                </a:rPr>
                <a:t> </a:t>
              </a:r>
              <a:r>
                <a:rPr lang="en-US" sz="2600" dirty="0" err="1">
                  <a:latin typeface="Arial" pitchFamily="34" charset="0"/>
                  <a:cs typeface="Arial" pitchFamily="34" charset="0"/>
                </a:rPr>
                <a:t>tắp</a:t>
              </a:r>
              <a:r>
                <a:rPr lang="en-US" sz="2600" dirty="0">
                  <a:latin typeface="Arial" pitchFamily="34" charset="0"/>
                  <a:cs typeface="Arial" pitchFamily="34" charset="0"/>
                </a:rPr>
                <a:t>, </a:t>
              </a:r>
              <a:r>
                <a:rPr lang="en-US" sz="2600" dirty="0" err="1">
                  <a:latin typeface="Arial" pitchFamily="34" charset="0"/>
                  <a:cs typeface="Arial" pitchFamily="34" charset="0"/>
                </a:rPr>
                <a:t>tán</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tròn</a:t>
              </a:r>
              <a:r>
                <a:rPr lang="en-US" sz="2600" dirty="0">
                  <a:latin typeface="Arial" pitchFamily="34" charset="0"/>
                  <a:cs typeface="Arial" pitchFamily="34" charset="0"/>
                </a:rPr>
                <a:t> </a:t>
              </a:r>
              <a:r>
                <a:rPr lang="en-US" sz="2600" dirty="0" err="1">
                  <a:latin typeface="Arial" pitchFamily="34" charset="0"/>
                  <a:cs typeface="Arial" pitchFamily="34" charset="0"/>
                </a:rPr>
                <a:t>xoe</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con </a:t>
              </a:r>
              <a:r>
                <a:rPr lang="en-US" sz="2600" dirty="0" err="1">
                  <a:latin typeface="Arial" pitchFamily="34" charset="0"/>
                  <a:cs typeface="Arial" pitchFamily="34" charset="0"/>
                </a:rPr>
                <a:t>sóc</a:t>
              </a:r>
              <a:r>
                <a:rPr lang="en-US" sz="2600" dirty="0">
                  <a:latin typeface="Arial" pitchFamily="34" charset="0"/>
                  <a:cs typeface="Arial" pitchFamily="34" charset="0"/>
                </a:rPr>
                <a:t> </a:t>
              </a:r>
              <a:r>
                <a:rPr lang="en-US" sz="2600" dirty="0" err="1">
                  <a:latin typeface="Arial" pitchFamily="34" charset="0"/>
                  <a:cs typeface="Arial" pitchFamily="34" charset="0"/>
                </a:rPr>
                <a:t>nâu</a:t>
              </a:r>
              <a:r>
                <a:rPr lang="en-US" sz="2600" dirty="0">
                  <a:latin typeface="Arial" pitchFamily="34" charset="0"/>
                  <a:cs typeface="Arial" pitchFamily="34" charset="0"/>
                </a:rPr>
                <a:t> </a:t>
              </a:r>
              <a:r>
                <a:rPr lang="en-US" sz="2600" dirty="0" err="1">
                  <a:latin typeface="Arial" pitchFamily="34" charset="0"/>
                  <a:cs typeface="Arial" pitchFamily="34" charset="0"/>
                </a:rPr>
                <a:t>cong</a:t>
              </a:r>
              <a:r>
                <a:rPr lang="en-US" sz="2600" dirty="0">
                  <a:latin typeface="Arial" pitchFamily="34" charset="0"/>
                  <a:cs typeface="Arial" pitchFamily="34" charset="0"/>
                </a:rPr>
                <a:t> </a:t>
              </a:r>
              <a:r>
                <a:rPr lang="en-US" sz="2600" dirty="0" err="1">
                  <a:latin typeface="Arial" pitchFamily="34" charset="0"/>
                  <a:cs typeface="Arial" pitchFamily="34" charset="0"/>
                </a:rPr>
                <a:t>đuôi</a:t>
              </a:r>
              <a:r>
                <a:rPr lang="en-US" sz="2600" dirty="0">
                  <a:latin typeface="Arial" pitchFamily="34" charset="0"/>
                  <a:cs typeface="Arial" pitchFamily="34" charset="0"/>
                </a:rPr>
                <a:t> </a:t>
              </a:r>
              <a:r>
                <a:rPr lang="en-US" sz="2600" dirty="0" err="1">
                  <a:latin typeface="Arial" pitchFamily="34" charset="0"/>
                  <a:cs typeface="Arial" pitchFamily="34" charset="0"/>
                </a:rPr>
                <a:t>nhảy</a:t>
              </a:r>
              <a:r>
                <a:rPr lang="en-US" sz="2600" dirty="0">
                  <a:latin typeface="Arial" pitchFamily="34" charset="0"/>
                  <a:cs typeface="Arial" pitchFamily="34" charset="0"/>
                </a:rPr>
                <a:t> </a:t>
              </a:r>
              <a:r>
                <a:rPr lang="en-US" sz="2600" dirty="0" err="1">
                  <a:latin typeface="Arial" pitchFamily="34" charset="0"/>
                  <a:cs typeface="Arial" pitchFamily="34" charset="0"/>
                </a:rPr>
                <a:t>thoăn</a:t>
              </a:r>
              <a:r>
                <a:rPr lang="en-US" sz="2600" dirty="0">
                  <a:latin typeface="Arial" pitchFamily="34" charset="0"/>
                  <a:cs typeface="Arial" pitchFamily="34" charset="0"/>
                </a:rPr>
                <a:t> </a:t>
              </a:r>
              <a:r>
                <a:rPr lang="en-US" sz="2600" dirty="0" err="1">
                  <a:latin typeface="Arial" pitchFamily="34" charset="0"/>
                  <a:cs typeface="Arial" pitchFamily="34" charset="0"/>
                </a:rPr>
                <a:t>thoắt</a:t>
              </a:r>
              <a:r>
                <a:rPr lang="en-US" sz="2600" dirty="0">
                  <a:latin typeface="Arial" pitchFamily="34" charset="0"/>
                  <a:cs typeface="Arial" pitchFamily="34" charset="0"/>
                </a:rPr>
                <a:t> qua </a:t>
              </a:r>
              <a:r>
                <a:rPr lang="en-US" sz="2600" dirty="0" err="1">
                  <a:latin typeface="Arial" pitchFamily="34" charset="0"/>
                  <a:cs typeface="Arial" pitchFamily="34" charset="0"/>
                </a:rPr>
                <a:t>các</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người</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tới</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dừng</a:t>
              </a:r>
              <a:r>
                <a:rPr lang="en-US" sz="2600" dirty="0">
                  <a:latin typeface="Arial" pitchFamily="34" charset="0"/>
                  <a:cs typeface="Arial" pitchFamily="34" charset="0"/>
                </a:rPr>
                <a:t> </a:t>
              </a:r>
              <a:r>
                <a:rPr lang="en-US" sz="2600" dirty="0" err="1">
                  <a:latin typeface="Arial" pitchFamily="34" charset="0"/>
                  <a:cs typeface="Arial" pitchFamily="34" charset="0"/>
                </a:rPr>
                <a:t>cả</a:t>
              </a:r>
              <a:r>
                <a:rPr lang="en-US" sz="2600" dirty="0">
                  <a:latin typeface="Arial" pitchFamily="34" charset="0"/>
                  <a:cs typeface="Arial" pitchFamily="34" charset="0"/>
                </a:rPr>
                <a:t> </a:t>
              </a:r>
              <a:r>
                <a:rPr lang="en-US" sz="2600" dirty="0" err="1">
                  <a:latin typeface="Arial" pitchFamily="34" charset="0"/>
                  <a:cs typeface="Arial" pitchFamily="34" charset="0"/>
                </a:rPr>
                <a:t>lại</a:t>
              </a:r>
              <a:r>
                <a:rPr lang="en-US" sz="2600" dirty="0">
                  <a:latin typeface="Arial" pitchFamily="34" charset="0"/>
                  <a:cs typeface="Arial" pitchFamily="34" charset="0"/>
                </a:rPr>
                <a:t>, </a:t>
              </a:r>
              <a:r>
                <a:rPr lang="en-US" sz="2600" dirty="0" err="1">
                  <a:latin typeface="Arial" pitchFamily="34" charset="0"/>
                  <a:cs typeface="Arial" pitchFamily="34" charset="0"/>
                </a:rPr>
                <a:t>nhìn</a:t>
              </a:r>
              <a:r>
                <a:rPr lang="en-US" sz="2600" dirty="0">
                  <a:latin typeface="Arial" pitchFamily="34" charset="0"/>
                  <a:cs typeface="Arial" pitchFamily="34" charset="0"/>
                </a:rPr>
                <a:t> </a:t>
              </a:r>
              <a:r>
                <a:rPr lang="en-US" sz="2600" dirty="0" err="1">
                  <a:latin typeface="Arial" pitchFamily="34" charset="0"/>
                  <a:cs typeface="Arial" pitchFamily="34" charset="0"/>
                </a:rPr>
                <a:t>ngơ</a:t>
              </a:r>
              <a:r>
                <a:rPr lang="en-US" sz="2600" dirty="0">
                  <a:latin typeface="Arial" pitchFamily="34" charset="0"/>
                  <a:cs typeface="Arial" pitchFamily="34" charset="0"/>
                </a:rPr>
                <a:t> </a:t>
              </a:r>
              <a:r>
                <a:rPr lang="en-US" sz="2600" dirty="0" err="1">
                  <a:latin typeface="Arial" pitchFamily="34" charset="0"/>
                  <a:cs typeface="Arial" pitchFamily="34" charset="0"/>
                </a:rPr>
                <a:t>ngác</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Khi</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đã</a:t>
              </a:r>
              <a:r>
                <a:rPr lang="en-US" sz="2600" dirty="0">
                  <a:latin typeface="Arial" pitchFamily="34" charset="0"/>
                  <a:cs typeface="Arial" pitchFamily="34" charset="0"/>
                </a:rPr>
                <a:t> </a:t>
              </a:r>
              <a:r>
                <a:rPr lang="en-US" sz="2600" dirty="0" err="1">
                  <a:latin typeface="Arial" pitchFamily="34" charset="0"/>
                  <a:cs typeface="Arial" pitchFamily="34" charset="0"/>
                </a:rPr>
                <a:t>nhạt</a:t>
              </a:r>
              <a:r>
                <a:rPr lang="en-US" sz="2600" dirty="0">
                  <a:latin typeface="Arial" pitchFamily="34" charset="0"/>
                  <a:cs typeface="Arial" pitchFamily="34" charset="0"/>
                </a:rPr>
                <a:t> </a:t>
              </a:r>
              <a:r>
                <a:rPr lang="en-US" sz="2600" dirty="0" err="1">
                  <a:latin typeface="Arial" pitchFamily="34" charset="0"/>
                  <a:cs typeface="Arial" pitchFamily="34" charset="0"/>
                </a:rPr>
                <a:t>màu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vòm</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tiếc</a:t>
              </a:r>
              <a:r>
                <a:rPr lang="en-US" sz="2600" dirty="0">
                  <a:latin typeface="Arial" pitchFamily="34" charset="0"/>
                  <a:cs typeface="Arial" pitchFamily="34" charset="0"/>
                </a:rPr>
                <a:t> </a:t>
              </a:r>
              <a:r>
                <a:rPr lang="en-US" sz="2600" dirty="0" err="1">
                  <a:latin typeface="Arial" pitchFamily="34" charset="0"/>
                  <a:cs typeface="Arial" pitchFamily="34" charset="0"/>
                </a:rPr>
                <a:t>nuối</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đường</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kể</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cánh</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thuở</a:t>
              </a:r>
              <a:r>
                <a:rPr lang="en-US" sz="2600" dirty="0">
                  <a:latin typeface="Arial" pitchFamily="34" charset="0"/>
                  <a:cs typeface="Arial" pitchFamily="34" charset="0"/>
                </a:rPr>
                <a:t> </a:t>
              </a:r>
              <a:r>
                <a:rPr lang="en-US" sz="2600" dirty="0" err="1">
                  <a:latin typeface="Arial" pitchFamily="34" charset="0"/>
                  <a:cs typeface="Arial" pitchFamily="34" charset="0"/>
                </a:rPr>
                <a:t>xua</a:t>
              </a:r>
              <a:r>
                <a:rPr lang="en-US" sz="2600" dirty="0">
                  <a:latin typeface="Arial" pitchFamily="34" charset="0"/>
                  <a:cs typeface="Arial" pitchFamily="34" charset="0"/>
                </a:rPr>
                <a:t>. </a:t>
              </a:r>
              <a:r>
                <a:rPr lang="en-US" sz="2600" dirty="0" err="1">
                  <a:latin typeface="Arial" pitchFamily="34" charset="0"/>
                  <a:cs typeface="Arial" pitchFamily="34" charset="0"/>
                </a:rPr>
                <a:t>Biết</a:t>
              </a:r>
              <a:r>
                <a:rPr lang="en-US" sz="2600" dirty="0">
                  <a:latin typeface="Arial" pitchFamily="34" charset="0"/>
                  <a:cs typeface="Arial" pitchFamily="34" charset="0"/>
                </a:rPr>
                <a:t> </a:t>
              </a:r>
              <a:r>
                <a:rPr lang="en-US" sz="2600" dirty="0" err="1">
                  <a:latin typeface="Arial" pitchFamily="34" charset="0"/>
                  <a:cs typeface="Arial" pitchFamily="34" charset="0"/>
                </a:rPr>
                <a:t>bao</a:t>
              </a:r>
              <a:r>
                <a:rPr lang="en-US" sz="2600" dirty="0">
                  <a:latin typeface="Arial" pitchFamily="34" charset="0"/>
                  <a:cs typeface="Arial" pitchFamily="34" charset="0"/>
                </a:rPr>
                <a:t> </a:t>
              </a:r>
              <a:r>
                <a:rPr lang="en-US" sz="2600" dirty="0" err="1">
                  <a:latin typeface="Arial" pitchFamily="34" charset="0"/>
                  <a:cs typeface="Arial" pitchFamily="34" charset="0"/>
                </a:rPr>
                <a:t>cảnh</a:t>
              </a:r>
              <a:r>
                <a:rPr lang="en-US" sz="2600" dirty="0">
                  <a:latin typeface="Arial" pitchFamily="34" charset="0"/>
                  <a:cs typeface="Arial" pitchFamily="34" charset="0"/>
                </a:rPr>
                <a:t> </a:t>
              </a:r>
              <a:r>
                <a:rPr lang="en-US" sz="2600" dirty="0" err="1">
                  <a:latin typeface="Arial" pitchFamily="34" charset="0"/>
                  <a:cs typeface="Arial" pitchFamily="34" charset="0"/>
                </a:rPr>
                <a:t>sắc</a:t>
              </a:r>
              <a:r>
                <a:rPr lang="en-US" sz="2600" dirty="0">
                  <a:latin typeface="Arial" pitchFamily="34" charset="0"/>
                  <a:cs typeface="Arial" pitchFamily="34" charset="0"/>
                </a:rPr>
                <a:t> </a:t>
              </a:r>
              <a:r>
                <a:rPr lang="en-US" sz="2600" dirty="0" err="1">
                  <a:latin typeface="Arial" pitchFamily="34" charset="0"/>
                  <a:cs typeface="Arial" pitchFamily="34" charset="0"/>
                </a:rPr>
                <a:t>như</a:t>
              </a:r>
              <a:r>
                <a:rPr lang="en-US" sz="2600" dirty="0">
                  <a:latin typeface="Arial" pitchFamily="34" charset="0"/>
                  <a:cs typeface="Arial" pitchFamily="34" charset="0"/>
                </a:rPr>
                <a:t> </a:t>
              </a:r>
              <a:r>
                <a:rPr lang="en-US" sz="2600" dirty="0" err="1">
                  <a:latin typeface="Arial" pitchFamily="34" charset="0"/>
                  <a:cs typeface="Arial" pitchFamily="34" charset="0"/>
                </a:rPr>
                <a:t>hiện</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trước</a:t>
              </a:r>
              <a:r>
                <a:rPr lang="en-US" sz="2600" dirty="0">
                  <a:latin typeface="Arial" pitchFamily="34" charset="0"/>
                  <a:cs typeface="Arial" pitchFamily="34" charset="0"/>
                </a:rPr>
                <a:t> </a:t>
              </a:r>
              <a:r>
                <a:rPr lang="en-US" sz="2600" dirty="0" err="1">
                  <a:latin typeface="Arial" pitchFamily="34" charset="0"/>
                  <a:cs typeface="Arial" pitchFamily="34" charset="0"/>
                </a:rPr>
                <a:t>mắt</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bầy</a:t>
              </a:r>
              <a:r>
                <a:rPr lang="en-US" sz="2600" dirty="0">
                  <a:latin typeface="Arial" pitchFamily="34" charset="0"/>
                  <a:cs typeface="Arial" pitchFamily="34" charset="0"/>
                </a:rPr>
                <a:t> </a:t>
              </a:r>
              <a:r>
                <a:rPr lang="en-US" sz="2600" dirty="0" err="1">
                  <a:latin typeface="Arial" pitchFamily="34" charset="0"/>
                  <a:cs typeface="Arial" pitchFamily="34" charset="0"/>
                </a:rPr>
                <a:t>vượn</a:t>
              </a:r>
              <a:r>
                <a:rPr lang="en-US" sz="2600" dirty="0">
                  <a:latin typeface="Arial" pitchFamily="34" charset="0"/>
                  <a:cs typeface="Arial" pitchFamily="34" charset="0"/>
                </a:rPr>
                <a:t> </a:t>
              </a:r>
              <a:r>
                <a:rPr lang="en-US" sz="2600" dirty="0" err="1">
                  <a:latin typeface="Arial" pitchFamily="34" charset="0"/>
                  <a:cs typeface="Arial" pitchFamily="34" charset="0"/>
                </a:rPr>
                <a:t>tinh</a:t>
              </a:r>
              <a:r>
                <a:rPr lang="en-US" sz="2600" dirty="0">
                  <a:latin typeface="Arial" pitchFamily="34" charset="0"/>
                  <a:cs typeface="Arial" pitchFamily="34" charset="0"/>
                </a:rPr>
                <a:t> </a:t>
              </a:r>
              <a:r>
                <a:rPr lang="en-US" sz="2600" dirty="0" err="1">
                  <a:latin typeface="Arial" pitchFamily="34" charset="0"/>
                  <a:cs typeface="Arial" pitchFamily="34" charset="0"/>
                </a:rPr>
                <a:t>nghịch</a:t>
              </a:r>
              <a:r>
                <a:rPr lang="en-US" sz="2600" dirty="0">
                  <a:latin typeface="Arial" pitchFamily="34" charset="0"/>
                  <a:cs typeface="Arial" pitchFamily="34" charset="0"/>
                </a:rPr>
                <a:t> </a:t>
              </a:r>
              <a:r>
                <a:rPr lang="en-US" sz="2600" dirty="0" err="1">
                  <a:latin typeface="Arial" pitchFamily="34" charset="0"/>
                  <a:cs typeface="Arial" pitchFamily="34" charset="0"/>
                </a:rPr>
                <a:t>đánh</a:t>
              </a:r>
              <a:r>
                <a:rPr lang="en-US" sz="2600" dirty="0">
                  <a:latin typeface="Arial" pitchFamily="34" charset="0"/>
                  <a:cs typeface="Arial" pitchFamily="34" charset="0"/>
                </a:rPr>
                <a:t> </a:t>
              </a:r>
              <a:r>
                <a:rPr lang="en-US" sz="2600" dirty="0" err="1">
                  <a:latin typeface="Arial" pitchFamily="34" charset="0"/>
                  <a:cs typeface="Arial" pitchFamily="34" charset="0"/>
                </a:rPr>
                <a:t>đu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đàn</a:t>
              </a:r>
              <a:r>
                <a:rPr lang="en-US" sz="2600" dirty="0">
                  <a:latin typeface="Arial" pitchFamily="34" charset="0"/>
                  <a:cs typeface="Arial" pitchFamily="34" charset="0"/>
                </a:rPr>
                <a:t> </a:t>
              </a:r>
              <a:r>
                <a:rPr lang="en-US" sz="2600" dirty="0" err="1">
                  <a:latin typeface="Arial" pitchFamily="34" charset="0"/>
                  <a:cs typeface="Arial" pitchFamily="34" charset="0"/>
                </a:rPr>
                <a:t>hươu</a:t>
              </a:r>
              <a:r>
                <a:rPr lang="en-US" sz="2600" dirty="0">
                  <a:latin typeface="Arial" pitchFamily="34" charset="0"/>
                  <a:cs typeface="Arial" pitchFamily="34" charset="0"/>
                </a:rPr>
                <a:t> </a:t>
              </a:r>
              <a:r>
                <a:rPr lang="en-US" sz="2600" dirty="0" err="1">
                  <a:latin typeface="Arial" pitchFamily="34" charset="0"/>
                  <a:cs typeface="Arial" pitchFamily="34" charset="0"/>
                </a:rPr>
                <a:t>nai</a:t>
              </a:r>
              <a:r>
                <a:rPr lang="en-US" sz="2600" dirty="0">
                  <a:latin typeface="Arial" pitchFamily="34" charset="0"/>
                  <a:cs typeface="Arial" pitchFamily="34" charset="0"/>
                </a:rPr>
                <a:t> </a:t>
              </a:r>
              <a:r>
                <a:rPr lang="en-US" sz="2600" dirty="0" err="1">
                  <a:latin typeface="Arial" pitchFamily="34" charset="0"/>
                  <a:cs typeface="Arial" pitchFamily="34" charset="0"/>
                </a:rPr>
                <a:t>xinh</a:t>
              </a:r>
              <a:r>
                <a:rPr lang="en-US" sz="2600" dirty="0">
                  <a:latin typeface="Arial" pitchFamily="34" charset="0"/>
                  <a:cs typeface="Arial" pitchFamily="34" charset="0"/>
                </a:rPr>
                <a:t> </a:t>
              </a:r>
              <a:r>
                <a:rPr lang="en-US" sz="2600" dirty="0" err="1">
                  <a:latin typeface="Arial" pitchFamily="34" charset="0"/>
                  <a:cs typeface="Arial" pitchFamily="34" charset="0"/>
                </a:rPr>
                <a:t>đẹp</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hiền</a:t>
              </a:r>
              <a:r>
                <a:rPr lang="en-US" sz="2600" dirty="0">
                  <a:latin typeface="Arial" pitchFamily="34" charset="0"/>
                  <a:cs typeface="Arial" pitchFamily="34" charset="0"/>
                </a:rPr>
                <a:t> </a:t>
              </a:r>
              <a:r>
                <a:rPr lang="en-US" sz="2600" dirty="0" err="1">
                  <a:latin typeface="Arial" pitchFamily="34" charset="0"/>
                  <a:cs typeface="Arial" pitchFamily="34" charset="0"/>
                </a:rPr>
                <a:t>lành</a:t>
              </a:r>
              <a:r>
                <a:rPr lang="en-US" sz="2600" dirty="0">
                  <a:latin typeface="Arial" pitchFamily="34" charset="0"/>
                  <a:cs typeface="Arial" pitchFamily="34" charset="0"/>
                </a:rPr>
                <a:t> </a:t>
              </a:r>
              <a:r>
                <a:rPr lang="en-US" sz="2600" dirty="0" err="1">
                  <a:latin typeface="Arial" pitchFamily="34" charset="0"/>
                  <a:cs typeface="Arial" pitchFamily="34" charset="0"/>
                </a:rPr>
                <a:t>rủ</a:t>
              </a:r>
              <a:r>
                <a:rPr lang="en-US" sz="2600" dirty="0">
                  <a:latin typeface="Arial" pitchFamily="34" charset="0"/>
                  <a:cs typeface="Arial" pitchFamily="34" charset="0"/>
                </a:rPr>
                <a:t> </a:t>
              </a:r>
              <a:r>
                <a:rPr lang="en-US" sz="2600" dirty="0" err="1">
                  <a:latin typeface="Arial" pitchFamily="34" charset="0"/>
                  <a:cs typeface="Arial" pitchFamily="34" charset="0"/>
                </a:rPr>
                <a:t>nhau</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vạt</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đẫm</a:t>
              </a:r>
              <a:r>
                <a:rPr lang="en-US" sz="2600" dirty="0">
                  <a:latin typeface="Arial" pitchFamily="34" charset="0"/>
                  <a:cs typeface="Arial" pitchFamily="34" charset="0"/>
                </a:rPr>
                <a:t> </a:t>
              </a:r>
              <a:r>
                <a:rPr lang="en-US" sz="2600" dirty="0" err="1">
                  <a:latin typeface="Arial" pitchFamily="34" charset="0"/>
                  <a:cs typeface="Arial" pitchFamily="34" charset="0"/>
                </a:rPr>
                <a:t>sương</a:t>
              </a:r>
              <a:r>
                <a:rPr lang="en-US" sz="2600" dirty="0">
                  <a:latin typeface="Arial" pitchFamily="34" charset="0"/>
                  <a:cs typeface="Arial" pitchFamily="34" charset="0"/>
                </a:rPr>
                <a:t> long </a:t>
              </a:r>
              <a:r>
                <a:rPr lang="en-US" sz="2600" dirty="0" err="1">
                  <a:latin typeface="Arial" pitchFamily="34" charset="0"/>
                  <a:cs typeface="Arial" pitchFamily="34" charset="0"/>
                </a:rPr>
                <a:t>lanh</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a:t>
              </a:r>
              <a:r>
                <a:rPr lang="en-US" sz="2400" dirty="0">
                  <a:latin typeface="Arial" pitchFamily="34" charset="0"/>
                  <a:cs typeface="Arial" pitchFamily="34"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Arial" pitchFamily="34" charset="0"/>
                  <a:cs typeface="Arial" pitchFamily="34" charset="0"/>
                </a:rPr>
                <a:t>CÁNH RỪNG TRONG NẮNG</a:t>
              </a:r>
              <a:endParaRPr lang="vi-VN" sz="3200" b="1" i="0" dirty="0">
                <a:solidFill>
                  <a:srgbClr val="008000"/>
                </a:solidFill>
                <a:effectLst/>
                <a:latin typeface="Arial" pitchFamily="34" charset="0"/>
                <a:cs typeface="Arial" pitchFamily="34" charset="0"/>
              </a:endParaRPr>
            </a:p>
          </p:txBody>
        </p:sp>
      </p:grpSp>
      <p:sp>
        <p:nvSpPr>
          <p:cNvPr id="5" name="Rectangle: Rounded Corners 12">
            <a:extLst>
              <a:ext uri="{FF2B5EF4-FFF2-40B4-BE49-F238E27FC236}">
                <a16:creationId xmlns:a16="http://schemas.microsoft.com/office/drawing/2014/main" id="{C50C31DD-CB2D-4710-A9BE-F59595B70FB7}"/>
              </a:ext>
            </a:extLst>
          </p:cNvPr>
          <p:cNvSpPr/>
          <p:nvPr/>
        </p:nvSpPr>
        <p:spPr>
          <a:xfrm>
            <a:off x="413241" y="868079"/>
            <a:ext cx="11778759" cy="19470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Oval 7">
            <a:extLst>
              <a:ext uri="{FF2B5EF4-FFF2-40B4-BE49-F238E27FC236}">
                <a16:creationId xmlns:a16="http://schemas.microsoft.com/office/drawing/2014/main" id="{B4151FD4-4492-423E-B3E2-9B9F3B387D5A}"/>
              </a:ext>
            </a:extLst>
          </p:cNvPr>
          <p:cNvSpPr/>
          <p:nvPr/>
        </p:nvSpPr>
        <p:spPr>
          <a:xfrm>
            <a:off x="635776" y="78458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0" name="Rectangle: Rounded Corners 15">
            <a:extLst>
              <a:ext uri="{FF2B5EF4-FFF2-40B4-BE49-F238E27FC236}">
                <a16:creationId xmlns:a16="http://schemas.microsoft.com/office/drawing/2014/main" id="{8932026F-07D8-48F7-BE35-1FBFD56A76D9}"/>
              </a:ext>
            </a:extLst>
          </p:cNvPr>
          <p:cNvSpPr/>
          <p:nvPr/>
        </p:nvSpPr>
        <p:spPr>
          <a:xfrm>
            <a:off x="367186" y="2949789"/>
            <a:ext cx="11572137" cy="1517108"/>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Oval 10">
            <a:extLst>
              <a:ext uri="{FF2B5EF4-FFF2-40B4-BE49-F238E27FC236}">
                <a16:creationId xmlns:a16="http://schemas.microsoft.com/office/drawing/2014/main" id="{AF5FEB72-34B3-43EA-BC56-B61D575183D9}"/>
              </a:ext>
            </a:extLst>
          </p:cNvPr>
          <p:cNvSpPr/>
          <p:nvPr/>
        </p:nvSpPr>
        <p:spPr>
          <a:xfrm>
            <a:off x="635776" y="287309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2" name="Rectangle: Rounded Corners 14">
            <a:extLst>
              <a:ext uri="{FF2B5EF4-FFF2-40B4-BE49-F238E27FC236}">
                <a16:creationId xmlns:a16="http://schemas.microsoft.com/office/drawing/2014/main" id="{D0535B8B-E5C2-4984-8380-9062A97C7E83}"/>
              </a:ext>
            </a:extLst>
          </p:cNvPr>
          <p:cNvSpPr/>
          <p:nvPr/>
        </p:nvSpPr>
        <p:spPr>
          <a:xfrm>
            <a:off x="296998" y="4466897"/>
            <a:ext cx="11712514" cy="200100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Oval 12">
            <a:extLst>
              <a:ext uri="{FF2B5EF4-FFF2-40B4-BE49-F238E27FC236}">
                <a16:creationId xmlns:a16="http://schemas.microsoft.com/office/drawing/2014/main" id="{AB1588D0-12BB-4A2C-8069-4DDEC169061B}"/>
              </a:ext>
            </a:extLst>
          </p:cNvPr>
          <p:cNvSpPr/>
          <p:nvPr/>
        </p:nvSpPr>
        <p:spPr>
          <a:xfrm>
            <a:off x="757838" y="4350991"/>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7" name="TextBox 16">
            <a:extLst>
              <a:ext uri="{FF2B5EF4-FFF2-40B4-BE49-F238E27FC236}">
                <a16:creationId xmlns:a16="http://schemas.microsoft.com/office/drawing/2014/main" id="{78AA7019-15F0-E0B4-B7B8-5FEC4AF39094}"/>
              </a:ext>
            </a:extLst>
          </p:cNvPr>
          <p:cNvSpPr txBox="1"/>
          <p:nvPr/>
        </p:nvSpPr>
        <p:spPr>
          <a:xfrm>
            <a:off x="926289" y="102727"/>
            <a:ext cx="2403765" cy="523220"/>
          </a:xfrm>
          <a:prstGeom prst="rect">
            <a:avLst/>
          </a:prstGeom>
          <a:solidFill>
            <a:srgbClr val="FFFFFF"/>
          </a:solidFill>
        </p:spPr>
        <p:txBody>
          <a:bodyPr wrap="square" rtlCol="0">
            <a:spAutoFit/>
          </a:bodyPr>
          <a:lstStyle/>
          <a:p>
            <a:pPr algn="ctr"/>
            <a:r>
              <a:rPr lang="en-US" sz="2800" b="1" dirty="0">
                <a:solidFill>
                  <a:srgbClr val="008000"/>
                </a:solidFill>
                <a:latin typeface="Arial" pitchFamily="34" charset="0"/>
                <a:cs typeface="Arial" pitchFamily="34" charset="0"/>
              </a:rPr>
              <a:t>Chia </a:t>
            </a:r>
            <a:r>
              <a:rPr lang="en-US" sz="2800" b="1" dirty="0" err="1">
                <a:solidFill>
                  <a:srgbClr val="008000"/>
                </a:solidFill>
                <a:latin typeface="Arial" pitchFamily="34" charset="0"/>
                <a:cs typeface="Arial" pitchFamily="34" charset="0"/>
              </a:rPr>
              <a:t>đoạn</a:t>
            </a:r>
            <a:r>
              <a:rPr lang="en-US" sz="2800" b="1" dirty="0">
                <a:solidFill>
                  <a:srgbClr val="008000"/>
                </a:solidFill>
                <a:latin typeface="Arial" pitchFamily="34" charset="0"/>
                <a:cs typeface="Arial" pitchFamily="34" charset="0"/>
              </a:rPr>
              <a:t>:</a:t>
            </a:r>
            <a:endParaRPr lang="vi-VN" sz="2800" b="1" i="0" dirty="0">
              <a:solidFill>
                <a:srgbClr val="008000"/>
              </a:solidFill>
              <a:effectLst/>
              <a:latin typeface="Arial" pitchFamily="34" charset="0"/>
              <a:cs typeface="Arial" pitchFamily="34" charset="0"/>
            </a:endParaRPr>
          </a:p>
        </p:txBody>
      </p:sp>
    </p:spTree>
    <p:extLst>
      <p:ext uri="{BB962C8B-B14F-4D97-AF65-F5344CB8AC3E}">
        <p14:creationId xmlns:p14="http://schemas.microsoft.com/office/powerpoint/2010/main" val="10726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522601" y="1872166"/>
            <a:ext cx="9353469"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Luyện</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đoạn</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27876884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9" name="TextBox 8">
            <a:extLst>
              <a:ext uri="{FF2B5EF4-FFF2-40B4-BE49-F238E27FC236}">
                <a16:creationId xmlns:a16="http://schemas.microsoft.com/office/drawing/2014/main" id="{78AA7019-15F0-E0B4-B7B8-5FEC4AF39094}"/>
              </a:ext>
            </a:extLst>
          </p:cNvPr>
          <p:cNvSpPr txBox="1"/>
          <p:nvPr/>
        </p:nvSpPr>
        <p:spPr>
          <a:xfrm>
            <a:off x="3207224" y="438856"/>
            <a:ext cx="5679790" cy="584775"/>
          </a:xfrm>
          <a:prstGeom prst="rect">
            <a:avLst/>
          </a:prstGeom>
          <a:solidFill>
            <a:srgbClr val="FFFFFF"/>
          </a:solid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sp>
        <p:nvSpPr>
          <p:cNvPr id="14" name="TextBox 13">
            <a:extLst>
              <a:ext uri="{FF2B5EF4-FFF2-40B4-BE49-F238E27FC236}">
                <a16:creationId xmlns:a16="http://schemas.microsoft.com/office/drawing/2014/main" id="{0058C64B-71E6-6640-96B2-78519B6845E6}"/>
              </a:ext>
            </a:extLst>
          </p:cNvPr>
          <p:cNvSpPr txBox="1"/>
          <p:nvPr/>
        </p:nvSpPr>
        <p:spPr>
          <a:xfrm>
            <a:off x="188155" y="1938780"/>
            <a:ext cx="11625473" cy="4154984"/>
          </a:xfrm>
          <a:prstGeom prst="rect">
            <a:avLst/>
          </a:prstGeom>
          <a:solidFill>
            <a:srgbClr val="FFFFFF"/>
          </a:solidFill>
        </p:spPr>
        <p:txBody>
          <a:bodyPr wrap="square" rtlCol="0">
            <a:spAutoFit/>
          </a:bodyPr>
          <a:lstStyle/>
          <a:p>
            <a:pPr algn="just"/>
            <a:r>
              <a:rPr lang="en-US" sz="2400" b="0" i="0" dirty="0">
                <a:solidFill>
                  <a:srgbClr val="000000"/>
                </a:solidFill>
                <a:effectLst/>
                <a:latin typeface="Aarian"/>
              </a:rPr>
              <a:t>	</a:t>
            </a:r>
            <a:r>
              <a:rPr lang="en-US" sz="3200" b="0" i="0" dirty="0" err="1">
                <a:solidFill>
                  <a:srgbClr val="000000"/>
                </a:solidFill>
                <a:effectLst/>
                <a:latin typeface="Aarian"/>
              </a:rPr>
              <a:t>Làng</a:t>
            </a:r>
            <a:r>
              <a:rPr lang="en-US" sz="3200" b="0" i="0" dirty="0">
                <a:solidFill>
                  <a:srgbClr val="000000"/>
                </a:solidFill>
                <a:effectLst/>
                <a:latin typeface="Aarian"/>
              </a:rPr>
              <a:t> </a:t>
            </a:r>
            <a:r>
              <a:rPr lang="en-US" sz="3200" b="0" i="0" dirty="0" err="1">
                <a:solidFill>
                  <a:srgbClr val="000000"/>
                </a:solidFill>
                <a:effectLst/>
                <a:latin typeface="Aarian"/>
              </a:rPr>
              <a:t>tôi</a:t>
            </a:r>
            <a:r>
              <a:rPr lang="en-US" sz="3200" b="0" i="0" dirty="0">
                <a:solidFill>
                  <a:srgbClr val="000000"/>
                </a:solidFill>
                <a:effectLst/>
                <a:latin typeface="Aarian"/>
              </a:rPr>
              <a:t> ở </a:t>
            </a:r>
            <a:r>
              <a:rPr lang="en-US" sz="3200" b="0" i="0" dirty="0" err="1">
                <a:solidFill>
                  <a:srgbClr val="000000"/>
                </a:solidFill>
                <a:effectLst/>
                <a:latin typeface="Aarian"/>
              </a:rPr>
              <a:t>lưng</a:t>
            </a:r>
            <a:r>
              <a:rPr lang="en-US" sz="3200" b="0" i="0" dirty="0">
                <a:solidFill>
                  <a:srgbClr val="000000"/>
                </a:solidFill>
                <a:effectLst/>
                <a:latin typeface="Aarian"/>
              </a:rPr>
              <a:t> </a:t>
            </a:r>
            <a:r>
              <a:rPr lang="en-US" sz="3200" b="0" i="0" dirty="0" err="1">
                <a:solidFill>
                  <a:srgbClr val="000000"/>
                </a:solidFill>
                <a:effectLst/>
                <a:latin typeface="Aarian"/>
              </a:rPr>
              <a:t>Trường</a:t>
            </a:r>
            <a:r>
              <a:rPr lang="en-US" sz="3200" b="0" i="0" dirty="0">
                <a:solidFill>
                  <a:srgbClr val="000000"/>
                </a:solidFill>
                <a:effectLst/>
                <a:latin typeface="Aarian"/>
              </a:rPr>
              <a:t> </a:t>
            </a:r>
            <a:r>
              <a:rPr lang="en-US" sz="3200" b="0" i="0" dirty="0" err="1">
                <a:solidFill>
                  <a:srgbClr val="000000"/>
                </a:solidFill>
                <a:effectLst/>
                <a:latin typeface="Aarian"/>
              </a:rPr>
              <a:t>Sơn</a:t>
            </a:r>
            <a:r>
              <a:rPr lang="en-US" sz="3200" dirty="0">
                <a:latin typeface="Aarian"/>
              </a:rPr>
              <a:t>, </a:t>
            </a:r>
            <a:r>
              <a:rPr lang="en-US" sz="3200" dirty="0" err="1">
                <a:latin typeface="Aarian"/>
              </a:rPr>
              <a:t>giữa</a:t>
            </a:r>
            <a:r>
              <a:rPr lang="en-US" sz="3200" dirty="0">
                <a:latin typeface="Aarian"/>
              </a:rPr>
              <a:t> </a:t>
            </a:r>
            <a:r>
              <a:rPr lang="en-US" sz="3200" dirty="0" err="1">
                <a:latin typeface="Aarian"/>
              </a:rPr>
              <a:t>vùng</a:t>
            </a:r>
            <a:r>
              <a:rPr lang="en-US" sz="3200" dirty="0">
                <a:latin typeface="Aarian"/>
              </a:rPr>
              <a:t> </a:t>
            </a:r>
            <a:r>
              <a:rPr lang="en-US" sz="3200" dirty="0" err="1">
                <a:latin typeface="Aarian"/>
              </a:rPr>
              <a:t>núi</a:t>
            </a:r>
            <a:r>
              <a:rPr lang="en-US" sz="3200" dirty="0">
                <a:latin typeface="Aarian"/>
              </a:rPr>
              <a:t> non </a:t>
            </a:r>
            <a:r>
              <a:rPr lang="en-US" sz="3200" dirty="0" err="1">
                <a:latin typeface="Aarian"/>
              </a:rPr>
              <a:t>trùng</a:t>
            </a:r>
            <a:r>
              <a:rPr lang="en-US" sz="3200" dirty="0">
                <a:latin typeface="Aarian"/>
              </a:rPr>
              <a:t> </a:t>
            </a:r>
            <a:r>
              <a:rPr lang="en-US" sz="3200" dirty="0" err="1">
                <a:latin typeface="Aarian"/>
              </a:rPr>
              <a:t>điệp</a:t>
            </a:r>
            <a:r>
              <a:rPr lang="en-US" sz="3200" dirty="0">
                <a:latin typeface="Aarian"/>
              </a:rPr>
              <a:t>. </a:t>
            </a:r>
            <a:r>
              <a:rPr lang="en-US" sz="3200" dirty="0" err="1">
                <a:latin typeface="Aarian"/>
              </a:rPr>
              <a:t>Một</a:t>
            </a:r>
            <a:r>
              <a:rPr lang="en-US" sz="3200" dirty="0">
                <a:latin typeface="Aarian"/>
              </a:rPr>
              <a:t> </a:t>
            </a:r>
            <a:r>
              <a:rPr lang="en-US" sz="3200" dirty="0" err="1">
                <a:latin typeface="Aarian"/>
              </a:rPr>
              <a:t>lần</a:t>
            </a:r>
            <a:r>
              <a:rPr lang="en-US" sz="3200" dirty="0">
                <a:latin typeface="Aarian"/>
              </a:rPr>
              <a:t>, </a:t>
            </a:r>
            <a:r>
              <a:rPr lang="en-US" sz="3200" dirty="0" err="1">
                <a:latin typeface="Aarian"/>
              </a:rPr>
              <a:t>tôi</a:t>
            </a:r>
            <a:r>
              <a:rPr lang="en-US" sz="3200" dirty="0">
                <a:latin typeface="Aarian"/>
              </a:rPr>
              <a:t> </a:t>
            </a:r>
            <a:r>
              <a:rPr lang="en-US" sz="3200" dirty="0" err="1">
                <a:latin typeface="Aarian"/>
              </a:rPr>
              <a:t>và</a:t>
            </a:r>
            <a:r>
              <a:rPr lang="en-US" sz="3200" dirty="0">
                <a:latin typeface="Aarian"/>
              </a:rPr>
              <a:t> </a:t>
            </a:r>
            <a:r>
              <a:rPr lang="en-US" sz="3200" dirty="0" err="1">
                <a:latin typeface="Aarian"/>
              </a:rPr>
              <a:t>mấy</a:t>
            </a:r>
            <a:r>
              <a:rPr lang="en-US" sz="3200" dirty="0">
                <a:latin typeface="Aarian"/>
              </a:rPr>
              <a:t> </a:t>
            </a:r>
            <a:r>
              <a:rPr lang="en-US" sz="3200" dirty="0" err="1">
                <a:latin typeface="Aarian"/>
              </a:rPr>
              <a:t>đứa</a:t>
            </a:r>
            <a:r>
              <a:rPr lang="en-US" sz="3200" dirty="0">
                <a:latin typeface="Aarian"/>
              </a:rPr>
              <a:t> </a:t>
            </a:r>
            <a:r>
              <a:rPr lang="en-US" sz="3200" dirty="0" err="1">
                <a:latin typeface="Aarian"/>
              </a:rPr>
              <a:t>bạn</a:t>
            </a:r>
            <a:r>
              <a:rPr lang="en-US" sz="3200" dirty="0">
                <a:latin typeface="Aarian"/>
              </a:rPr>
              <a:t> </a:t>
            </a:r>
            <a:r>
              <a:rPr lang="en-US" sz="3200" dirty="0" err="1">
                <a:latin typeface="Aarian"/>
              </a:rPr>
              <a:t>được</a:t>
            </a:r>
            <a:r>
              <a:rPr lang="en-US" sz="3200" dirty="0">
                <a:latin typeface="Aarian"/>
              </a:rPr>
              <a:t> </a:t>
            </a:r>
            <a:r>
              <a:rPr lang="en-US" sz="3200" dirty="0" err="1">
                <a:latin typeface="Aarian"/>
              </a:rPr>
              <a:t>ông</a:t>
            </a:r>
            <a:r>
              <a:rPr lang="en-US" sz="3200" dirty="0">
                <a:latin typeface="Aarian"/>
              </a:rPr>
              <a:t> </a:t>
            </a:r>
            <a:r>
              <a:rPr lang="en-US" sz="3200" dirty="0" err="1">
                <a:latin typeface="Aarian"/>
              </a:rPr>
              <a:t>tôi</a:t>
            </a:r>
            <a:r>
              <a:rPr lang="en-US" sz="3200" dirty="0">
                <a:latin typeface="Aarian"/>
              </a:rPr>
              <a:t> </a:t>
            </a:r>
            <a:r>
              <a:rPr lang="en-US" sz="3200" dirty="0" err="1">
                <a:latin typeface="Aarian"/>
              </a:rPr>
              <a:t>cho</a:t>
            </a:r>
            <a:r>
              <a:rPr lang="en-US" sz="3200" dirty="0">
                <a:latin typeface="Aarian"/>
              </a:rPr>
              <a:t> </a:t>
            </a:r>
            <a:r>
              <a:rPr lang="en-US" sz="3200" dirty="0" err="1">
                <a:latin typeface="Aarian"/>
              </a:rPr>
              <a:t>đi</a:t>
            </a:r>
            <a:r>
              <a:rPr lang="en-US" sz="3200" dirty="0">
                <a:latin typeface="Aarian"/>
              </a:rPr>
              <a:t> </a:t>
            </a:r>
            <a:r>
              <a:rPr lang="en-US" sz="3200" dirty="0" err="1">
                <a:latin typeface="Aarian"/>
              </a:rPr>
              <a:t>thăm</a:t>
            </a:r>
            <a:r>
              <a:rPr lang="en-US" sz="3200" dirty="0">
                <a:latin typeface="Aarian"/>
              </a:rPr>
              <a:t> </a:t>
            </a:r>
            <a:r>
              <a:rPr lang="en-US" sz="3200" dirty="0" err="1">
                <a:latin typeface="Aarian"/>
              </a:rPr>
              <a:t>rừng</a:t>
            </a:r>
            <a:r>
              <a:rPr lang="en-US" sz="3200" dirty="0">
                <a:latin typeface="Aarian"/>
              </a:rPr>
              <a:t>. </a:t>
            </a:r>
            <a:r>
              <a:rPr lang="en-US" sz="3200" dirty="0" err="1">
                <a:latin typeface="Aarian"/>
              </a:rPr>
              <a:t>Đứa</a:t>
            </a:r>
            <a:r>
              <a:rPr lang="en-US" sz="3200" dirty="0">
                <a:latin typeface="Aarian"/>
              </a:rPr>
              <a:t> </a:t>
            </a:r>
            <a:r>
              <a:rPr lang="en-US" sz="3200" dirty="0" err="1">
                <a:latin typeface="Aarian"/>
              </a:rPr>
              <a:t>nào</a:t>
            </a:r>
            <a:r>
              <a:rPr lang="en-US" sz="3200" dirty="0">
                <a:latin typeface="Aarian"/>
              </a:rPr>
              <a:t> </a:t>
            </a:r>
            <a:r>
              <a:rPr lang="en-US" sz="3200" dirty="0" err="1">
                <a:latin typeface="Aarian"/>
              </a:rPr>
              <a:t>cũng</a:t>
            </a:r>
            <a:r>
              <a:rPr lang="en-US" sz="3200" dirty="0">
                <a:latin typeface="Aarian"/>
              </a:rPr>
              <a:t> </a:t>
            </a:r>
            <a:r>
              <a:rPr lang="en-US" sz="3200" dirty="0" err="1">
                <a:latin typeface="Aarian"/>
              </a:rPr>
              <a:t>vui</a:t>
            </a:r>
            <a:r>
              <a:rPr lang="en-US" sz="3200" dirty="0" smtClean="0">
                <a:latin typeface="Aarian"/>
              </a:rPr>
              <a:t>. </a:t>
            </a:r>
          </a:p>
          <a:p>
            <a:pPr algn="just"/>
            <a:r>
              <a:rPr lang="en-US" sz="3200" dirty="0" smtClean="0">
                <a:latin typeface="Aarian"/>
              </a:rPr>
              <a:t>        </a:t>
            </a:r>
            <a:r>
              <a:rPr lang="en-US" sz="3200" dirty="0" err="1" smtClean="0">
                <a:latin typeface="Aarian"/>
              </a:rPr>
              <a:t>Hôm</a:t>
            </a:r>
            <a:r>
              <a:rPr lang="en-US" sz="3200" dirty="0" smtClean="0">
                <a:latin typeface="Aarian"/>
              </a:rPr>
              <a:t> </a:t>
            </a:r>
            <a:r>
              <a:rPr lang="en-US" sz="3200" dirty="0" err="1">
                <a:latin typeface="Aarian"/>
              </a:rPr>
              <a:t>đó</a:t>
            </a:r>
            <a:r>
              <a:rPr lang="en-US" sz="3200" dirty="0">
                <a:latin typeface="Aarian"/>
              </a:rPr>
              <a:t> </a:t>
            </a:r>
            <a:r>
              <a:rPr lang="en-US" sz="3200" dirty="0" err="1">
                <a:latin typeface="Aarian"/>
              </a:rPr>
              <a:t>là</a:t>
            </a:r>
            <a:r>
              <a:rPr lang="en-US" sz="3200" dirty="0">
                <a:latin typeface="Aarian"/>
              </a:rPr>
              <a:t> </a:t>
            </a:r>
            <a:r>
              <a:rPr lang="en-US" sz="3200" dirty="0" err="1">
                <a:latin typeface="Aarian"/>
              </a:rPr>
              <a:t>một</a:t>
            </a:r>
            <a:r>
              <a:rPr lang="en-US" sz="3200" dirty="0">
                <a:latin typeface="Aarian"/>
              </a:rPr>
              <a:t> </a:t>
            </a:r>
            <a:r>
              <a:rPr lang="en-US" sz="3200" dirty="0" err="1">
                <a:latin typeface="Aarian"/>
              </a:rPr>
              <a:t>ngày</a:t>
            </a:r>
            <a:r>
              <a:rPr lang="en-US" sz="3200" dirty="0">
                <a:latin typeface="Aarian"/>
              </a:rPr>
              <a:t> </a:t>
            </a:r>
            <a:r>
              <a:rPr lang="en-US" sz="3200" dirty="0" err="1">
                <a:latin typeface="Aarian"/>
              </a:rPr>
              <a:t>nắng</a:t>
            </a:r>
            <a:r>
              <a:rPr lang="en-US" sz="3200" dirty="0">
                <a:latin typeface="Aarian"/>
              </a:rPr>
              <a:t> </a:t>
            </a:r>
            <a:r>
              <a:rPr lang="en-US" sz="3200" dirty="0" err="1">
                <a:latin typeface="Aarian"/>
              </a:rPr>
              <a:t>ráo</a:t>
            </a:r>
            <a:r>
              <a:rPr lang="en-US" sz="3200" dirty="0">
                <a:latin typeface="Aarian"/>
              </a:rPr>
              <a:t>. </a:t>
            </a:r>
            <a:r>
              <a:rPr lang="en-US" sz="3200" dirty="0" err="1">
                <a:latin typeface="Aarian"/>
              </a:rPr>
              <a:t>Ông</a:t>
            </a:r>
            <a:r>
              <a:rPr lang="en-US" sz="3200" dirty="0">
                <a:latin typeface="Aarian"/>
              </a:rPr>
              <a:t> </a:t>
            </a:r>
            <a:r>
              <a:rPr lang="en-US" sz="3200" dirty="0" err="1">
                <a:latin typeface="Aarian"/>
              </a:rPr>
              <a:t>đưa</a:t>
            </a:r>
            <a:r>
              <a:rPr lang="en-US" sz="3200" dirty="0">
                <a:latin typeface="Aarian"/>
              </a:rPr>
              <a:t> </a:t>
            </a:r>
            <a:r>
              <a:rPr lang="en-US" sz="3200" dirty="0" err="1">
                <a:latin typeface="Aarian"/>
              </a:rPr>
              <a:t>cho</a:t>
            </a:r>
            <a:r>
              <a:rPr lang="en-US" sz="3200" dirty="0">
                <a:latin typeface="Aarian"/>
              </a:rPr>
              <a:t> </a:t>
            </a:r>
            <a:r>
              <a:rPr lang="en-US" sz="3200" dirty="0" err="1">
                <a:latin typeface="Aarian"/>
              </a:rPr>
              <a:t>mỗi</a:t>
            </a:r>
            <a:r>
              <a:rPr lang="en-US" sz="3200" dirty="0">
                <a:latin typeface="Aarian"/>
              </a:rPr>
              <a:t> </a:t>
            </a:r>
            <a:r>
              <a:rPr lang="en-US" sz="3200" dirty="0" err="1">
                <a:latin typeface="Aarian"/>
              </a:rPr>
              <a:t>đứa</a:t>
            </a:r>
            <a:r>
              <a:rPr lang="en-US" sz="3200" dirty="0">
                <a:latin typeface="Aarian"/>
              </a:rPr>
              <a:t> </a:t>
            </a:r>
            <a:r>
              <a:rPr lang="en-US" sz="3200" dirty="0" err="1">
                <a:latin typeface="Aarian"/>
              </a:rPr>
              <a:t>một</a:t>
            </a:r>
            <a:r>
              <a:rPr lang="en-US" sz="3200" dirty="0">
                <a:latin typeface="Aarian"/>
              </a:rPr>
              <a:t> </a:t>
            </a:r>
            <a:r>
              <a:rPr lang="en-US" sz="3200" dirty="0" err="1">
                <a:latin typeface="Aarian"/>
              </a:rPr>
              <a:t>tàu</a:t>
            </a:r>
            <a:r>
              <a:rPr lang="en-US" sz="3200" dirty="0">
                <a:latin typeface="Aarian"/>
              </a:rPr>
              <a:t> </a:t>
            </a:r>
            <a:r>
              <a:rPr lang="en-US" sz="3200" dirty="0" err="1">
                <a:latin typeface="Aarian"/>
              </a:rPr>
              <a:t>lá</a:t>
            </a:r>
            <a:r>
              <a:rPr lang="en-US" sz="3200" dirty="0">
                <a:latin typeface="Aarian"/>
              </a:rPr>
              <a:t> </a:t>
            </a:r>
            <a:r>
              <a:rPr lang="en-US" sz="3200" dirty="0" err="1">
                <a:latin typeface="Aarian"/>
              </a:rPr>
              <a:t>cọ</a:t>
            </a:r>
            <a:r>
              <a:rPr lang="en-US" sz="3200" dirty="0">
                <a:latin typeface="Aarian"/>
              </a:rPr>
              <a:t> </a:t>
            </a:r>
            <a:r>
              <a:rPr lang="en-US" sz="3200" dirty="0" err="1">
                <a:latin typeface="Aarian"/>
              </a:rPr>
              <a:t>che</a:t>
            </a:r>
            <a:r>
              <a:rPr lang="en-US" sz="3200" dirty="0">
                <a:latin typeface="Aarian"/>
              </a:rPr>
              <a:t> </a:t>
            </a:r>
            <a:r>
              <a:rPr lang="en-US" sz="3200" dirty="0" err="1">
                <a:latin typeface="Aarian"/>
              </a:rPr>
              <a:t>nắng</a:t>
            </a:r>
            <a:r>
              <a:rPr lang="en-US" sz="3200" dirty="0">
                <a:latin typeface="Aarian"/>
              </a:rPr>
              <a:t>. </a:t>
            </a:r>
            <a:r>
              <a:rPr lang="en-US" sz="3200" dirty="0" err="1">
                <a:latin typeface="Aarian"/>
              </a:rPr>
              <a:t>Chưa</a:t>
            </a:r>
            <a:r>
              <a:rPr lang="en-US" sz="3200" dirty="0">
                <a:latin typeface="Aarian"/>
              </a:rPr>
              <a:t> </a:t>
            </a:r>
            <a:r>
              <a:rPr lang="en-US" sz="3200" dirty="0" err="1">
                <a:latin typeface="Aarian"/>
              </a:rPr>
              <a:t>hết</a:t>
            </a:r>
            <a:r>
              <a:rPr lang="en-US" sz="3200" dirty="0">
                <a:latin typeface="Aarian"/>
              </a:rPr>
              <a:t> </a:t>
            </a:r>
            <a:r>
              <a:rPr lang="en-US" sz="3200" dirty="0" err="1">
                <a:latin typeface="Aarian"/>
              </a:rPr>
              <a:t>mùa</a:t>
            </a:r>
            <a:r>
              <a:rPr lang="en-US" sz="3200" dirty="0">
                <a:latin typeface="Aarian"/>
              </a:rPr>
              <a:t> </a:t>
            </a:r>
            <a:r>
              <a:rPr lang="en-US" sz="3200" dirty="0" err="1">
                <a:latin typeface="Aarian"/>
              </a:rPr>
              <a:t>mưa</a:t>
            </a:r>
            <a:r>
              <a:rPr lang="en-US" sz="3200" dirty="0">
                <a:latin typeface="Aarian"/>
              </a:rPr>
              <a:t>, </a:t>
            </a:r>
            <a:r>
              <a:rPr lang="en-US" sz="3200" dirty="0" err="1">
                <a:latin typeface="Aarian"/>
              </a:rPr>
              <a:t>đâu</a:t>
            </a:r>
            <a:r>
              <a:rPr lang="en-US" sz="3200" dirty="0">
                <a:latin typeface="Aarian"/>
              </a:rPr>
              <a:t> </a:t>
            </a:r>
            <a:r>
              <a:rPr lang="en-US" sz="3200" dirty="0" err="1">
                <a:latin typeface="Aarian"/>
              </a:rPr>
              <a:t>dâu</a:t>
            </a:r>
            <a:r>
              <a:rPr lang="en-US" sz="3200" dirty="0">
                <a:latin typeface="Aarian"/>
              </a:rPr>
              <a:t> </a:t>
            </a:r>
            <a:r>
              <a:rPr lang="en-US" sz="3200" dirty="0" err="1">
                <a:latin typeface="Aarian"/>
              </a:rPr>
              <a:t>cũng</a:t>
            </a:r>
            <a:r>
              <a:rPr lang="en-US" sz="3200" dirty="0">
                <a:latin typeface="Aarian"/>
              </a:rPr>
              <a:t> </a:t>
            </a:r>
            <a:r>
              <a:rPr lang="en-US" sz="3200" dirty="0" err="1">
                <a:latin typeface="Aarian"/>
              </a:rPr>
              <a:t>thấy</a:t>
            </a:r>
            <a:r>
              <a:rPr lang="en-US" sz="3200" dirty="0">
                <a:latin typeface="Aarian"/>
              </a:rPr>
              <a:t> </a:t>
            </a:r>
            <a:r>
              <a:rPr lang="en-US" sz="3200" dirty="0" err="1">
                <a:latin typeface="Aarian"/>
              </a:rPr>
              <a:t>cây</a:t>
            </a:r>
            <a:r>
              <a:rPr lang="en-US" sz="3200" dirty="0">
                <a:latin typeface="Aarian"/>
              </a:rPr>
              <a:t> </a:t>
            </a:r>
            <a:r>
              <a:rPr lang="en-US" sz="3200" dirty="0" err="1">
                <a:latin typeface="Aarian"/>
              </a:rPr>
              <a:t>ra</a:t>
            </a:r>
            <a:r>
              <a:rPr lang="en-US" sz="3200" dirty="0">
                <a:latin typeface="Aarian"/>
              </a:rPr>
              <a:t> </a:t>
            </a:r>
            <a:r>
              <a:rPr lang="en-US" sz="3200" dirty="0" err="1">
                <a:latin typeface="Aarian"/>
              </a:rPr>
              <a:t>thêm</a:t>
            </a:r>
            <a:r>
              <a:rPr lang="en-US" sz="3200" dirty="0">
                <a:latin typeface="Aarian"/>
              </a:rPr>
              <a:t> </a:t>
            </a:r>
            <a:r>
              <a:rPr lang="en-US" sz="3200" dirty="0" err="1">
                <a:latin typeface="Aarian"/>
              </a:rPr>
              <a:t>chồi</a:t>
            </a:r>
            <a:r>
              <a:rPr lang="en-US" sz="3200" dirty="0">
                <a:latin typeface="Aarian"/>
              </a:rPr>
              <a:t> </a:t>
            </a:r>
            <a:r>
              <a:rPr lang="en-US" sz="3200" dirty="0" err="1">
                <a:latin typeface="Aarian"/>
              </a:rPr>
              <a:t>và</a:t>
            </a:r>
            <a:r>
              <a:rPr lang="en-US" sz="3200" dirty="0">
                <a:latin typeface="Aarian"/>
              </a:rPr>
              <a:t> </a:t>
            </a:r>
            <a:r>
              <a:rPr lang="en-US" sz="3200" dirty="0" err="1">
                <a:latin typeface="Aarian"/>
              </a:rPr>
              <a:t>cỏ</a:t>
            </a:r>
            <a:r>
              <a:rPr lang="en-US" sz="3200" dirty="0">
                <a:latin typeface="Aarian"/>
              </a:rPr>
              <a:t> </a:t>
            </a:r>
            <a:r>
              <a:rPr lang="en-US" sz="3200" dirty="0" err="1">
                <a:latin typeface="Aarian"/>
              </a:rPr>
              <a:t>mọc</a:t>
            </a:r>
            <a:r>
              <a:rPr lang="en-US" sz="3200" dirty="0">
                <a:latin typeface="Aarian"/>
              </a:rPr>
              <a:t> </a:t>
            </a:r>
            <a:r>
              <a:rPr lang="en-US" sz="3200" dirty="0" err="1">
                <a:latin typeface="Aarian"/>
              </a:rPr>
              <a:t>xanh</a:t>
            </a:r>
            <a:r>
              <a:rPr lang="en-US" sz="3200" dirty="0">
                <a:latin typeface="Aarian"/>
              </a:rPr>
              <a:t> um. </a:t>
            </a:r>
            <a:r>
              <a:rPr lang="en-US" sz="3200" dirty="0" err="1">
                <a:latin typeface="Aarian"/>
              </a:rPr>
              <a:t>Đi</a:t>
            </a:r>
            <a:r>
              <a:rPr lang="en-US" sz="3200" dirty="0">
                <a:latin typeface="Aarian"/>
              </a:rPr>
              <a:t> </a:t>
            </a:r>
            <a:r>
              <a:rPr lang="en-US" sz="3200" dirty="0" err="1">
                <a:latin typeface="Aarian"/>
              </a:rPr>
              <a:t>trong</a:t>
            </a:r>
            <a:r>
              <a:rPr lang="en-US" sz="3200" dirty="0">
                <a:latin typeface="Aarian"/>
              </a:rPr>
              <a:t> </a:t>
            </a:r>
            <a:r>
              <a:rPr lang="en-US" sz="3200" dirty="0" err="1">
                <a:latin typeface="Aarian"/>
              </a:rPr>
              <a:t>rừng</a:t>
            </a:r>
            <a:r>
              <a:rPr lang="en-US" sz="3200" dirty="0">
                <a:latin typeface="Aarian"/>
              </a:rPr>
              <a:t>, </a:t>
            </a:r>
            <a:r>
              <a:rPr lang="en-US" sz="3200" dirty="0" err="1">
                <a:latin typeface="Aarian"/>
              </a:rPr>
              <a:t>nghe</a:t>
            </a:r>
            <a:r>
              <a:rPr lang="en-US" sz="3200" dirty="0">
                <a:latin typeface="Aarian"/>
              </a:rPr>
              <a:t> </a:t>
            </a:r>
            <a:r>
              <a:rPr lang="en-US" sz="3200" dirty="0" err="1">
                <a:latin typeface="Aarian"/>
              </a:rPr>
              <a:t>rất</a:t>
            </a:r>
            <a:r>
              <a:rPr lang="en-US" sz="3200" dirty="0">
                <a:latin typeface="Aarian"/>
              </a:rPr>
              <a:t> </a:t>
            </a:r>
            <a:r>
              <a:rPr lang="en-US" sz="3200" dirty="0" err="1">
                <a:latin typeface="Aarian"/>
              </a:rPr>
              <a:t>rõ</a:t>
            </a:r>
            <a:r>
              <a:rPr lang="en-US" sz="3200" dirty="0">
                <a:latin typeface="Aarian"/>
              </a:rPr>
              <a:t> </a:t>
            </a:r>
            <a:r>
              <a:rPr lang="en-US" sz="3200" dirty="0" err="1">
                <a:latin typeface="Aarian"/>
              </a:rPr>
              <a:t>tiếng</a:t>
            </a:r>
            <a:r>
              <a:rPr lang="en-US" sz="3200" dirty="0">
                <a:latin typeface="Aarian"/>
              </a:rPr>
              <a:t> </a:t>
            </a:r>
            <a:r>
              <a:rPr lang="en-US" sz="3200" dirty="0" err="1">
                <a:latin typeface="Aarian"/>
              </a:rPr>
              <a:t>suối</a:t>
            </a:r>
            <a:r>
              <a:rPr lang="en-US" sz="3200" dirty="0">
                <a:latin typeface="Aarian"/>
              </a:rPr>
              <a:t> </a:t>
            </a:r>
            <a:r>
              <a:rPr lang="en-US" sz="3200" dirty="0" err="1">
                <a:latin typeface="Aarian"/>
              </a:rPr>
              <a:t>róc</a:t>
            </a:r>
            <a:r>
              <a:rPr lang="en-US" sz="3200" dirty="0">
                <a:latin typeface="Aarian"/>
              </a:rPr>
              <a:t> </a:t>
            </a:r>
            <a:r>
              <a:rPr lang="en-US" sz="3200" dirty="0" err="1">
                <a:latin typeface="Aarian"/>
              </a:rPr>
              <a:t>rách</a:t>
            </a:r>
            <a:r>
              <a:rPr lang="en-US" sz="3200" dirty="0">
                <a:latin typeface="Aarian"/>
              </a:rPr>
              <a:t> </a:t>
            </a:r>
            <a:r>
              <a:rPr lang="en-US" sz="3200" dirty="0" err="1">
                <a:latin typeface="Aarian"/>
              </a:rPr>
              <a:t>và</a:t>
            </a:r>
            <a:r>
              <a:rPr lang="en-US" sz="3200" dirty="0">
                <a:latin typeface="Aarian"/>
              </a:rPr>
              <a:t> </a:t>
            </a:r>
            <a:r>
              <a:rPr lang="en-US" sz="3200" dirty="0" err="1">
                <a:latin typeface="Aarian"/>
              </a:rPr>
              <a:t>tiếng</a:t>
            </a:r>
            <a:r>
              <a:rPr lang="en-US" sz="3200" dirty="0">
                <a:latin typeface="Aarian"/>
              </a:rPr>
              <a:t> </a:t>
            </a:r>
            <a:r>
              <a:rPr lang="en-US" sz="3200" dirty="0" err="1">
                <a:latin typeface="Aarian"/>
              </a:rPr>
              <a:t>chim</a:t>
            </a:r>
            <a:r>
              <a:rPr lang="en-US" sz="3200" dirty="0">
                <a:latin typeface="Aarian"/>
              </a:rPr>
              <a:t> </a:t>
            </a:r>
            <a:r>
              <a:rPr lang="en-US" sz="3200" dirty="0" err="1">
                <a:latin typeface="Aarian"/>
              </a:rPr>
              <a:t>hót</a:t>
            </a:r>
            <a:r>
              <a:rPr lang="en-US" sz="3200" dirty="0">
                <a:latin typeface="Aarian"/>
              </a:rPr>
              <a:t> </a:t>
            </a:r>
            <a:r>
              <a:rPr lang="en-US" sz="3200" dirty="0" err="1">
                <a:latin typeface="Aarian"/>
              </a:rPr>
              <a:t>líu</a:t>
            </a:r>
            <a:r>
              <a:rPr lang="en-US" sz="3200" dirty="0">
                <a:latin typeface="Aarian"/>
              </a:rPr>
              <a:t> lo. </a:t>
            </a:r>
          </a:p>
          <a:p>
            <a:pPr algn="just"/>
            <a:r>
              <a:rPr lang="en-US" sz="4000" dirty="0">
                <a:latin typeface="Aarian"/>
              </a:rPr>
              <a:t>	</a:t>
            </a:r>
          </a:p>
        </p:txBody>
      </p:sp>
      <p:sp>
        <p:nvSpPr>
          <p:cNvPr id="5" name="Oval 4">
            <a:extLst>
              <a:ext uri="{FF2B5EF4-FFF2-40B4-BE49-F238E27FC236}">
                <a16:creationId xmlns:a16="http://schemas.microsoft.com/office/drawing/2014/main" id="{B4151FD4-4492-423E-B3E2-9B9F3B387D5A}"/>
              </a:ext>
            </a:extLst>
          </p:cNvPr>
          <p:cNvSpPr/>
          <p:nvPr/>
        </p:nvSpPr>
        <p:spPr>
          <a:xfrm>
            <a:off x="479488" y="193878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arian"/>
              </a:rPr>
              <a:t>1</a:t>
            </a:r>
          </a:p>
        </p:txBody>
      </p:sp>
    </p:spTree>
    <p:extLst>
      <p:ext uri="{BB962C8B-B14F-4D97-AF65-F5344CB8AC3E}">
        <p14:creationId xmlns:p14="http://schemas.microsoft.com/office/powerpoint/2010/main" val="1865323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Đèo Ô Quy Hồ trông ra núi non trùng đ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83" y="84400"/>
            <a:ext cx="8669501" cy="5707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34C87-DEA1-FD50-1FA1-022C1460C8C4}"/>
              </a:ext>
            </a:extLst>
          </p:cNvPr>
          <p:cNvSpPr txBox="1"/>
          <p:nvPr/>
        </p:nvSpPr>
        <p:spPr>
          <a:xfrm>
            <a:off x="1041460" y="5864923"/>
            <a:ext cx="2485380" cy="584775"/>
          </a:xfrm>
          <a:prstGeom prst="rect">
            <a:avLst/>
          </a:prstGeom>
          <a:noFill/>
        </p:spPr>
        <p:txBody>
          <a:bodyPr wrap="square" rtlCol="0">
            <a:spAutoFit/>
          </a:bodyPr>
          <a:lstStyle/>
          <a:p>
            <a:r>
              <a:rPr lang="en-US" sz="3200" b="1" dirty="0" err="1">
                <a:solidFill>
                  <a:srgbClr val="FF0000"/>
                </a:solidFill>
                <a:latin typeface="Aarian"/>
              </a:rPr>
              <a:t>trùng</a:t>
            </a:r>
            <a:r>
              <a:rPr lang="en-US" sz="3200" b="1" dirty="0">
                <a:solidFill>
                  <a:srgbClr val="FF0000"/>
                </a:solidFill>
                <a:latin typeface="Aarian"/>
              </a:rPr>
              <a:t> </a:t>
            </a:r>
            <a:r>
              <a:rPr lang="en-US" sz="3200" b="1" dirty="0" err="1">
                <a:solidFill>
                  <a:srgbClr val="FF0000"/>
                </a:solidFill>
                <a:latin typeface="Aarian"/>
              </a:rPr>
              <a:t>điệp</a:t>
            </a:r>
            <a:r>
              <a:rPr lang="en-US" sz="3200" b="1" dirty="0">
                <a:solidFill>
                  <a:srgbClr val="FF0000"/>
                </a:solidFill>
                <a:latin typeface="Aarian"/>
              </a:rPr>
              <a:t>:</a:t>
            </a:r>
          </a:p>
        </p:txBody>
      </p:sp>
      <p:sp>
        <p:nvSpPr>
          <p:cNvPr id="7" name="TextBox 6">
            <a:extLst>
              <a:ext uri="{FF2B5EF4-FFF2-40B4-BE49-F238E27FC236}">
                <a16:creationId xmlns:a16="http://schemas.microsoft.com/office/drawing/2014/main" id="{23A34C87-DEA1-FD50-1FA1-022C1460C8C4}"/>
              </a:ext>
            </a:extLst>
          </p:cNvPr>
          <p:cNvSpPr txBox="1"/>
          <p:nvPr/>
        </p:nvSpPr>
        <p:spPr>
          <a:xfrm>
            <a:off x="3526839" y="5867325"/>
            <a:ext cx="8358767" cy="584775"/>
          </a:xfrm>
          <a:prstGeom prst="rect">
            <a:avLst/>
          </a:prstGeom>
          <a:noFill/>
        </p:spPr>
        <p:txBody>
          <a:bodyPr wrap="square" rtlCol="0">
            <a:spAutoFit/>
          </a:bodyPr>
          <a:lstStyle/>
          <a:p>
            <a:r>
              <a:rPr lang="en-US" sz="3200" dirty="0" err="1">
                <a:latin typeface="Aarian"/>
              </a:rPr>
              <a:t>Nối</a:t>
            </a:r>
            <a:r>
              <a:rPr lang="en-US" sz="3200" dirty="0">
                <a:latin typeface="Aarian"/>
              </a:rPr>
              <a:t> </a:t>
            </a:r>
            <a:r>
              <a:rPr lang="en-US" sz="3200" dirty="0" err="1">
                <a:latin typeface="Aarian"/>
              </a:rPr>
              <a:t>nhau</a:t>
            </a:r>
            <a:r>
              <a:rPr lang="en-US" sz="3200" dirty="0">
                <a:latin typeface="Aarian"/>
              </a:rPr>
              <a:t> </a:t>
            </a:r>
            <a:r>
              <a:rPr lang="en-US" sz="3200" dirty="0" err="1">
                <a:latin typeface="Aarian"/>
              </a:rPr>
              <a:t>liên</a:t>
            </a:r>
            <a:r>
              <a:rPr lang="en-US" sz="3200" dirty="0">
                <a:latin typeface="Aarian"/>
              </a:rPr>
              <a:t> </a:t>
            </a:r>
            <a:r>
              <a:rPr lang="en-US" sz="3200" dirty="0" err="1">
                <a:latin typeface="Aarian"/>
              </a:rPr>
              <a:t>tiếp</a:t>
            </a:r>
            <a:r>
              <a:rPr lang="en-US" sz="3200" dirty="0">
                <a:latin typeface="Aarian"/>
              </a:rPr>
              <a:t> </a:t>
            </a:r>
            <a:r>
              <a:rPr lang="en-US" sz="3200" dirty="0" err="1">
                <a:latin typeface="Aarian"/>
              </a:rPr>
              <a:t>như</a:t>
            </a:r>
            <a:r>
              <a:rPr lang="en-US" sz="3200" dirty="0">
                <a:latin typeface="Aarian"/>
              </a:rPr>
              <a:t> </a:t>
            </a:r>
            <a:r>
              <a:rPr lang="en-US" sz="3200" dirty="0" err="1">
                <a:latin typeface="Aarian"/>
              </a:rPr>
              <a:t>không</a:t>
            </a:r>
            <a:r>
              <a:rPr lang="en-US" sz="3200" dirty="0">
                <a:latin typeface="Aarian"/>
              </a:rPr>
              <a:t> </a:t>
            </a:r>
            <a:r>
              <a:rPr lang="en-US" sz="3200" dirty="0" err="1">
                <a:latin typeface="Aarian"/>
              </a:rPr>
              <a:t>bao</a:t>
            </a:r>
            <a:r>
              <a:rPr lang="en-US" sz="3200" dirty="0">
                <a:latin typeface="Aarian"/>
              </a:rPr>
              <a:t> </a:t>
            </a:r>
            <a:r>
              <a:rPr lang="en-US" sz="3200" dirty="0" err="1">
                <a:latin typeface="Aarian"/>
              </a:rPr>
              <a:t>giờ</a:t>
            </a:r>
            <a:r>
              <a:rPr lang="en-US" sz="3200" dirty="0">
                <a:latin typeface="Aarian"/>
              </a:rPr>
              <a:t> </a:t>
            </a:r>
            <a:r>
              <a:rPr lang="en-US" sz="3200" dirty="0" err="1">
                <a:latin typeface="Aarian"/>
              </a:rPr>
              <a:t>hết</a:t>
            </a:r>
            <a:endParaRPr lang="en-US" sz="3200" dirty="0">
              <a:latin typeface="Aarian"/>
            </a:endParaRPr>
          </a:p>
        </p:txBody>
      </p:sp>
      <p:sp>
        <p:nvSpPr>
          <p:cNvPr id="5" name="TextBox 4">
            <a:extLst>
              <a:ext uri="{FF2B5EF4-FFF2-40B4-BE49-F238E27FC236}">
                <a16:creationId xmlns:a16="http://schemas.microsoft.com/office/drawing/2014/main" id="{78AA7019-15F0-E0B4-B7B8-5FEC4AF39094}"/>
              </a:ext>
            </a:extLst>
          </p:cNvPr>
          <p:cNvSpPr txBox="1"/>
          <p:nvPr/>
        </p:nvSpPr>
        <p:spPr>
          <a:xfrm>
            <a:off x="0" y="199650"/>
            <a:ext cx="1895483" cy="830997"/>
          </a:xfrm>
          <a:prstGeom prst="rect">
            <a:avLst/>
          </a:prstGeom>
          <a:solidFill>
            <a:srgbClr val="FFFFFF"/>
          </a:solidFill>
        </p:spPr>
        <p:txBody>
          <a:bodyPr wrap="square" rtlCol="0">
            <a:spAutoFit/>
          </a:bodyPr>
          <a:lstStyle/>
          <a:p>
            <a:pPr algn="ctr"/>
            <a:r>
              <a:rPr lang="en-US" sz="2400" b="1" dirty="0" err="1">
                <a:solidFill>
                  <a:srgbClr val="008000"/>
                </a:solidFill>
                <a:latin typeface="Aarian"/>
              </a:rPr>
              <a:t>Giải</a:t>
            </a:r>
            <a:r>
              <a:rPr lang="en-US" sz="2400" b="1" dirty="0">
                <a:solidFill>
                  <a:srgbClr val="008000"/>
                </a:solidFill>
                <a:latin typeface="Aarian"/>
              </a:rPr>
              <a:t> </a:t>
            </a:r>
            <a:r>
              <a:rPr lang="en-US" sz="2400" b="1" dirty="0" err="1">
                <a:solidFill>
                  <a:srgbClr val="008000"/>
                </a:solidFill>
                <a:latin typeface="Aarian"/>
              </a:rPr>
              <a:t>nghĩa</a:t>
            </a:r>
            <a:r>
              <a:rPr lang="en-US" sz="2400" b="1" dirty="0">
                <a:solidFill>
                  <a:srgbClr val="008000"/>
                </a:solidFill>
                <a:latin typeface="Aarian"/>
              </a:rPr>
              <a:t> </a:t>
            </a:r>
            <a:r>
              <a:rPr lang="en-US" sz="2400" b="1" dirty="0" err="1">
                <a:solidFill>
                  <a:srgbClr val="008000"/>
                </a:solidFill>
                <a:latin typeface="Aarian"/>
              </a:rPr>
              <a:t>từ</a:t>
            </a:r>
            <a:r>
              <a:rPr lang="en-US" sz="2400" b="1" dirty="0">
                <a:solidFill>
                  <a:srgbClr val="008000"/>
                </a:solidFill>
                <a:latin typeface="Aarian"/>
              </a:rPr>
              <a:t>:</a:t>
            </a:r>
            <a:endParaRPr lang="vi-VN" sz="2400" b="1" i="0" dirty="0">
              <a:solidFill>
                <a:srgbClr val="008000"/>
              </a:solidFill>
              <a:effectLst/>
              <a:latin typeface="Aarian"/>
            </a:endParaRPr>
          </a:p>
        </p:txBody>
      </p:sp>
    </p:spTree>
    <p:extLst>
      <p:ext uri="{BB962C8B-B14F-4D97-AF65-F5344CB8AC3E}">
        <p14:creationId xmlns:p14="http://schemas.microsoft.com/office/powerpoint/2010/main" val="3440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4660359"/>
            <a:chOff x="239150" y="199649"/>
            <a:chExt cx="11683537" cy="4660359"/>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074356"/>
              <a:ext cx="11683537" cy="3785652"/>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4000" dirty="0" err="1">
                  <a:latin typeface="Aarian"/>
                </a:rPr>
                <a:t>Mặt</a:t>
              </a:r>
              <a:r>
                <a:rPr lang="en-US" sz="4000" dirty="0">
                  <a:latin typeface="Aarian"/>
                </a:rPr>
                <a:t> </a:t>
              </a:r>
              <a:r>
                <a:rPr lang="en-US" sz="4000" dirty="0" err="1">
                  <a:latin typeface="Aarian"/>
                </a:rPr>
                <a:t>trời</a:t>
              </a:r>
              <a:r>
                <a:rPr lang="en-US" sz="4000" dirty="0">
                  <a:latin typeface="Aarian"/>
                </a:rPr>
                <a:t> </a:t>
              </a:r>
              <a:r>
                <a:rPr lang="en-US" sz="4000" dirty="0" err="1">
                  <a:latin typeface="Aarian"/>
                </a:rPr>
                <a:t>chiếu</a:t>
              </a:r>
              <a:r>
                <a:rPr lang="en-US" sz="4000" dirty="0">
                  <a:latin typeface="Aarian"/>
                </a:rPr>
                <a:t> </a:t>
              </a:r>
              <a:r>
                <a:rPr lang="en-US" sz="4000" dirty="0" err="1">
                  <a:latin typeface="Aarian"/>
                </a:rPr>
                <a:t>những</a:t>
              </a:r>
              <a:r>
                <a:rPr lang="en-US" sz="4000" dirty="0">
                  <a:latin typeface="Aarian"/>
                </a:rPr>
                <a:t> </a:t>
              </a:r>
              <a:r>
                <a:rPr lang="en-US" sz="4000" dirty="0" err="1">
                  <a:latin typeface="Aarian"/>
                </a:rPr>
                <a:t>luồng</a:t>
              </a:r>
              <a:r>
                <a:rPr lang="en-US" sz="4000" dirty="0">
                  <a:latin typeface="Aarian"/>
                </a:rPr>
                <a:t> </a:t>
              </a:r>
              <a:r>
                <a:rPr lang="en-US" sz="4000" dirty="0" err="1">
                  <a:latin typeface="Aarian"/>
                </a:rPr>
                <a:t>sáng</a:t>
              </a:r>
              <a:r>
                <a:rPr lang="en-US" sz="4000" dirty="0">
                  <a:latin typeface="Aarian"/>
                </a:rPr>
                <a:t> qua </a:t>
              </a:r>
              <a:r>
                <a:rPr lang="en-US" sz="4000" dirty="0" err="1">
                  <a:latin typeface="Aarian"/>
                </a:rPr>
                <a:t>kẽ</a:t>
              </a:r>
              <a:r>
                <a:rPr lang="en-US" sz="4000" dirty="0">
                  <a:latin typeface="Aarian"/>
                </a:rPr>
                <a:t> </a:t>
              </a:r>
              <a:r>
                <a:rPr lang="en-US" sz="4000" dirty="0" err="1">
                  <a:latin typeface="Aarian"/>
                </a:rPr>
                <a:t>lá</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cối</a:t>
              </a:r>
              <a:r>
                <a:rPr lang="en-US" sz="4000" dirty="0">
                  <a:latin typeface="Aarian"/>
                </a:rPr>
                <a:t> </a:t>
              </a:r>
              <a:r>
                <a:rPr lang="en-US" sz="4000" dirty="0" err="1">
                  <a:latin typeface="Aarian"/>
                </a:rPr>
                <a:t>vươn</a:t>
              </a:r>
              <a:r>
                <a:rPr lang="en-US" sz="4000" dirty="0">
                  <a:latin typeface="Aarian"/>
                </a:rPr>
                <a:t> </a:t>
              </a:r>
              <a:r>
                <a:rPr lang="en-US" sz="4000" dirty="0" err="1">
                  <a:latin typeface="Aarian"/>
                </a:rPr>
                <a:t>ngọn</a:t>
              </a:r>
              <a:r>
                <a:rPr lang="en-US" sz="4000" dirty="0">
                  <a:latin typeface="Aarian"/>
                </a:rPr>
                <a:t> </a:t>
              </a:r>
              <a:r>
                <a:rPr lang="en-US" sz="4000" dirty="0" err="1">
                  <a:latin typeface="Aarian"/>
                </a:rPr>
                <a:t>lên</a:t>
              </a:r>
              <a:r>
                <a:rPr lang="en-US" sz="4000" dirty="0">
                  <a:latin typeface="Aarian"/>
                </a:rPr>
                <a:t> </a:t>
              </a:r>
              <a:r>
                <a:rPr lang="en-US" sz="4000" dirty="0" err="1">
                  <a:latin typeface="Aarian"/>
                </a:rPr>
                <a:t>cao</a:t>
              </a:r>
              <a:r>
                <a:rPr lang="en-US" sz="4000" dirty="0">
                  <a:latin typeface="Aarian"/>
                </a:rPr>
                <a:t> </a:t>
              </a:r>
              <a:r>
                <a:rPr lang="en-US" sz="4000" dirty="0" err="1">
                  <a:latin typeface="Aarian"/>
                </a:rPr>
                <a:t>tít</a:t>
              </a:r>
              <a:r>
                <a:rPr lang="en-US" sz="4000" dirty="0">
                  <a:latin typeface="Aarian"/>
                </a:rPr>
                <a:t> </a:t>
              </a:r>
              <a:r>
                <a:rPr lang="en-US" sz="4000" dirty="0" err="1">
                  <a:latin typeface="Aarian"/>
                </a:rPr>
                <a:t>đón</a:t>
              </a:r>
              <a:r>
                <a:rPr lang="en-US" sz="4000" dirty="0">
                  <a:latin typeface="Aarian"/>
                </a:rPr>
                <a:t> </a:t>
              </a:r>
              <a:r>
                <a:rPr lang="en-US" sz="4000" dirty="0" err="1">
                  <a:latin typeface="Aarian"/>
                </a:rPr>
                <a:t>nắng</a:t>
              </a:r>
              <a:r>
                <a:rPr lang="en-US" sz="4000" dirty="0">
                  <a:latin typeface="Aarian"/>
                </a:rPr>
                <a:t>. </a:t>
              </a:r>
              <a:r>
                <a:rPr lang="en-US" sz="4000" dirty="0" err="1">
                  <a:latin typeface="Aarian"/>
                </a:rPr>
                <a:t>Nhiều</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thân</a:t>
              </a:r>
              <a:r>
                <a:rPr lang="en-US" sz="4000" dirty="0">
                  <a:latin typeface="Aarian"/>
                </a:rPr>
                <a:t> </a:t>
              </a:r>
              <a:r>
                <a:rPr lang="en-US" sz="4000" dirty="0" err="1">
                  <a:latin typeface="Aarian"/>
                </a:rPr>
                <a:t>thẳng</a:t>
              </a:r>
              <a:r>
                <a:rPr lang="en-US" sz="4000" dirty="0">
                  <a:latin typeface="Aarian"/>
                </a:rPr>
                <a:t> </a:t>
              </a:r>
              <a:r>
                <a:rPr lang="en-US" sz="4000" dirty="0" err="1">
                  <a:latin typeface="Aarian"/>
                </a:rPr>
                <a:t>tắp</a:t>
              </a:r>
              <a:r>
                <a:rPr lang="en-US" sz="4000" dirty="0">
                  <a:latin typeface="Aarian"/>
                </a:rPr>
                <a:t>, </a:t>
              </a:r>
              <a:r>
                <a:rPr lang="en-US" sz="4000" dirty="0" err="1">
                  <a:latin typeface="Aarian"/>
                </a:rPr>
                <a:t>tán</a:t>
              </a:r>
              <a:r>
                <a:rPr lang="en-US" sz="4000" dirty="0">
                  <a:latin typeface="Aarian"/>
                </a:rPr>
                <a:t> </a:t>
              </a:r>
              <a:r>
                <a:rPr lang="en-US" sz="4000" dirty="0" err="1">
                  <a:latin typeface="Aarian"/>
                </a:rPr>
                <a:t>lá</a:t>
              </a:r>
              <a:r>
                <a:rPr lang="en-US" sz="4000" dirty="0">
                  <a:latin typeface="Aarian"/>
                </a:rPr>
                <a:t> </a:t>
              </a:r>
              <a:r>
                <a:rPr lang="en-US" sz="4000" dirty="0" err="1">
                  <a:latin typeface="Aarian"/>
                </a:rPr>
                <a:t>tròn</a:t>
              </a:r>
              <a:r>
                <a:rPr lang="en-US" sz="4000" dirty="0">
                  <a:latin typeface="Aarian"/>
                </a:rPr>
                <a:t> </a:t>
              </a:r>
              <a:r>
                <a:rPr lang="en-US" sz="4000" dirty="0" err="1">
                  <a:latin typeface="Aarian"/>
                </a:rPr>
                <a:t>xoe</a:t>
              </a:r>
              <a:r>
                <a:rPr lang="en-US" sz="4000" dirty="0">
                  <a:latin typeface="Aarian"/>
                </a:rPr>
                <a:t>. </a:t>
              </a:r>
              <a:r>
                <a:rPr lang="en-US" sz="4000" dirty="0" err="1">
                  <a:latin typeface="Aarian"/>
                </a:rPr>
                <a:t>Những</a:t>
              </a:r>
              <a:r>
                <a:rPr lang="en-US" sz="4000" dirty="0">
                  <a:latin typeface="Aarian"/>
                </a:rPr>
                <a:t> con </a:t>
              </a:r>
              <a:r>
                <a:rPr lang="en-US" sz="4000" dirty="0" err="1">
                  <a:latin typeface="Aarian"/>
                </a:rPr>
                <a:t>sóc</a:t>
              </a:r>
              <a:r>
                <a:rPr lang="en-US" sz="4000" dirty="0">
                  <a:latin typeface="Aarian"/>
                </a:rPr>
                <a:t> </a:t>
              </a:r>
              <a:r>
                <a:rPr lang="en-US" sz="4000" dirty="0" err="1">
                  <a:latin typeface="Aarian"/>
                </a:rPr>
                <a:t>nâu</a:t>
              </a:r>
              <a:r>
                <a:rPr lang="en-US" sz="4000" dirty="0">
                  <a:latin typeface="Aarian"/>
                </a:rPr>
                <a:t> </a:t>
              </a:r>
              <a:r>
                <a:rPr lang="en-US" sz="4000" dirty="0" err="1">
                  <a:latin typeface="Aarian"/>
                </a:rPr>
                <a:t>cong</a:t>
              </a:r>
              <a:r>
                <a:rPr lang="en-US" sz="4000" dirty="0">
                  <a:latin typeface="Aarian"/>
                </a:rPr>
                <a:t> </a:t>
              </a:r>
              <a:r>
                <a:rPr lang="en-US" sz="4000" dirty="0" err="1">
                  <a:latin typeface="Aarian"/>
                </a:rPr>
                <a:t>đuôi</a:t>
              </a:r>
              <a:r>
                <a:rPr lang="en-US" sz="4000" dirty="0">
                  <a:latin typeface="Aarian"/>
                </a:rPr>
                <a:t> </a:t>
              </a:r>
              <a:r>
                <a:rPr lang="en-US" sz="4000" dirty="0" err="1">
                  <a:latin typeface="Aarian"/>
                </a:rPr>
                <a:t>nhảy</a:t>
              </a:r>
              <a:r>
                <a:rPr lang="en-US" sz="4000" dirty="0">
                  <a:latin typeface="Aarian"/>
                </a:rPr>
                <a:t> </a:t>
              </a:r>
              <a:r>
                <a:rPr lang="en-US" sz="4000" dirty="0" err="1">
                  <a:latin typeface="Aarian"/>
                </a:rPr>
                <a:t>thoăn</a:t>
              </a:r>
              <a:r>
                <a:rPr lang="en-US" sz="4000" dirty="0">
                  <a:latin typeface="Aarian"/>
                </a:rPr>
                <a:t> </a:t>
              </a:r>
              <a:r>
                <a:rPr lang="en-US" sz="4000" dirty="0" err="1">
                  <a:latin typeface="Aarian"/>
                </a:rPr>
                <a:t>thoắt</a:t>
              </a:r>
              <a:r>
                <a:rPr lang="en-US" sz="4000" dirty="0">
                  <a:latin typeface="Aarian"/>
                </a:rPr>
                <a:t> qua </a:t>
              </a:r>
              <a:r>
                <a:rPr lang="en-US" sz="4000" dirty="0" err="1">
                  <a:latin typeface="Aarian"/>
                </a:rPr>
                <a:t>các</a:t>
              </a:r>
              <a:r>
                <a:rPr lang="en-US" sz="4000" dirty="0">
                  <a:latin typeface="Aarian"/>
                </a:rPr>
                <a:t> </a:t>
              </a:r>
              <a:r>
                <a:rPr lang="en-US" sz="4000" dirty="0" err="1">
                  <a:latin typeface="Aarian"/>
                </a:rPr>
                <a:t>cành</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Thấy</a:t>
              </a:r>
              <a:r>
                <a:rPr lang="en-US" sz="4000" dirty="0">
                  <a:latin typeface="Aarian"/>
                </a:rPr>
                <a:t> </a:t>
              </a:r>
              <a:r>
                <a:rPr lang="en-US" sz="4000" dirty="0" err="1">
                  <a:latin typeface="Aarian"/>
                </a:rPr>
                <a:t>có</a:t>
              </a:r>
              <a:r>
                <a:rPr lang="en-US" sz="4000" dirty="0">
                  <a:latin typeface="Aarian"/>
                </a:rPr>
                <a:t> </a:t>
              </a:r>
              <a:r>
                <a:rPr lang="en-US" sz="4000" dirty="0" err="1">
                  <a:latin typeface="Aarian"/>
                </a:rPr>
                <a:t>người</a:t>
              </a:r>
              <a:r>
                <a:rPr lang="en-US" sz="4000" dirty="0">
                  <a:latin typeface="Aarian"/>
                </a:rPr>
                <a:t> </a:t>
              </a:r>
              <a:r>
                <a:rPr lang="en-US" sz="4000" dirty="0" err="1">
                  <a:latin typeface="Aarian"/>
                </a:rPr>
                <a:t>đi</a:t>
              </a:r>
              <a:r>
                <a:rPr lang="en-US" sz="4000" dirty="0">
                  <a:latin typeface="Aarian"/>
                </a:rPr>
                <a:t> </a:t>
              </a:r>
              <a:r>
                <a:rPr lang="en-US" sz="4000" dirty="0" err="1">
                  <a:latin typeface="Aarian"/>
                </a:rPr>
                <a:t>tới</a:t>
              </a:r>
              <a:r>
                <a:rPr lang="en-US" sz="4000" dirty="0">
                  <a:latin typeface="Aarian"/>
                </a:rPr>
                <a:t>, </a:t>
              </a:r>
              <a:r>
                <a:rPr lang="en-US" sz="4000" dirty="0" err="1">
                  <a:latin typeface="Aarian"/>
                </a:rPr>
                <a:t>chúng</a:t>
              </a:r>
              <a:r>
                <a:rPr lang="en-US" sz="4000" dirty="0">
                  <a:latin typeface="Aarian"/>
                </a:rPr>
                <a:t> </a:t>
              </a:r>
              <a:r>
                <a:rPr lang="en-US" sz="4000" dirty="0" err="1">
                  <a:latin typeface="Aarian"/>
                </a:rPr>
                <a:t>dừng</a:t>
              </a:r>
              <a:r>
                <a:rPr lang="en-US" sz="4000" dirty="0">
                  <a:latin typeface="Aarian"/>
                </a:rPr>
                <a:t> </a:t>
              </a:r>
              <a:r>
                <a:rPr lang="en-US" sz="4000" dirty="0" err="1">
                  <a:latin typeface="Aarian"/>
                </a:rPr>
                <a:t>cả</a:t>
              </a:r>
              <a:r>
                <a:rPr lang="en-US" sz="4000" dirty="0">
                  <a:latin typeface="Aarian"/>
                </a:rPr>
                <a:t> </a:t>
              </a:r>
              <a:r>
                <a:rPr lang="en-US" sz="4000" dirty="0" err="1">
                  <a:latin typeface="Aarian"/>
                </a:rPr>
                <a:t>lại</a:t>
              </a:r>
              <a:r>
                <a:rPr lang="en-US" sz="4000" dirty="0">
                  <a:latin typeface="Aarian"/>
                </a:rPr>
                <a:t>, </a:t>
              </a:r>
              <a:r>
                <a:rPr lang="en-US" sz="4000" dirty="0" err="1">
                  <a:latin typeface="Aarian"/>
                </a:rPr>
                <a:t>nhìn</a:t>
              </a:r>
              <a:r>
                <a:rPr lang="en-US" sz="4000" dirty="0">
                  <a:latin typeface="Aarian"/>
                </a:rPr>
                <a:t> </a:t>
              </a:r>
              <a:r>
                <a:rPr lang="en-US" sz="4000" dirty="0" err="1">
                  <a:latin typeface="Aarian"/>
                </a:rPr>
                <a:t>ngơ</a:t>
              </a:r>
              <a:r>
                <a:rPr lang="en-US" sz="4000" dirty="0">
                  <a:latin typeface="Aarian"/>
                </a:rPr>
                <a:t> </a:t>
              </a:r>
              <a:r>
                <a:rPr lang="en-US" sz="4000" dirty="0" err="1">
                  <a:latin typeface="Aarian"/>
                </a:rPr>
                <a:t>ngác</a:t>
              </a:r>
              <a:endParaRPr lang="en-US" sz="4000" dirty="0">
                <a:latin typeface="Aarian"/>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995079" y="199649"/>
              <a:ext cx="5869950" cy="584775"/>
            </a:xfrm>
            <a:prstGeom prst="rect">
              <a:avLst/>
            </a:prstGeom>
            <a:grp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grpSp>
      <p:sp>
        <p:nvSpPr>
          <p:cNvPr id="5" name="Oval 4">
            <a:extLst>
              <a:ext uri="{FF2B5EF4-FFF2-40B4-BE49-F238E27FC236}">
                <a16:creationId xmlns:a16="http://schemas.microsoft.com/office/drawing/2014/main" id="{AB1588D0-12BB-4A2C-8069-4DDEC169061B}"/>
              </a:ext>
            </a:extLst>
          </p:cNvPr>
          <p:cNvSpPr/>
          <p:nvPr/>
        </p:nvSpPr>
        <p:spPr>
          <a:xfrm>
            <a:off x="239744" y="107435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00"/>
                </a:solidFill>
                <a:latin typeface="Aarian"/>
              </a:rPr>
              <a:t>2</a:t>
            </a:r>
            <a:endParaRPr kumimoji="0" lang="en-US" sz="3200" b="0" i="0" u="none" strike="noStrike" kern="1200" cap="none" spc="0" normalizeH="0" baseline="0" noProof="0" dirty="0">
              <a:ln>
                <a:noFill/>
              </a:ln>
              <a:solidFill>
                <a:srgbClr val="FFFF00"/>
              </a:solidFill>
              <a:effectLst/>
              <a:uLnTx/>
              <a:uFillTx/>
              <a:latin typeface="Aarian"/>
            </a:endParaRPr>
          </a:p>
        </p:txBody>
      </p:sp>
    </p:spTree>
    <p:extLst>
      <p:ext uri="{BB962C8B-B14F-4D97-AF65-F5344CB8AC3E}">
        <p14:creationId xmlns:p14="http://schemas.microsoft.com/office/powerpoint/2010/main" val="36031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7413" y="1088637"/>
            <a:ext cx="6018222" cy="930447"/>
          </a:xfrm>
        </p:spPr>
        <p:txBody>
          <a:bodyPr vert="horz" lIns="91440" tIns="45720" rIns="91440" bIns="45720" rtlCol="0" anchor="b">
            <a:normAutofit/>
          </a:bodyPr>
          <a:lstStyle/>
          <a:p>
            <a:pPr algn="ctr"/>
            <a:r>
              <a:rPr lang="en-US" sz="5400" b="1" dirty="0" err="1">
                <a:solidFill>
                  <a:srgbClr val="0070C0"/>
                </a:solidFill>
                <a:effectLst>
                  <a:outerShdw blurRad="38100" dist="38100" dir="2700000" algn="tl">
                    <a:srgbClr val="000000">
                      <a:alpha val="43137"/>
                    </a:srgbClr>
                  </a:outerShdw>
                </a:effectLst>
                <a:latin typeface="Aarian"/>
              </a:rPr>
              <a:t>Khởi</a:t>
            </a:r>
            <a:r>
              <a:rPr lang="en-US" sz="5400" b="1" dirty="0">
                <a:solidFill>
                  <a:srgbClr val="0070C0"/>
                </a:solidFill>
                <a:effectLst>
                  <a:outerShdw blurRad="38100" dist="38100" dir="2700000" algn="tl">
                    <a:srgbClr val="000000">
                      <a:alpha val="43137"/>
                    </a:srgbClr>
                  </a:outerShdw>
                </a:effectLst>
                <a:latin typeface="Aarian"/>
              </a:rPr>
              <a:t> </a:t>
            </a:r>
            <a:r>
              <a:rPr lang="en-US" sz="5400" b="1" dirty="0" err="1">
                <a:solidFill>
                  <a:srgbClr val="0070C0"/>
                </a:solidFill>
                <a:effectLst>
                  <a:outerShdw blurRad="38100" dist="38100" dir="2700000" algn="tl">
                    <a:srgbClr val="000000">
                      <a:alpha val="43137"/>
                    </a:srgbClr>
                  </a:outerShdw>
                </a:effectLst>
                <a:latin typeface="Aarian"/>
              </a:rPr>
              <a:t>động</a:t>
            </a:r>
            <a:endParaRPr lang="en-US" sz="5400" b="1" dirty="0">
              <a:solidFill>
                <a:srgbClr val="0070C0"/>
              </a:solidFill>
              <a:effectLst>
                <a:outerShdw blurRad="38100" dist="38100" dir="2700000" algn="tl">
                  <a:srgbClr val="000000">
                    <a:alpha val="43137"/>
                  </a:srgbClr>
                </a:outerShdw>
              </a:effectLst>
              <a:latin typeface="Aarian"/>
            </a:endParaRPr>
          </a:p>
        </p:txBody>
      </p:sp>
      <p:pic>
        <p:nvPicPr>
          <p:cNvPr id="6" name="Picture 4" descr="Trang Phục Dân Tộc Thiểu Số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60707" y="2426818"/>
            <a:ext cx="5055571"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103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2" descr="Rừ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833" y1="20083" x2="54583" y2="21167"/>
                      </a14:backgroundRemoval>
                    </a14:imgEffect>
                  </a14:imgLayer>
                </a14:imgProps>
              </a:ext>
              <a:ext uri="{28A0092B-C50C-407E-A947-70E740481C1C}">
                <a14:useLocalDpi xmlns:a14="http://schemas.microsoft.com/office/drawing/2010/main" val="0"/>
              </a:ext>
            </a:extLst>
          </a:blip>
          <a:srcRect l="22604" t="9931" r="23162" b="15083"/>
          <a:stretch>
            <a:fillRect/>
          </a:stretch>
        </p:blipFill>
        <p:spPr bwMode="auto">
          <a:xfrm>
            <a:off x="6347011" y="2426818"/>
            <a:ext cx="548866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116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322025"/>
            <a:chOff x="239150" y="199649"/>
            <a:chExt cx="11683537" cy="432202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05354"/>
              <a:ext cx="11683537" cy="3416320"/>
            </a:xfrm>
            <a:prstGeom prst="rect">
              <a:avLst/>
            </a:prstGeom>
            <a:grpFill/>
          </p:spPr>
          <p:txBody>
            <a:bodyPr wrap="square" rtlCol="0">
              <a:spAutoFit/>
            </a:bodyPr>
            <a:lstStyle/>
            <a:p>
              <a:pPr algn="just"/>
              <a:r>
                <a:rPr lang="en-US" sz="3200" b="0" i="0" dirty="0">
                  <a:solidFill>
                    <a:srgbClr val="000000"/>
                  </a:solidFill>
                  <a:effectLst/>
                  <a:latin typeface="Aarian"/>
                </a:rPr>
                <a:t>	</a:t>
              </a:r>
              <a:r>
                <a:rPr lang="en-US" sz="3600" dirty="0" err="1">
                  <a:latin typeface="Aarian"/>
                </a:rPr>
                <a:t>Khi</a:t>
              </a:r>
              <a:r>
                <a:rPr lang="en-US" sz="3600" dirty="0">
                  <a:latin typeface="Aarian"/>
                </a:rPr>
                <a:t> </a:t>
              </a:r>
              <a:r>
                <a:rPr lang="en-US" sz="3600" dirty="0" err="1">
                  <a:latin typeface="Aarian"/>
                </a:rPr>
                <a:t>nắng</a:t>
              </a:r>
              <a:r>
                <a:rPr lang="en-US" sz="3600" dirty="0">
                  <a:latin typeface="Aarian"/>
                </a:rPr>
                <a:t> </a:t>
              </a:r>
              <a:r>
                <a:rPr lang="en-US" sz="3600" dirty="0" err="1">
                  <a:latin typeface="Aarian"/>
                </a:rPr>
                <a:t>đã</a:t>
              </a:r>
              <a:r>
                <a:rPr lang="en-US" sz="3600" dirty="0">
                  <a:latin typeface="Aarian"/>
                </a:rPr>
                <a:t> </a:t>
              </a:r>
              <a:r>
                <a:rPr lang="en-US" sz="3600" dirty="0" err="1">
                  <a:latin typeface="Aarian"/>
                </a:rPr>
                <a:t>nhạt</a:t>
              </a:r>
              <a:r>
                <a:rPr lang="en-US" sz="3600" dirty="0">
                  <a:latin typeface="Aarian"/>
                </a:rPr>
                <a:t> </a:t>
              </a:r>
              <a:r>
                <a:rPr lang="en-US" sz="3600" dirty="0" err="1">
                  <a:latin typeface="Aarian"/>
                </a:rPr>
                <a:t>màu</a:t>
              </a:r>
              <a:r>
                <a:rPr lang="en-US" sz="3600" dirty="0">
                  <a:latin typeface="Aarian"/>
                </a:rPr>
                <a:t> </a:t>
              </a:r>
              <a:r>
                <a:rPr lang="en-US" sz="3600" dirty="0" err="1">
                  <a:latin typeface="Aarian"/>
                </a:rPr>
                <a:t>trên</a:t>
              </a:r>
              <a:r>
                <a:rPr lang="en-US" sz="3600" dirty="0">
                  <a:latin typeface="Aarian"/>
                </a:rPr>
                <a:t> </a:t>
              </a:r>
              <a:r>
                <a:rPr lang="en-US" sz="3600" dirty="0" err="1">
                  <a:latin typeface="Aarian"/>
                </a:rPr>
                <a:t>những</a:t>
              </a:r>
              <a:r>
                <a:rPr lang="en-US" sz="3600" dirty="0">
                  <a:latin typeface="Aarian"/>
                </a:rPr>
                <a:t> </a:t>
              </a:r>
              <a:r>
                <a:rPr lang="en-US" sz="3600" dirty="0" err="1">
                  <a:latin typeface="Aarian"/>
                </a:rPr>
                <a:t>vòm</a:t>
              </a:r>
              <a:r>
                <a:rPr lang="en-US" sz="3600" dirty="0">
                  <a:latin typeface="Aarian"/>
                </a:rPr>
                <a:t> </a:t>
              </a:r>
              <a:r>
                <a:rPr lang="en-US" sz="3600" dirty="0" err="1">
                  <a:latin typeface="Aarian"/>
                </a:rPr>
                <a:t>cây</a:t>
              </a:r>
              <a:r>
                <a:rPr lang="en-US" sz="3600" dirty="0">
                  <a:latin typeface="Aarian"/>
                </a:rPr>
                <a:t>, </a:t>
              </a:r>
              <a:r>
                <a:rPr lang="en-US" sz="3600" dirty="0" err="1">
                  <a:latin typeface="Aarian"/>
                </a:rPr>
                <a:t>chúng</a:t>
              </a:r>
              <a:r>
                <a:rPr lang="en-US" sz="3600" dirty="0">
                  <a:latin typeface="Aarian"/>
                </a:rPr>
                <a:t> </a:t>
              </a:r>
              <a:r>
                <a:rPr lang="en-US" sz="3600" dirty="0" err="1">
                  <a:latin typeface="Aarian"/>
                </a:rPr>
                <a:t>tôi</a:t>
              </a:r>
              <a:r>
                <a:rPr lang="en-US" sz="3600" dirty="0">
                  <a:latin typeface="Aarian"/>
                </a:rPr>
                <a:t> </a:t>
              </a:r>
              <a:r>
                <a:rPr lang="en-US" sz="3600" dirty="0" err="1">
                  <a:latin typeface="Aarian"/>
                </a:rPr>
                <a:t>ra</a:t>
              </a:r>
              <a:r>
                <a:rPr lang="en-US" sz="3600" dirty="0">
                  <a:latin typeface="Aarian"/>
                </a:rPr>
                <a:t> </a:t>
              </a:r>
              <a:r>
                <a:rPr lang="en-US" sz="3600" dirty="0" err="1">
                  <a:latin typeface="Aarian"/>
                </a:rPr>
                <a:t>về</a:t>
              </a:r>
              <a:r>
                <a:rPr lang="en-US" sz="3600" dirty="0">
                  <a:latin typeface="Aarian"/>
                </a:rPr>
                <a:t> </a:t>
              </a:r>
              <a:r>
                <a:rPr lang="en-US" sz="3600" dirty="0" err="1">
                  <a:latin typeface="Aarian"/>
                </a:rPr>
                <a:t>trong</a:t>
              </a:r>
              <a:r>
                <a:rPr lang="en-US" sz="3600" dirty="0">
                  <a:latin typeface="Aarian"/>
                </a:rPr>
                <a:t> </a:t>
              </a:r>
              <a:r>
                <a:rPr lang="en-US" sz="3600" dirty="0" err="1">
                  <a:latin typeface="Aarian"/>
                </a:rPr>
                <a:t>tiếc</a:t>
              </a:r>
              <a:r>
                <a:rPr lang="en-US" sz="3600" dirty="0">
                  <a:latin typeface="Aarian"/>
                </a:rPr>
                <a:t> </a:t>
              </a:r>
              <a:r>
                <a:rPr lang="en-US" sz="3600" dirty="0" err="1">
                  <a:latin typeface="Aarian"/>
                </a:rPr>
                <a:t>nuối</a:t>
              </a:r>
              <a:r>
                <a:rPr lang="en-US" sz="3600" dirty="0">
                  <a:latin typeface="Aarian"/>
                </a:rPr>
                <a:t>. </a:t>
              </a:r>
              <a:r>
                <a:rPr lang="en-US" sz="3600" dirty="0" err="1">
                  <a:latin typeface="Aarian"/>
                </a:rPr>
                <a:t>Trên</a:t>
              </a:r>
              <a:r>
                <a:rPr lang="en-US" sz="3600" dirty="0">
                  <a:latin typeface="Aarian"/>
                </a:rPr>
                <a:t> </a:t>
              </a:r>
              <a:r>
                <a:rPr lang="en-US" sz="3600" dirty="0" err="1">
                  <a:latin typeface="Aarian"/>
                </a:rPr>
                <a:t>đường</a:t>
              </a:r>
              <a:r>
                <a:rPr lang="en-US" sz="3600" dirty="0">
                  <a:latin typeface="Aarian"/>
                </a:rPr>
                <a:t>, </a:t>
              </a:r>
              <a:r>
                <a:rPr lang="en-US" sz="3600" dirty="0" err="1">
                  <a:latin typeface="Aarian"/>
                </a:rPr>
                <a:t>ông</a:t>
              </a:r>
              <a:r>
                <a:rPr lang="en-US" sz="3600" dirty="0">
                  <a:latin typeface="Aarian"/>
                </a:rPr>
                <a:t> </a:t>
              </a:r>
              <a:r>
                <a:rPr lang="en-US" sz="3600" dirty="0" err="1">
                  <a:latin typeface="Aarian"/>
                </a:rPr>
                <a:t>kể</a:t>
              </a:r>
              <a:r>
                <a:rPr lang="en-US" sz="3600" dirty="0">
                  <a:latin typeface="Aarian"/>
                </a:rPr>
                <a:t> </a:t>
              </a:r>
              <a:r>
                <a:rPr lang="en-US" sz="3600" dirty="0" err="1">
                  <a:latin typeface="Aarian"/>
                </a:rPr>
                <a:t>về</a:t>
              </a:r>
              <a:r>
                <a:rPr lang="en-US" sz="3600" dirty="0">
                  <a:latin typeface="Aarian"/>
                </a:rPr>
                <a:t> </a:t>
              </a:r>
              <a:r>
                <a:rPr lang="en-US" sz="3600" dirty="0" err="1">
                  <a:latin typeface="Aarian"/>
                </a:rPr>
                <a:t>những</a:t>
              </a:r>
              <a:r>
                <a:rPr lang="en-US" sz="3600" dirty="0">
                  <a:latin typeface="Aarian"/>
                </a:rPr>
                <a:t> </a:t>
              </a:r>
              <a:r>
                <a:rPr lang="en-US" sz="3600" dirty="0" err="1">
                  <a:latin typeface="Aarian"/>
                </a:rPr>
                <a:t>cánh</a:t>
              </a:r>
              <a:r>
                <a:rPr lang="en-US" sz="3600" dirty="0">
                  <a:latin typeface="Aarian"/>
                </a:rPr>
                <a:t> </a:t>
              </a:r>
              <a:r>
                <a:rPr lang="en-US" sz="3600" dirty="0" err="1">
                  <a:latin typeface="Aarian"/>
                </a:rPr>
                <a:t>rừng</a:t>
              </a:r>
              <a:r>
                <a:rPr lang="en-US" sz="3600" dirty="0">
                  <a:latin typeface="Aarian"/>
                </a:rPr>
                <a:t> </a:t>
              </a:r>
              <a:r>
                <a:rPr lang="en-US" sz="3600" err="1">
                  <a:latin typeface="Aarian"/>
                </a:rPr>
                <a:t>thuở</a:t>
              </a:r>
              <a:r>
                <a:rPr lang="en-US" sz="3600">
                  <a:latin typeface="Aarian"/>
                </a:rPr>
                <a:t> xưa. </a:t>
              </a:r>
              <a:r>
                <a:rPr lang="en-US" sz="3600" dirty="0" err="1">
                  <a:latin typeface="Aarian"/>
                </a:rPr>
                <a:t>Biết</a:t>
              </a:r>
              <a:r>
                <a:rPr lang="en-US" sz="3600" dirty="0">
                  <a:latin typeface="Aarian"/>
                </a:rPr>
                <a:t> </a:t>
              </a:r>
              <a:r>
                <a:rPr lang="en-US" sz="3600" dirty="0" err="1">
                  <a:latin typeface="Aarian"/>
                </a:rPr>
                <a:t>bao</a:t>
              </a:r>
              <a:r>
                <a:rPr lang="en-US" sz="3600" dirty="0">
                  <a:latin typeface="Aarian"/>
                </a:rPr>
                <a:t> </a:t>
              </a:r>
              <a:r>
                <a:rPr lang="en-US" sz="3600" dirty="0" err="1">
                  <a:latin typeface="Aarian"/>
                </a:rPr>
                <a:t>cảnh</a:t>
              </a:r>
              <a:r>
                <a:rPr lang="en-US" sz="3600" dirty="0">
                  <a:latin typeface="Aarian"/>
                </a:rPr>
                <a:t> </a:t>
              </a:r>
              <a:r>
                <a:rPr lang="en-US" sz="3600" dirty="0" err="1">
                  <a:latin typeface="Aarian"/>
                </a:rPr>
                <a:t>sắc</a:t>
              </a:r>
              <a:r>
                <a:rPr lang="en-US" sz="3600" dirty="0">
                  <a:latin typeface="Aarian"/>
                </a:rPr>
                <a:t> </a:t>
              </a:r>
              <a:r>
                <a:rPr lang="en-US" sz="3600" dirty="0" err="1">
                  <a:latin typeface="Aarian"/>
                </a:rPr>
                <a:t>như</a:t>
              </a:r>
              <a:r>
                <a:rPr lang="en-US" sz="3600" dirty="0">
                  <a:latin typeface="Aarian"/>
                </a:rPr>
                <a:t> </a:t>
              </a:r>
              <a:r>
                <a:rPr lang="en-US" sz="3600" dirty="0" err="1">
                  <a:latin typeface="Aarian"/>
                </a:rPr>
                <a:t>hiện</a:t>
              </a:r>
              <a:r>
                <a:rPr lang="en-US" sz="3600" dirty="0">
                  <a:latin typeface="Aarian"/>
                </a:rPr>
                <a:t> </a:t>
              </a:r>
              <a:r>
                <a:rPr lang="en-US" sz="3600" dirty="0" err="1">
                  <a:latin typeface="Aarian"/>
                </a:rPr>
                <a:t>ra</a:t>
              </a:r>
              <a:r>
                <a:rPr lang="en-US" sz="3600" dirty="0">
                  <a:latin typeface="Aarian"/>
                </a:rPr>
                <a:t> </a:t>
              </a:r>
              <a:r>
                <a:rPr lang="en-US" sz="3600" dirty="0" err="1">
                  <a:latin typeface="Aarian"/>
                </a:rPr>
                <a:t>trước</a:t>
              </a:r>
              <a:r>
                <a:rPr lang="en-US" sz="3600" dirty="0">
                  <a:latin typeface="Aarian"/>
                </a:rPr>
                <a:t> </a:t>
              </a:r>
              <a:r>
                <a:rPr lang="en-US" sz="3600" dirty="0" err="1">
                  <a:latin typeface="Aarian"/>
                </a:rPr>
                <a:t>mắt</a:t>
              </a:r>
              <a:r>
                <a:rPr lang="en-US" sz="3600" dirty="0">
                  <a:latin typeface="Aarian"/>
                </a:rPr>
                <a:t> </a:t>
              </a:r>
              <a:r>
                <a:rPr lang="en-US" sz="3600" dirty="0" err="1">
                  <a:latin typeface="Aarian"/>
                </a:rPr>
                <a:t>chúng</a:t>
              </a:r>
              <a:r>
                <a:rPr lang="en-US" sz="3600" dirty="0">
                  <a:latin typeface="Aarian"/>
                </a:rPr>
                <a:t> </a:t>
              </a:r>
              <a:r>
                <a:rPr lang="en-US" sz="3600" dirty="0" err="1">
                  <a:latin typeface="Aarian"/>
                </a:rPr>
                <a:t>tôi</a:t>
              </a:r>
              <a:r>
                <a:rPr lang="en-US" sz="3600" dirty="0">
                  <a:latin typeface="Aarian"/>
                </a:rPr>
                <a:t>: </a:t>
              </a:r>
              <a:r>
                <a:rPr lang="en-US" sz="3600" dirty="0" err="1">
                  <a:latin typeface="Aarian"/>
                </a:rPr>
                <a:t>bầy</a:t>
              </a:r>
              <a:r>
                <a:rPr lang="en-US" sz="3600" dirty="0">
                  <a:latin typeface="Aarian"/>
                </a:rPr>
                <a:t> </a:t>
              </a:r>
              <a:r>
                <a:rPr lang="en-US" sz="3600" dirty="0" err="1">
                  <a:latin typeface="Aarian"/>
                </a:rPr>
                <a:t>vượn</a:t>
              </a:r>
              <a:r>
                <a:rPr lang="en-US" sz="3600" dirty="0">
                  <a:latin typeface="Aarian"/>
                </a:rPr>
                <a:t> </a:t>
              </a:r>
              <a:r>
                <a:rPr lang="en-US" sz="3600" dirty="0" err="1">
                  <a:latin typeface="Aarian"/>
                </a:rPr>
                <a:t>tinh</a:t>
              </a:r>
              <a:r>
                <a:rPr lang="en-US" sz="3600" dirty="0">
                  <a:latin typeface="Aarian"/>
                </a:rPr>
                <a:t> </a:t>
              </a:r>
              <a:r>
                <a:rPr lang="en-US" sz="3600" dirty="0" err="1">
                  <a:latin typeface="Aarian"/>
                </a:rPr>
                <a:t>nghịch</a:t>
              </a:r>
              <a:r>
                <a:rPr lang="en-US" sz="3600" dirty="0">
                  <a:latin typeface="Aarian"/>
                </a:rPr>
                <a:t> </a:t>
              </a:r>
              <a:r>
                <a:rPr lang="en-US" sz="3600" dirty="0" err="1">
                  <a:latin typeface="Aarian"/>
                </a:rPr>
                <a:t>đánh</a:t>
              </a:r>
              <a:r>
                <a:rPr lang="en-US" sz="3600" dirty="0">
                  <a:latin typeface="Aarian"/>
                </a:rPr>
                <a:t> </a:t>
              </a:r>
              <a:r>
                <a:rPr lang="en-US" sz="3600" dirty="0" err="1">
                  <a:latin typeface="Aarian"/>
                </a:rPr>
                <a:t>đu</a:t>
              </a:r>
              <a:r>
                <a:rPr lang="en-US" sz="3600" dirty="0">
                  <a:latin typeface="Aarian"/>
                </a:rPr>
                <a:t> </a:t>
              </a:r>
              <a:r>
                <a:rPr lang="en-US" sz="3600" dirty="0" err="1">
                  <a:latin typeface="Aarian"/>
                </a:rPr>
                <a:t>trên</a:t>
              </a:r>
              <a:r>
                <a:rPr lang="en-US" sz="3600" dirty="0">
                  <a:latin typeface="Aarian"/>
                </a:rPr>
                <a:t> </a:t>
              </a:r>
              <a:r>
                <a:rPr lang="en-US" sz="3600" dirty="0" err="1">
                  <a:latin typeface="Aarian"/>
                </a:rPr>
                <a:t>cành</a:t>
              </a:r>
              <a:r>
                <a:rPr lang="en-US" sz="3600" dirty="0">
                  <a:latin typeface="Aarian"/>
                </a:rPr>
                <a:t> </a:t>
              </a:r>
              <a:r>
                <a:rPr lang="en-US" sz="3600" dirty="0" err="1">
                  <a:latin typeface="Aarian"/>
                </a:rPr>
                <a:t>cao</a:t>
              </a:r>
              <a:r>
                <a:rPr lang="en-US" sz="3600" dirty="0">
                  <a:latin typeface="Aarian"/>
                </a:rPr>
                <a:t>, </a:t>
              </a:r>
              <a:r>
                <a:rPr lang="en-US" sz="3600" dirty="0" err="1">
                  <a:latin typeface="Aarian"/>
                </a:rPr>
                <a:t>đàn</a:t>
              </a:r>
              <a:r>
                <a:rPr lang="en-US" sz="3600" dirty="0">
                  <a:latin typeface="Aarian"/>
                </a:rPr>
                <a:t> </a:t>
              </a:r>
              <a:r>
                <a:rPr lang="en-US" sz="3600" dirty="0" err="1">
                  <a:latin typeface="Aarian"/>
                </a:rPr>
                <a:t>hươu</a:t>
              </a:r>
              <a:r>
                <a:rPr lang="en-US" sz="3600" dirty="0">
                  <a:latin typeface="Aarian"/>
                </a:rPr>
                <a:t> </a:t>
              </a:r>
              <a:r>
                <a:rPr lang="en-US" sz="3600" dirty="0" err="1">
                  <a:latin typeface="Aarian"/>
                </a:rPr>
                <a:t>nai</a:t>
              </a:r>
              <a:r>
                <a:rPr lang="en-US" sz="3600" dirty="0">
                  <a:latin typeface="Aarian"/>
                </a:rPr>
                <a:t> </a:t>
              </a:r>
              <a:r>
                <a:rPr lang="en-US" sz="3600" dirty="0" err="1">
                  <a:latin typeface="Aarian"/>
                </a:rPr>
                <a:t>xinh</a:t>
              </a:r>
              <a:r>
                <a:rPr lang="en-US" sz="3600" dirty="0">
                  <a:latin typeface="Aarian"/>
                </a:rPr>
                <a:t> </a:t>
              </a:r>
              <a:r>
                <a:rPr lang="en-US" sz="3600" dirty="0" err="1">
                  <a:latin typeface="Aarian"/>
                </a:rPr>
                <a:t>đẹp</a:t>
              </a:r>
              <a:r>
                <a:rPr lang="en-US" sz="3600" dirty="0">
                  <a:latin typeface="Aarian"/>
                </a:rPr>
                <a:t> </a:t>
              </a:r>
              <a:r>
                <a:rPr lang="en-US" sz="3600" dirty="0" err="1">
                  <a:latin typeface="Aarian"/>
                </a:rPr>
                <a:t>và</a:t>
              </a:r>
              <a:r>
                <a:rPr lang="en-US" sz="3600" dirty="0">
                  <a:latin typeface="Aarian"/>
                </a:rPr>
                <a:t> </a:t>
              </a:r>
              <a:r>
                <a:rPr lang="en-US" sz="3600" dirty="0" err="1">
                  <a:latin typeface="Aarian"/>
                </a:rPr>
                <a:t>hiền</a:t>
              </a:r>
              <a:r>
                <a:rPr lang="en-US" sz="3600" dirty="0">
                  <a:latin typeface="Aarian"/>
                </a:rPr>
                <a:t> </a:t>
              </a:r>
              <a:r>
                <a:rPr lang="en-US" sz="3600" dirty="0" err="1">
                  <a:latin typeface="Aarian"/>
                </a:rPr>
                <a:t>lành</a:t>
              </a:r>
              <a:r>
                <a:rPr lang="en-US" sz="3600" dirty="0">
                  <a:latin typeface="Aarian"/>
                </a:rPr>
                <a:t> </a:t>
              </a:r>
              <a:r>
                <a:rPr lang="en-US" sz="3600" dirty="0" err="1">
                  <a:latin typeface="Aarian"/>
                </a:rPr>
                <a:t>rủ</a:t>
              </a:r>
              <a:r>
                <a:rPr lang="en-US" sz="3600" dirty="0">
                  <a:latin typeface="Aarian"/>
                </a:rPr>
                <a:t> </a:t>
              </a:r>
              <a:r>
                <a:rPr lang="en-US" sz="3600" dirty="0" err="1">
                  <a:latin typeface="Aarian"/>
                </a:rPr>
                <a:t>nhau</a:t>
              </a:r>
              <a:r>
                <a:rPr lang="en-US" sz="3600" dirty="0">
                  <a:latin typeface="Aarian"/>
                </a:rPr>
                <a:t> </a:t>
              </a:r>
              <a:r>
                <a:rPr lang="en-US" sz="3600" dirty="0" err="1">
                  <a:latin typeface="Aarian"/>
                </a:rPr>
                <a:t>ra</a:t>
              </a:r>
              <a:r>
                <a:rPr lang="en-US" sz="3600" dirty="0">
                  <a:latin typeface="Aarian"/>
                </a:rPr>
                <a:t> </a:t>
              </a:r>
              <a:r>
                <a:rPr lang="en-US" sz="3600" dirty="0" err="1">
                  <a:latin typeface="Aarian"/>
                </a:rPr>
                <a:t>suối</a:t>
              </a:r>
              <a:r>
                <a:rPr lang="en-US" sz="3600" dirty="0">
                  <a:latin typeface="Aarian"/>
                </a:rPr>
                <a:t>, </a:t>
              </a:r>
              <a:r>
                <a:rPr lang="en-US" sz="3600" dirty="0" err="1">
                  <a:latin typeface="Aarian"/>
                </a:rPr>
                <a:t>những</a:t>
              </a:r>
              <a:r>
                <a:rPr lang="en-US" sz="3600" dirty="0">
                  <a:latin typeface="Aarian"/>
                </a:rPr>
                <a:t> </a:t>
              </a:r>
              <a:r>
                <a:rPr lang="en-US" sz="3600" dirty="0" err="1">
                  <a:latin typeface="Aarian"/>
                </a:rPr>
                <a:t>vạt</a:t>
              </a:r>
              <a:r>
                <a:rPr lang="en-US" sz="3600" dirty="0">
                  <a:latin typeface="Aarian"/>
                </a:rPr>
                <a:t> </a:t>
              </a:r>
              <a:r>
                <a:rPr lang="en-US" sz="3600" dirty="0" err="1">
                  <a:latin typeface="Aarian"/>
                </a:rPr>
                <a:t>cỏ</a:t>
              </a:r>
              <a:r>
                <a:rPr lang="en-US" sz="3600" dirty="0">
                  <a:latin typeface="Aarian"/>
                </a:rPr>
                <a:t> </a:t>
              </a:r>
              <a:r>
                <a:rPr lang="en-US" sz="3600" dirty="0" err="1">
                  <a:latin typeface="Aarian"/>
                </a:rPr>
                <a:t>đẫm</a:t>
              </a:r>
              <a:r>
                <a:rPr lang="en-US" sz="3600" dirty="0">
                  <a:latin typeface="Aarian"/>
                </a:rPr>
                <a:t> </a:t>
              </a:r>
              <a:r>
                <a:rPr lang="en-US" sz="3600" dirty="0" err="1">
                  <a:latin typeface="Aarian"/>
                </a:rPr>
                <a:t>sương</a:t>
              </a:r>
              <a:r>
                <a:rPr lang="en-US" sz="3600" dirty="0">
                  <a:latin typeface="Aarian"/>
                </a:rPr>
                <a:t> long </a:t>
              </a:r>
              <a:r>
                <a:rPr lang="en-US" sz="3600" dirty="0" err="1">
                  <a:latin typeface="Aarian"/>
                </a:rPr>
                <a:t>lanh</a:t>
              </a:r>
              <a:r>
                <a:rPr lang="en-US" sz="3600" dirty="0">
                  <a:latin typeface="Aarian"/>
                </a:rPr>
                <a:t> </a:t>
              </a:r>
              <a:r>
                <a:rPr lang="en-US" sz="3600" dirty="0" err="1">
                  <a:latin typeface="Aarian"/>
                </a:rPr>
                <a:t>trong</a:t>
              </a:r>
              <a:r>
                <a:rPr lang="en-US" sz="3600" dirty="0">
                  <a:latin typeface="Aarian"/>
                </a:rPr>
                <a:t> </a:t>
              </a:r>
              <a:r>
                <a:rPr lang="en-US" sz="3600" dirty="0" err="1">
                  <a:latin typeface="Aarian"/>
                </a:rPr>
                <a:t>nắng</a:t>
              </a:r>
              <a:r>
                <a:rPr lang="en-US" sz="36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2858939" y="199649"/>
              <a:ext cx="6006090" cy="584775"/>
            </a:xfrm>
            <a:prstGeom prst="rect">
              <a:avLst/>
            </a:prstGeom>
            <a:grp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grpSp>
      <p:cxnSp>
        <p:nvCxnSpPr>
          <p:cNvPr id="8" name="Straight Connector 7">
            <a:extLst>
              <a:ext uri="{FF2B5EF4-FFF2-40B4-BE49-F238E27FC236}">
                <a16:creationId xmlns:a16="http://schemas.microsoft.com/office/drawing/2014/main" id="{DFEF988E-3F69-4403-8E5C-2FDFFC28E3EF}"/>
              </a:ext>
            </a:extLst>
          </p:cNvPr>
          <p:cNvCxnSpPr>
            <a:cxnSpLocks/>
          </p:cNvCxnSpPr>
          <p:nvPr/>
        </p:nvCxnSpPr>
        <p:spPr>
          <a:xfrm flipH="1">
            <a:off x="4491556" y="2813514"/>
            <a:ext cx="143859" cy="66066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DFEF988E-3F69-4403-8E5C-2FDFFC28E3EF}"/>
              </a:ext>
            </a:extLst>
          </p:cNvPr>
          <p:cNvCxnSpPr>
            <a:cxnSpLocks/>
          </p:cNvCxnSpPr>
          <p:nvPr/>
        </p:nvCxnSpPr>
        <p:spPr>
          <a:xfrm flipH="1">
            <a:off x="9075700" y="2806053"/>
            <a:ext cx="143859" cy="66066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DFEF988E-3F69-4403-8E5C-2FDFFC28E3EF}"/>
              </a:ext>
            </a:extLst>
          </p:cNvPr>
          <p:cNvCxnSpPr>
            <a:cxnSpLocks/>
          </p:cNvCxnSpPr>
          <p:nvPr/>
        </p:nvCxnSpPr>
        <p:spPr>
          <a:xfrm flipH="1">
            <a:off x="2352207" y="3317261"/>
            <a:ext cx="143859" cy="66066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9683008" y="3317261"/>
            <a:ext cx="143859" cy="660666"/>
          </a:xfrm>
          <a:prstGeom prst="line">
            <a:avLst/>
          </a:prstGeom>
          <a:noFill/>
          <a:ln w="57150" cap="flat" cmpd="sng" algn="ctr">
            <a:solidFill>
              <a:srgbClr val="FF0000"/>
            </a:solidFill>
            <a:prstDash val="solid"/>
            <a:miter lim="800000"/>
          </a:ln>
          <a:effectLst/>
        </p:spPr>
      </p:cxnSp>
      <p:sp>
        <p:nvSpPr>
          <p:cNvPr id="10" name="Oval 9">
            <a:extLst>
              <a:ext uri="{FF2B5EF4-FFF2-40B4-BE49-F238E27FC236}">
                <a16:creationId xmlns:a16="http://schemas.microsoft.com/office/drawing/2014/main" id="{89721E03-EA07-42C6-98DB-DFD5A65395FD}"/>
              </a:ext>
            </a:extLst>
          </p:cNvPr>
          <p:cNvSpPr/>
          <p:nvPr/>
        </p:nvSpPr>
        <p:spPr>
          <a:xfrm>
            <a:off x="239744" y="110535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00"/>
                </a:solidFill>
                <a:latin typeface="Aarian"/>
              </a:rPr>
              <a:t>3</a:t>
            </a:r>
            <a:endParaRPr kumimoji="0" lang="en-US" sz="3200" b="0" i="0" u="none" strike="noStrike" kern="1200" cap="none" spc="0" normalizeH="0" baseline="0" noProof="0" dirty="0">
              <a:ln>
                <a:noFill/>
              </a:ln>
              <a:solidFill>
                <a:srgbClr val="FFFF00"/>
              </a:solidFill>
              <a:effectLst/>
              <a:uLnTx/>
              <a:uFillTx/>
              <a:latin typeface="Aarian"/>
            </a:endParaRPr>
          </a:p>
        </p:txBody>
      </p:sp>
      <p:cxnSp>
        <p:nvCxnSpPr>
          <p:cNvPr id="11" name="Straight Connector 10">
            <a:extLst>
              <a:ext uri="{FF2B5EF4-FFF2-40B4-BE49-F238E27FC236}">
                <a16:creationId xmlns:a16="http://schemas.microsoft.com/office/drawing/2014/main" id="{DFEF988E-3F69-4403-8E5C-2FDFFC28E3EF}"/>
              </a:ext>
            </a:extLst>
          </p:cNvPr>
          <p:cNvCxnSpPr>
            <a:cxnSpLocks/>
          </p:cNvCxnSpPr>
          <p:nvPr/>
        </p:nvCxnSpPr>
        <p:spPr>
          <a:xfrm flipH="1">
            <a:off x="1301008" y="3977927"/>
            <a:ext cx="143859" cy="660666"/>
          </a:xfrm>
          <a:prstGeom prst="line">
            <a:avLst/>
          </a:prstGeom>
          <a:noFill/>
          <a:ln w="5715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DFEF988E-3F69-4403-8E5C-2FDFFC28E3EF}"/>
              </a:ext>
            </a:extLst>
          </p:cNvPr>
          <p:cNvCxnSpPr>
            <a:cxnSpLocks/>
          </p:cNvCxnSpPr>
          <p:nvPr/>
        </p:nvCxnSpPr>
        <p:spPr>
          <a:xfrm flipH="1">
            <a:off x="6626632" y="3861008"/>
            <a:ext cx="143859" cy="660666"/>
          </a:xfrm>
          <a:prstGeom prst="line">
            <a:avLst/>
          </a:prstGeom>
          <a:noFill/>
          <a:ln w="57150" cap="flat" cmpd="sng" algn="ctr">
            <a:solidFill>
              <a:srgbClr val="FF0000"/>
            </a:solidFill>
            <a:prstDash val="solid"/>
            <a:miter lim="800000"/>
          </a:ln>
          <a:effectLst/>
        </p:spPr>
      </p:cxnSp>
      <p:cxnSp>
        <p:nvCxnSpPr>
          <p:cNvPr id="16" name="Straight Connector 15">
            <a:extLst>
              <a:ext uri="{FF2B5EF4-FFF2-40B4-BE49-F238E27FC236}">
                <a16:creationId xmlns:a16="http://schemas.microsoft.com/office/drawing/2014/main" id="{DFEF988E-3F69-4403-8E5C-2FDFFC28E3EF}"/>
              </a:ext>
            </a:extLst>
          </p:cNvPr>
          <p:cNvCxnSpPr>
            <a:cxnSpLocks/>
          </p:cNvCxnSpPr>
          <p:nvPr/>
        </p:nvCxnSpPr>
        <p:spPr>
          <a:xfrm flipH="1">
            <a:off x="10991546" y="3919468"/>
            <a:ext cx="143859" cy="660666"/>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DFEF988E-3F69-4403-8E5C-2FDFFC28E3EF}"/>
              </a:ext>
            </a:extLst>
          </p:cNvPr>
          <p:cNvCxnSpPr>
            <a:cxnSpLocks/>
          </p:cNvCxnSpPr>
          <p:nvPr/>
        </p:nvCxnSpPr>
        <p:spPr>
          <a:xfrm flipH="1">
            <a:off x="11063475" y="3919468"/>
            <a:ext cx="143859" cy="660666"/>
          </a:xfrm>
          <a:prstGeom prst="line">
            <a:avLst/>
          </a:prstGeom>
          <a:noFill/>
          <a:ln w="57150" cap="flat" cmpd="sng" algn="ctr">
            <a:solidFill>
              <a:srgbClr val="FF0000"/>
            </a:solidFill>
            <a:prstDash val="solid"/>
            <a:miter lim="800000"/>
          </a:ln>
          <a:effectLst/>
        </p:spPr>
      </p:cxnSp>
      <p:cxnSp>
        <p:nvCxnSpPr>
          <p:cNvPr id="18" name="Straight Connector 17">
            <a:extLst>
              <a:ext uri="{FF2B5EF4-FFF2-40B4-BE49-F238E27FC236}">
                <a16:creationId xmlns:a16="http://schemas.microsoft.com/office/drawing/2014/main" id="{DFEF988E-3F69-4403-8E5C-2FDFFC28E3EF}"/>
              </a:ext>
            </a:extLst>
          </p:cNvPr>
          <p:cNvCxnSpPr>
            <a:cxnSpLocks/>
          </p:cNvCxnSpPr>
          <p:nvPr/>
        </p:nvCxnSpPr>
        <p:spPr>
          <a:xfrm flipH="1">
            <a:off x="9114149" y="2209111"/>
            <a:ext cx="143859" cy="660666"/>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188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831540" y="5849656"/>
            <a:ext cx="6928844" cy="646331"/>
          </a:xfrm>
          <a:prstGeom prst="rect">
            <a:avLst/>
          </a:prstGeom>
          <a:noFill/>
          <a:ln>
            <a:solidFill>
              <a:srgbClr val="0070C0"/>
            </a:solidFill>
          </a:ln>
        </p:spPr>
        <p:txBody>
          <a:bodyPr wrap="square" rtlCol="0">
            <a:spAutoFit/>
          </a:bodyPr>
          <a:lstStyle/>
          <a:p>
            <a:pPr algn="ctr"/>
            <a:r>
              <a:rPr lang="en-US" sz="3600" b="1" dirty="0" err="1"/>
              <a:t>Đọc</a:t>
            </a:r>
            <a:r>
              <a:rPr lang="en-US" sz="3600" b="1" dirty="0"/>
              <a:t> </a:t>
            </a:r>
            <a:r>
              <a:rPr lang="en-US" sz="3600" b="1" dirty="0" err="1"/>
              <a:t>nối</a:t>
            </a:r>
            <a:r>
              <a:rPr lang="en-US" sz="3600" b="1" dirty="0"/>
              <a:t> </a:t>
            </a:r>
            <a:r>
              <a:rPr lang="en-US" sz="3600" b="1" dirty="0" err="1"/>
              <a:t>tiếp</a:t>
            </a:r>
            <a:r>
              <a:rPr lang="en-US" sz="3600" b="1" dirty="0"/>
              <a:t> </a:t>
            </a:r>
            <a:r>
              <a:rPr lang="en-US" sz="3600" b="1" dirty="0" err="1"/>
              <a:t>theo</a:t>
            </a:r>
            <a:r>
              <a:rPr lang="en-US" sz="3600" b="1" dirty="0"/>
              <a:t> </a:t>
            </a:r>
            <a:r>
              <a:rPr lang="en-US" sz="3600" b="1" dirty="0" err="1"/>
              <a:t>nhóm</a:t>
            </a:r>
            <a:endParaRPr lang="en-US" sz="3600" b="1" dirty="0"/>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31852" y="1826426"/>
            <a:ext cx="8328297" cy="3747354"/>
          </a:xfrm>
          <a:prstGeom prst="rect">
            <a:avLst/>
          </a:prstGeom>
        </p:spPr>
      </p:pic>
      <p:sp>
        <p:nvSpPr>
          <p:cNvPr id="6" name="Google Shape;7902;p32"/>
          <p:cNvSpPr txBox="1">
            <a:spLocks noGrp="1"/>
          </p:cNvSpPr>
          <p:nvPr>
            <p:ph type="title"/>
          </p:nvPr>
        </p:nvSpPr>
        <p:spPr>
          <a:xfrm>
            <a:off x="3504176" y="767622"/>
            <a:ext cx="4452470" cy="824540"/>
          </a:xfrm>
          <a:prstGeom prst="rect">
            <a:avLst/>
          </a:prstGeom>
        </p:spPr>
        <p:txBody>
          <a:bodyPr spcFirstLastPara="1" wrap="square" lIns="121598" tIns="121598" rIns="121598" bIns="121598" anchor="b" anchorCtr="0">
            <a:noAutofit/>
          </a:bodyPr>
          <a:lstStyle/>
          <a:p>
            <a:r>
              <a:rPr lang="en-US" sz="4800" b="1" dirty="0" err="1">
                <a:solidFill>
                  <a:srgbClr val="0070C0"/>
                </a:solidFill>
                <a:effectLst>
                  <a:outerShdw blurRad="38100" dist="38100" dir="2700000" algn="tl">
                    <a:srgbClr val="000000">
                      <a:alpha val="43137"/>
                    </a:srgbClr>
                  </a:outerShdw>
                </a:effectLst>
                <a:latin typeface="+mj-lt"/>
              </a:rPr>
              <a:t>Luyện</a:t>
            </a:r>
            <a:r>
              <a:rPr lang="en-US" sz="4800" b="1" dirty="0">
                <a:solidFill>
                  <a:srgbClr val="0070C0"/>
                </a:solidFill>
                <a:effectLst>
                  <a:outerShdw blurRad="38100" dist="38100" dir="2700000" algn="tl">
                    <a:srgbClr val="000000">
                      <a:alpha val="43137"/>
                    </a:srgbClr>
                  </a:outerShdw>
                </a:effectLst>
                <a:latin typeface="+mj-lt"/>
              </a:rPr>
              <a:t> </a:t>
            </a:r>
            <a:r>
              <a:rPr lang="en-US" sz="4800" b="1" dirty="0" err="1">
                <a:solidFill>
                  <a:srgbClr val="0070C0"/>
                </a:solidFill>
                <a:effectLst>
                  <a:outerShdw blurRad="38100" dist="38100" dir="2700000" algn="tl">
                    <a:srgbClr val="000000">
                      <a:alpha val="43137"/>
                    </a:srgbClr>
                  </a:outerShdw>
                </a:effectLst>
                <a:latin typeface="+mj-lt"/>
              </a:rPr>
              <a:t>đọc</a:t>
            </a:r>
            <a:r>
              <a:rPr lang="en-US" sz="4800" b="1" dirty="0">
                <a:solidFill>
                  <a:srgbClr val="0070C0"/>
                </a:solidFill>
                <a:effectLst>
                  <a:outerShdw blurRad="38100" dist="38100" dir="2700000" algn="tl">
                    <a:srgbClr val="000000">
                      <a:alpha val="43137"/>
                    </a:srgbClr>
                  </a:outerShdw>
                </a:effectLst>
                <a:latin typeface="+mj-lt"/>
              </a:rPr>
              <a:t> </a:t>
            </a:r>
            <a:r>
              <a:rPr lang="en-US" sz="4800" b="1" dirty="0" err="1">
                <a:solidFill>
                  <a:srgbClr val="0070C0"/>
                </a:solidFill>
                <a:effectLst>
                  <a:outerShdw blurRad="38100" dist="38100" dir="2700000" algn="tl">
                    <a:srgbClr val="000000">
                      <a:alpha val="43137"/>
                    </a:srgbClr>
                  </a:outerShdw>
                </a:effectLst>
                <a:latin typeface="+mj-lt"/>
              </a:rPr>
              <a:t>nhóm</a:t>
            </a:r>
            <a:endParaRPr sz="48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267535805"/>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2" y="219381"/>
            <a:ext cx="11712513" cy="6308294"/>
            <a:chOff x="279901" y="225556"/>
            <a:chExt cx="11683537" cy="630829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5693866"/>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Làng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tôi</a:t>
              </a:r>
              <a:r>
                <a:rPr lang="en-US" sz="2600" b="0" i="0" dirty="0">
                  <a:solidFill>
                    <a:srgbClr val="000000"/>
                  </a:solidFill>
                  <a:effectLst/>
                  <a:latin typeface="Arial" pitchFamily="34" charset="0"/>
                  <a:cs typeface="Arial" pitchFamily="34" charset="0"/>
                </a:rPr>
                <a:t> ở </a:t>
              </a:r>
              <a:r>
                <a:rPr lang="en-US" sz="2600" b="0" i="0" dirty="0" err="1">
                  <a:solidFill>
                    <a:srgbClr val="000000"/>
                  </a:solidFill>
                  <a:effectLst/>
                  <a:latin typeface="Arial" pitchFamily="34" charset="0"/>
                  <a:cs typeface="Arial" pitchFamily="34" charset="0"/>
                </a:rPr>
                <a:t>lưng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Trường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Sơn</a:t>
              </a:r>
              <a:r>
                <a:rPr lang="en-US" sz="2600" dirty="0">
                  <a:latin typeface="Arial" pitchFamily="34" charset="0"/>
                  <a:cs typeface="Arial" pitchFamily="34" charset="0"/>
                </a:rPr>
                <a:t>, </a:t>
              </a:r>
              <a:r>
                <a:rPr lang="en-US" sz="2600" dirty="0" err="1">
                  <a:latin typeface="Arial" pitchFamily="34" charset="0"/>
                  <a:cs typeface="Arial" pitchFamily="34" charset="0"/>
                </a:rPr>
                <a:t>giữa</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núi</a:t>
              </a:r>
              <a:r>
                <a:rPr lang="en-US" sz="2600" dirty="0">
                  <a:latin typeface="Arial" pitchFamily="34" charset="0"/>
                  <a:cs typeface="Arial" pitchFamily="34" charset="0"/>
                </a:rPr>
                <a:t> non </a:t>
              </a:r>
              <a:r>
                <a:rPr lang="en-US" sz="2600" dirty="0" err="1">
                  <a:latin typeface="Arial" pitchFamily="34" charset="0"/>
                  <a:cs typeface="Arial" pitchFamily="34" charset="0"/>
                </a:rPr>
                <a:t>trùng</a:t>
              </a:r>
              <a:r>
                <a:rPr lang="en-US" sz="2600" dirty="0">
                  <a:latin typeface="Arial" pitchFamily="34" charset="0"/>
                  <a:cs typeface="Arial" pitchFamily="34" charset="0"/>
                </a:rPr>
                <a:t> </a:t>
              </a:r>
              <a:r>
                <a:rPr lang="en-US" sz="2600" dirty="0" err="1">
                  <a:latin typeface="Arial" pitchFamily="34" charset="0"/>
                  <a:cs typeface="Arial" pitchFamily="34" charset="0"/>
                </a:rPr>
                <a:t>điệp</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lần</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mấy</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bạn</a:t>
              </a:r>
              <a:r>
                <a:rPr lang="en-US" sz="2600" dirty="0">
                  <a:latin typeface="Arial" pitchFamily="34" charset="0"/>
                  <a:cs typeface="Arial" pitchFamily="34" charset="0"/>
                </a:rPr>
                <a:t> </a:t>
              </a:r>
              <a:r>
                <a:rPr lang="en-US" sz="2600" dirty="0" err="1">
                  <a:latin typeface="Arial" pitchFamily="34" charset="0"/>
                  <a:cs typeface="Arial" pitchFamily="34" charset="0"/>
                </a:rPr>
                <a:t>được</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thăm</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nào</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vui</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Hôm</a:t>
              </a:r>
              <a:r>
                <a:rPr lang="en-US" sz="2600" dirty="0">
                  <a:latin typeface="Arial" pitchFamily="34" charset="0"/>
                  <a:cs typeface="Arial" pitchFamily="34" charset="0"/>
                </a:rPr>
                <a:t> </a:t>
              </a:r>
              <a:r>
                <a:rPr lang="en-US" sz="2600" dirty="0" err="1">
                  <a:latin typeface="Arial" pitchFamily="34" charset="0"/>
                  <a:cs typeface="Arial" pitchFamily="34" charset="0"/>
                </a:rPr>
                <a:t>đó</a:t>
              </a:r>
              <a:r>
                <a:rPr lang="en-US" sz="2600" dirty="0">
                  <a:latin typeface="Arial" pitchFamily="34" charset="0"/>
                  <a:cs typeface="Arial" pitchFamily="34" charset="0"/>
                </a:rPr>
                <a:t> </a:t>
              </a:r>
              <a:r>
                <a:rPr lang="en-US" sz="2600" dirty="0" err="1">
                  <a:latin typeface="Arial" pitchFamily="34" charset="0"/>
                  <a:cs typeface="Arial" pitchFamily="34" charset="0"/>
                </a:rPr>
                <a:t>là</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ngày</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ráo</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đưa</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mỗi</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tàu</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cọ</a:t>
              </a:r>
              <a:r>
                <a:rPr lang="en-US" sz="2600" dirty="0">
                  <a:latin typeface="Arial" pitchFamily="34" charset="0"/>
                  <a:cs typeface="Arial" pitchFamily="34" charset="0"/>
                </a:rPr>
                <a:t> </a:t>
              </a:r>
              <a:r>
                <a:rPr lang="en-US" sz="2600" dirty="0" err="1">
                  <a:latin typeface="Arial" pitchFamily="34" charset="0"/>
                  <a:cs typeface="Arial" pitchFamily="34" charset="0"/>
                </a:rPr>
                <a:t>che</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Chưa</a:t>
              </a:r>
              <a:r>
                <a:rPr lang="en-US" sz="2600" dirty="0">
                  <a:latin typeface="Arial" pitchFamily="34" charset="0"/>
                  <a:cs typeface="Arial" pitchFamily="34" charset="0"/>
                </a:rPr>
                <a:t> </a:t>
              </a:r>
              <a:r>
                <a:rPr lang="en-US" sz="2600" dirty="0" err="1">
                  <a:latin typeface="Arial" pitchFamily="34" charset="0"/>
                  <a:cs typeface="Arial" pitchFamily="34" charset="0"/>
                </a:rPr>
                <a:t>hết</a:t>
              </a:r>
              <a:r>
                <a:rPr lang="en-US" sz="2600" dirty="0">
                  <a:latin typeface="Arial" pitchFamily="34" charset="0"/>
                  <a:cs typeface="Arial" pitchFamily="34" charset="0"/>
                </a:rPr>
                <a:t> </a:t>
              </a:r>
              <a:r>
                <a:rPr lang="en-US" sz="2600" dirty="0" err="1">
                  <a:latin typeface="Arial" pitchFamily="34" charset="0"/>
                  <a:cs typeface="Arial" pitchFamily="34" charset="0"/>
                </a:rPr>
                <a:t>mùa</a:t>
              </a:r>
              <a:r>
                <a:rPr lang="en-US" sz="2600" dirty="0">
                  <a:latin typeface="Arial" pitchFamily="34" charset="0"/>
                  <a:cs typeface="Arial" pitchFamily="34" charset="0"/>
                </a:rPr>
                <a:t> </a:t>
              </a:r>
              <a:r>
                <a:rPr lang="en-US" sz="2600" dirty="0" err="1">
                  <a:latin typeface="Arial" pitchFamily="34" charset="0"/>
                  <a:cs typeface="Arial" pitchFamily="34" charset="0"/>
                </a:rPr>
                <a:t>mưa</a:t>
              </a:r>
              <a:r>
                <a:rPr lang="en-US" sz="2600" dirty="0">
                  <a:latin typeface="Arial" pitchFamily="34" charset="0"/>
                  <a:cs typeface="Arial" pitchFamily="34" charset="0"/>
                </a:rPr>
                <a:t>, </a:t>
              </a:r>
              <a:r>
                <a:rPr lang="en-US" sz="2600" dirty="0" err="1">
                  <a:latin typeface="Arial" pitchFamily="34" charset="0"/>
                  <a:cs typeface="Arial" pitchFamily="34" charset="0"/>
                </a:rPr>
                <a:t>đâu</a:t>
              </a:r>
              <a:r>
                <a:rPr lang="en-US" sz="2600" dirty="0">
                  <a:latin typeface="Arial" pitchFamily="34" charset="0"/>
                  <a:cs typeface="Arial" pitchFamily="34" charset="0"/>
                </a:rPr>
                <a:t> </a:t>
              </a:r>
              <a:r>
                <a:rPr lang="en-US" sz="2600" dirty="0" err="1">
                  <a:latin typeface="Arial" pitchFamily="34" charset="0"/>
                  <a:cs typeface="Arial" pitchFamily="34" charset="0"/>
                </a:rPr>
                <a:t>dâu</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thêm</a:t>
              </a:r>
              <a:r>
                <a:rPr lang="en-US" sz="2600" dirty="0">
                  <a:latin typeface="Arial" pitchFamily="34" charset="0"/>
                  <a:cs typeface="Arial" pitchFamily="34" charset="0"/>
                </a:rPr>
                <a:t> </a:t>
              </a:r>
              <a:r>
                <a:rPr lang="en-US" sz="2600" dirty="0" err="1">
                  <a:latin typeface="Arial" pitchFamily="34" charset="0"/>
                  <a:cs typeface="Arial" pitchFamily="34" charset="0"/>
                </a:rPr>
                <a:t>chồi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mọc</a:t>
              </a:r>
              <a:r>
                <a:rPr lang="en-US" sz="2600" dirty="0">
                  <a:latin typeface="Arial" pitchFamily="34" charset="0"/>
                  <a:cs typeface="Arial" pitchFamily="34" charset="0"/>
                </a:rPr>
                <a:t> </a:t>
              </a:r>
              <a:r>
                <a:rPr lang="en-US" sz="2600" dirty="0" err="1">
                  <a:latin typeface="Arial" pitchFamily="34" charset="0"/>
                  <a:cs typeface="Arial" pitchFamily="34" charset="0"/>
                </a:rPr>
                <a:t>xanh</a:t>
              </a:r>
              <a:r>
                <a:rPr lang="en-US" sz="2600" dirty="0">
                  <a:latin typeface="Arial" pitchFamily="34" charset="0"/>
                  <a:cs typeface="Arial" pitchFamily="34" charset="0"/>
                </a:rPr>
                <a:t> um.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nghe</a:t>
              </a:r>
              <a:r>
                <a:rPr lang="en-US" sz="2600" dirty="0">
                  <a:latin typeface="Arial" pitchFamily="34" charset="0"/>
                  <a:cs typeface="Arial" pitchFamily="34" charset="0"/>
                </a:rPr>
                <a:t> </a:t>
              </a:r>
              <a:r>
                <a:rPr lang="en-US" sz="2600" dirty="0" err="1">
                  <a:latin typeface="Arial" pitchFamily="34" charset="0"/>
                  <a:cs typeface="Arial" pitchFamily="34" charset="0"/>
                </a:rPr>
                <a:t>rất</a:t>
              </a:r>
              <a:r>
                <a:rPr lang="en-US" sz="2600" dirty="0">
                  <a:latin typeface="Arial" pitchFamily="34" charset="0"/>
                  <a:cs typeface="Arial" pitchFamily="34" charset="0"/>
                </a:rPr>
                <a:t> </a:t>
              </a:r>
              <a:r>
                <a:rPr lang="en-US" sz="2600" dirty="0" err="1">
                  <a:latin typeface="Arial" pitchFamily="34" charset="0"/>
                  <a:cs typeface="Arial" pitchFamily="34" charset="0"/>
                </a:rPr>
                <a:t>rõ</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róc</a:t>
              </a:r>
              <a:r>
                <a:rPr lang="en-US" sz="2600" dirty="0">
                  <a:latin typeface="Arial" pitchFamily="34" charset="0"/>
                  <a:cs typeface="Arial" pitchFamily="34" charset="0"/>
                </a:rPr>
                <a:t> </a:t>
              </a:r>
              <a:r>
                <a:rPr lang="en-US" sz="2600" dirty="0" err="1">
                  <a:latin typeface="Arial" pitchFamily="34" charset="0"/>
                  <a:cs typeface="Arial" pitchFamily="34" charset="0"/>
                </a:rPr>
                <a:t>rách</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chim</a:t>
              </a:r>
              <a:r>
                <a:rPr lang="en-US" sz="2600" dirty="0">
                  <a:latin typeface="Arial" pitchFamily="34" charset="0"/>
                  <a:cs typeface="Arial" pitchFamily="34" charset="0"/>
                </a:rPr>
                <a:t> </a:t>
              </a:r>
              <a:r>
                <a:rPr lang="en-US" sz="2600" dirty="0" err="1">
                  <a:latin typeface="Arial" pitchFamily="34" charset="0"/>
                  <a:cs typeface="Arial" pitchFamily="34" charset="0"/>
                </a:rPr>
                <a:t>hót</a:t>
              </a:r>
              <a:r>
                <a:rPr lang="en-US" sz="2600" dirty="0">
                  <a:latin typeface="Arial" pitchFamily="34" charset="0"/>
                  <a:cs typeface="Arial" pitchFamily="34" charset="0"/>
                </a:rPr>
                <a:t> </a:t>
              </a:r>
              <a:r>
                <a:rPr lang="en-US" sz="2600" dirty="0" err="1">
                  <a:latin typeface="Arial" pitchFamily="34" charset="0"/>
                  <a:cs typeface="Arial" pitchFamily="34" charset="0"/>
                </a:rPr>
                <a:t>líu</a:t>
              </a:r>
              <a:r>
                <a:rPr lang="en-US" sz="2600" dirty="0">
                  <a:latin typeface="Arial" pitchFamily="34" charset="0"/>
                  <a:cs typeface="Arial" pitchFamily="34" charset="0"/>
                </a:rPr>
                <a:t> lo. </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Mặt</a:t>
              </a:r>
              <a:r>
                <a:rPr lang="en-US" sz="2600" dirty="0">
                  <a:latin typeface="Arial" pitchFamily="34" charset="0"/>
                  <a:cs typeface="Arial" pitchFamily="34" charset="0"/>
                </a:rPr>
                <a:t> </a:t>
              </a:r>
              <a:r>
                <a:rPr lang="en-US" sz="2600" dirty="0" err="1">
                  <a:latin typeface="Arial" pitchFamily="34" charset="0"/>
                  <a:cs typeface="Arial" pitchFamily="34" charset="0"/>
                </a:rPr>
                <a:t>trời</a:t>
              </a:r>
              <a:r>
                <a:rPr lang="en-US" sz="2600" dirty="0">
                  <a:latin typeface="Arial" pitchFamily="34" charset="0"/>
                  <a:cs typeface="Arial" pitchFamily="34" charset="0"/>
                </a:rPr>
                <a:t> </a:t>
              </a:r>
              <a:r>
                <a:rPr lang="en-US" sz="2600" dirty="0" err="1">
                  <a:latin typeface="Arial" pitchFamily="34" charset="0"/>
                  <a:cs typeface="Arial" pitchFamily="34" charset="0"/>
                </a:rPr>
                <a:t>chiếu</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luồng</a:t>
              </a:r>
              <a:r>
                <a:rPr lang="en-US" sz="2600" dirty="0">
                  <a:latin typeface="Arial" pitchFamily="34" charset="0"/>
                  <a:cs typeface="Arial" pitchFamily="34" charset="0"/>
                </a:rPr>
                <a:t> </a:t>
              </a:r>
              <a:r>
                <a:rPr lang="en-US" sz="2600" dirty="0" err="1">
                  <a:latin typeface="Arial" pitchFamily="34" charset="0"/>
                  <a:cs typeface="Arial" pitchFamily="34" charset="0"/>
                </a:rPr>
                <a:t>sáng</a:t>
              </a:r>
              <a:r>
                <a:rPr lang="en-US" sz="2600" dirty="0">
                  <a:latin typeface="Arial" pitchFamily="34" charset="0"/>
                  <a:cs typeface="Arial" pitchFamily="34" charset="0"/>
                </a:rPr>
                <a:t> qua </a:t>
              </a:r>
              <a:r>
                <a:rPr lang="en-US" sz="2600" dirty="0" err="1">
                  <a:latin typeface="Arial" pitchFamily="34" charset="0"/>
                  <a:cs typeface="Arial" pitchFamily="34" charset="0"/>
                </a:rPr>
                <a:t>kẽ</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cối</a:t>
              </a:r>
              <a:r>
                <a:rPr lang="en-US" sz="2600" dirty="0">
                  <a:latin typeface="Arial" pitchFamily="34" charset="0"/>
                  <a:cs typeface="Arial" pitchFamily="34" charset="0"/>
                </a:rPr>
                <a:t> </a:t>
              </a:r>
              <a:r>
                <a:rPr lang="en-US" sz="2600" dirty="0" err="1">
                  <a:latin typeface="Arial" pitchFamily="34" charset="0"/>
                  <a:cs typeface="Arial" pitchFamily="34" charset="0"/>
                </a:rPr>
                <a:t>vươn</a:t>
              </a:r>
              <a:r>
                <a:rPr lang="en-US" sz="2600" dirty="0">
                  <a:latin typeface="Arial" pitchFamily="34" charset="0"/>
                  <a:cs typeface="Arial" pitchFamily="34" charset="0"/>
                </a:rPr>
                <a:t> </a:t>
              </a:r>
              <a:r>
                <a:rPr lang="en-US" sz="2600" dirty="0" err="1">
                  <a:latin typeface="Arial" pitchFamily="34" charset="0"/>
                  <a:cs typeface="Arial" pitchFamily="34" charset="0"/>
                </a:rPr>
                <a:t>ngọn</a:t>
              </a:r>
              <a:r>
                <a:rPr lang="en-US" sz="2600" dirty="0">
                  <a:latin typeface="Arial" pitchFamily="34" charset="0"/>
                  <a:cs typeface="Arial" pitchFamily="34" charset="0"/>
                </a:rPr>
                <a:t> </a:t>
              </a:r>
              <a:r>
                <a:rPr lang="en-US" sz="2600" dirty="0" err="1">
                  <a:latin typeface="Arial" pitchFamily="34" charset="0"/>
                  <a:cs typeface="Arial" pitchFamily="34" charset="0"/>
                </a:rPr>
                <a:t>lên</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tít</a:t>
              </a:r>
              <a:r>
                <a:rPr lang="en-US" sz="2600" dirty="0">
                  <a:latin typeface="Arial" pitchFamily="34" charset="0"/>
                  <a:cs typeface="Arial" pitchFamily="34" charset="0"/>
                </a:rPr>
                <a:t> </a:t>
              </a:r>
              <a:r>
                <a:rPr lang="en-US" sz="2600" dirty="0" err="1">
                  <a:latin typeface="Arial" pitchFamily="34" charset="0"/>
                  <a:cs typeface="Arial" pitchFamily="34" charset="0"/>
                </a:rPr>
                <a:t>đón</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Nhiều</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thân</a:t>
              </a:r>
              <a:r>
                <a:rPr lang="en-US" sz="2600" dirty="0">
                  <a:latin typeface="Arial" pitchFamily="34" charset="0"/>
                  <a:cs typeface="Arial" pitchFamily="34" charset="0"/>
                </a:rPr>
                <a:t> </a:t>
              </a:r>
              <a:r>
                <a:rPr lang="en-US" sz="2600" dirty="0" err="1">
                  <a:latin typeface="Arial" pitchFamily="34" charset="0"/>
                  <a:cs typeface="Arial" pitchFamily="34" charset="0"/>
                </a:rPr>
                <a:t>thẳng</a:t>
              </a:r>
              <a:r>
                <a:rPr lang="en-US" sz="2600" dirty="0">
                  <a:latin typeface="Arial" pitchFamily="34" charset="0"/>
                  <a:cs typeface="Arial" pitchFamily="34" charset="0"/>
                </a:rPr>
                <a:t> </a:t>
              </a:r>
              <a:r>
                <a:rPr lang="en-US" sz="2600" dirty="0" err="1">
                  <a:latin typeface="Arial" pitchFamily="34" charset="0"/>
                  <a:cs typeface="Arial" pitchFamily="34" charset="0"/>
                </a:rPr>
                <a:t>tắp</a:t>
              </a:r>
              <a:r>
                <a:rPr lang="en-US" sz="2600" dirty="0">
                  <a:latin typeface="Arial" pitchFamily="34" charset="0"/>
                  <a:cs typeface="Arial" pitchFamily="34" charset="0"/>
                </a:rPr>
                <a:t>, </a:t>
              </a:r>
              <a:r>
                <a:rPr lang="en-US" sz="2600" dirty="0" err="1">
                  <a:latin typeface="Arial" pitchFamily="34" charset="0"/>
                  <a:cs typeface="Arial" pitchFamily="34" charset="0"/>
                </a:rPr>
                <a:t>tán</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tròn</a:t>
              </a:r>
              <a:r>
                <a:rPr lang="en-US" sz="2600" dirty="0">
                  <a:latin typeface="Arial" pitchFamily="34" charset="0"/>
                  <a:cs typeface="Arial" pitchFamily="34" charset="0"/>
                </a:rPr>
                <a:t> </a:t>
              </a:r>
              <a:r>
                <a:rPr lang="en-US" sz="2600" dirty="0" err="1">
                  <a:latin typeface="Arial" pitchFamily="34" charset="0"/>
                  <a:cs typeface="Arial" pitchFamily="34" charset="0"/>
                </a:rPr>
                <a:t>xoe</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con </a:t>
              </a:r>
              <a:r>
                <a:rPr lang="en-US" sz="2600" dirty="0" err="1">
                  <a:latin typeface="Arial" pitchFamily="34" charset="0"/>
                  <a:cs typeface="Arial" pitchFamily="34" charset="0"/>
                </a:rPr>
                <a:t>sóc</a:t>
              </a:r>
              <a:r>
                <a:rPr lang="en-US" sz="2600" dirty="0">
                  <a:latin typeface="Arial" pitchFamily="34" charset="0"/>
                  <a:cs typeface="Arial" pitchFamily="34" charset="0"/>
                </a:rPr>
                <a:t> </a:t>
              </a:r>
              <a:r>
                <a:rPr lang="en-US" sz="2600" dirty="0" err="1">
                  <a:latin typeface="Arial" pitchFamily="34" charset="0"/>
                  <a:cs typeface="Arial" pitchFamily="34" charset="0"/>
                </a:rPr>
                <a:t>nâu</a:t>
              </a:r>
              <a:r>
                <a:rPr lang="en-US" sz="2600" dirty="0">
                  <a:latin typeface="Arial" pitchFamily="34" charset="0"/>
                  <a:cs typeface="Arial" pitchFamily="34" charset="0"/>
                </a:rPr>
                <a:t> </a:t>
              </a:r>
              <a:r>
                <a:rPr lang="en-US" sz="2600" dirty="0" err="1">
                  <a:latin typeface="Arial" pitchFamily="34" charset="0"/>
                  <a:cs typeface="Arial" pitchFamily="34" charset="0"/>
                </a:rPr>
                <a:t>cong</a:t>
              </a:r>
              <a:r>
                <a:rPr lang="en-US" sz="2600" dirty="0">
                  <a:latin typeface="Arial" pitchFamily="34" charset="0"/>
                  <a:cs typeface="Arial" pitchFamily="34" charset="0"/>
                </a:rPr>
                <a:t> </a:t>
              </a:r>
              <a:r>
                <a:rPr lang="en-US" sz="2600" dirty="0" err="1">
                  <a:latin typeface="Arial" pitchFamily="34" charset="0"/>
                  <a:cs typeface="Arial" pitchFamily="34" charset="0"/>
                </a:rPr>
                <a:t>đuôi</a:t>
              </a:r>
              <a:r>
                <a:rPr lang="en-US" sz="2600" dirty="0">
                  <a:latin typeface="Arial" pitchFamily="34" charset="0"/>
                  <a:cs typeface="Arial" pitchFamily="34" charset="0"/>
                </a:rPr>
                <a:t> </a:t>
              </a:r>
              <a:r>
                <a:rPr lang="en-US" sz="2600" dirty="0" err="1">
                  <a:latin typeface="Arial" pitchFamily="34" charset="0"/>
                  <a:cs typeface="Arial" pitchFamily="34" charset="0"/>
                </a:rPr>
                <a:t>nhảy</a:t>
              </a:r>
              <a:r>
                <a:rPr lang="en-US" sz="2600" dirty="0">
                  <a:latin typeface="Arial" pitchFamily="34" charset="0"/>
                  <a:cs typeface="Arial" pitchFamily="34" charset="0"/>
                </a:rPr>
                <a:t> </a:t>
              </a:r>
              <a:r>
                <a:rPr lang="en-US" sz="2600" dirty="0" err="1">
                  <a:latin typeface="Arial" pitchFamily="34" charset="0"/>
                  <a:cs typeface="Arial" pitchFamily="34" charset="0"/>
                </a:rPr>
                <a:t>thoăn</a:t>
              </a:r>
              <a:r>
                <a:rPr lang="en-US" sz="2600" dirty="0">
                  <a:latin typeface="Arial" pitchFamily="34" charset="0"/>
                  <a:cs typeface="Arial" pitchFamily="34" charset="0"/>
                </a:rPr>
                <a:t> </a:t>
              </a:r>
              <a:r>
                <a:rPr lang="en-US" sz="2600" dirty="0" err="1">
                  <a:latin typeface="Arial" pitchFamily="34" charset="0"/>
                  <a:cs typeface="Arial" pitchFamily="34" charset="0"/>
                </a:rPr>
                <a:t>thoắt</a:t>
              </a:r>
              <a:r>
                <a:rPr lang="en-US" sz="2600" dirty="0">
                  <a:latin typeface="Arial" pitchFamily="34" charset="0"/>
                  <a:cs typeface="Arial" pitchFamily="34" charset="0"/>
                </a:rPr>
                <a:t> qua </a:t>
              </a:r>
              <a:r>
                <a:rPr lang="en-US" sz="2600" dirty="0" err="1">
                  <a:latin typeface="Arial" pitchFamily="34" charset="0"/>
                  <a:cs typeface="Arial" pitchFamily="34" charset="0"/>
                </a:rPr>
                <a:t>các</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người</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tới</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dừng</a:t>
              </a:r>
              <a:r>
                <a:rPr lang="en-US" sz="2600" dirty="0">
                  <a:latin typeface="Arial" pitchFamily="34" charset="0"/>
                  <a:cs typeface="Arial" pitchFamily="34" charset="0"/>
                </a:rPr>
                <a:t> </a:t>
              </a:r>
              <a:r>
                <a:rPr lang="en-US" sz="2600" dirty="0" err="1">
                  <a:latin typeface="Arial" pitchFamily="34" charset="0"/>
                  <a:cs typeface="Arial" pitchFamily="34" charset="0"/>
                </a:rPr>
                <a:t>cả</a:t>
              </a:r>
              <a:r>
                <a:rPr lang="en-US" sz="2600" dirty="0">
                  <a:latin typeface="Arial" pitchFamily="34" charset="0"/>
                  <a:cs typeface="Arial" pitchFamily="34" charset="0"/>
                </a:rPr>
                <a:t> </a:t>
              </a:r>
              <a:r>
                <a:rPr lang="en-US" sz="2600" dirty="0" err="1">
                  <a:latin typeface="Arial" pitchFamily="34" charset="0"/>
                  <a:cs typeface="Arial" pitchFamily="34" charset="0"/>
                </a:rPr>
                <a:t>lại</a:t>
              </a:r>
              <a:r>
                <a:rPr lang="en-US" sz="2600" dirty="0">
                  <a:latin typeface="Arial" pitchFamily="34" charset="0"/>
                  <a:cs typeface="Arial" pitchFamily="34" charset="0"/>
                </a:rPr>
                <a:t>, </a:t>
              </a:r>
              <a:r>
                <a:rPr lang="en-US" sz="2600" dirty="0" err="1">
                  <a:latin typeface="Arial" pitchFamily="34" charset="0"/>
                  <a:cs typeface="Arial" pitchFamily="34" charset="0"/>
                </a:rPr>
                <a:t>nhìn</a:t>
              </a:r>
              <a:r>
                <a:rPr lang="en-US" sz="2600" dirty="0">
                  <a:latin typeface="Arial" pitchFamily="34" charset="0"/>
                  <a:cs typeface="Arial" pitchFamily="34" charset="0"/>
                </a:rPr>
                <a:t> </a:t>
              </a:r>
              <a:r>
                <a:rPr lang="en-US" sz="2600" dirty="0" err="1">
                  <a:latin typeface="Arial" pitchFamily="34" charset="0"/>
                  <a:cs typeface="Arial" pitchFamily="34" charset="0"/>
                </a:rPr>
                <a:t>ngơ</a:t>
              </a:r>
              <a:r>
                <a:rPr lang="en-US" sz="2600" dirty="0">
                  <a:latin typeface="Arial" pitchFamily="34" charset="0"/>
                  <a:cs typeface="Arial" pitchFamily="34" charset="0"/>
                </a:rPr>
                <a:t> </a:t>
              </a:r>
              <a:r>
                <a:rPr lang="en-US" sz="2600" dirty="0" err="1">
                  <a:latin typeface="Arial" pitchFamily="34" charset="0"/>
                  <a:cs typeface="Arial" pitchFamily="34" charset="0"/>
                </a:rPr>
                <a:t>ngác</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Khi</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đã</a:t>
              </a:r>
              <a:r>
                <a:rPr lang="en-US" sz="2600" dirty="0">
                  <a:latin typeface="Arial" pitchFamily="34" charset="0"/>
                  <a:cs typeface="Arial" pitchFamily="34" charset="0"/>
                </a:rPr>
                <a:t> </a:t>
              </a:r>
              <a:r>
                <a:rPr lang="en-US" sz="2600" dirty="0" err="1">
                  <a:latin typeface="Arial" pitchFamily="34" charset="0"/>
                  <a:cs typeface="Arial" pitchFamily="34" charset="0"/>
                </a:rPr>
                <a:t>nhạt</a:t>
              </a:r>
              <a:r>
                <a:rPr lang="en-US" sz="2600" dirty="0">
                  <a:latin typeface="Arial" pitchFamily="34" charset="0"/>
                  <a:cs typeface="Arial" pitchFamily="34" charset="0"/>
                </a:rPr>
                <a:t> </a:t>
              </a:r>
              <a:r>
                <a:rPr lang="en-US" sz="2600" dirty="0" err="1">
                  <a:latin typeface="Arial" pitchFamily="34" charset="0"/>
                  <a:cs typeface="Arial" pitchFamily="34" charset="0"/>
                </a:rPr>
                <a:t>màu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vòm</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tiếc</a:t>
              </a:r>
              <a:r>
                <a:rPr lang="en-US" sz="2600" dirty="0">
                  <a:latin typeface="Arial" pitchFamily="34" charset="0"/>
                  <a:cs typeface="Arial" pitchFamily="34" charset="0"/>
                </a:rPr>
                <a:t> </a:t>
              </a:r>
              <a:r>
                <a:rPr lang="en-US" sz="2600" dirty="0" err="1">
                  <a:latin typeface="Arial" pitchFamily="34" charset="0"/>
                  <a:cs typeface="Arial" pitchFamily="34" charset="0"/>
                </a:rPr>
                <a:t>nuối</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đường</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kể</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cánh</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thuở</a:t>
              </a:r>
              <a:r>
                <a:rPr lang="en-US" sz="2600" dirty="0">
                  <a:latin typeface="Arial" pitchFamily="34" charset="0"/>
                  <a:cs typeface="Arial" pitchFamily="34" charset="0"/>
                </a:rPr>
                <a:t> </a:t>
              </a:r>
              <a:r>
                <a:rPr lang="en-US" sz="2600" dirty="0" err="1">
                  <a:latin typeface="Arial" pitchFamily="34" charset="0"/>
                  <a:cs typeface="Arial" pitchFamily="34" charset="0"/>
                </a:rPr>
                <a:t>xua</a:t>
              </a:r>
              <a:r>
                <a:rPr lang="en-US" sz="2600" dirty="0">
                  <a:latin typeface="Arial" pitchFamily="34" charset="0"/>
                  <a:cs typeface="Arial" pitchFamily="34" charset="0"/>
                </a:rPr>
                <a:t>. </a:t>
              </a:r>
              <a:r>
                <a:rPr lang="en-US" sz="2600" dirty="0" err="1">
                  <a:latin typeface="Arial" pitchFamily="34" charset="0"/>
                  <a:cs typeface="Arial" pitchFamily="34" charset="0"/>
                </a:rPr>
                <a:t>Biết</a:t>
              </a:r>
              <a:r>
                <a:rPr lang="en-US" sz="2600" dirty="0">
                  <a:latin typeface="Arial" pitchFamily="34" charset="0"/>
                  <a:cs typeface="Arial" pitchFamily="34" charset="0"/>
                </a:rPr>
                <a:t> </a:t>
              </a:r>
              <a:r>
                <a:rPr lang="en-US" sz="2600" dirty="0" err="1">
                  <a:latin typeface="Arial" pitchFamily="34" charset="0"/>
                  <a:cs typeface="Arial" pitchFamily="34" charset="0"/>
                </a:rPr>
                <a:t>bao</a:t>
              </a:r>
              <a:r>
                <a:rPr lang="en-US" sz="2600" dirty="0">
                  <a:latin typeface="Arial" pitchFamily="34" charset="0"/>
                  <a:cs typeface="Arial" pitchFamily="34" charset="0"/>
                </a:rPr>
                <a:t> </a:t>
              </a:r>
              <a:r>
                <a:rPr lang="en-US" sz="2600" dirty="0" err="1">
                  <a:latin typeface="Arial" pitchFamily="34" charset="0"/>
                  <a:cs typeface="Arial" pitchFamily="34" charset="0"/>
                </a:rPr>
                <a:t>cảnh</a:t>
              </a:r>
              <a:r>
                <a:rPr lang="en-US" sz="2600" dirty="0">
                  <a:latin typeface="Arial" pitchFamily="34" charset="0"/>
                  <a:cs typeface="Arial" pitchFamily="34" charset="0"/>
                </a:rPr>
                <a:t> </a:t>
              </a:r>
              <a:r>
                <a:rPr lang="en-US" sz="2600" dirty="0" err="1">
                  <a:latin typeface="Arial" pitchFamily="34" charset="0"/>
                  <a:cs typeface="Arial" pitchFamily="34" charset="0"/>
                </a:rPr>
                <a:t>sắc</a:t>
              </a:r>
              <a:r>
                <a:rPr lang="en-US" sz="2600" dirty="0">
                  <a:latin typeface="Arial" pitchFamily="34" charset="0"/>
                  <a:cs typeface="Arial" pitchFamily="34" charset="0"/>
                </a:rPr>
                <a:t> </a:t>
              </a:r>
              <a:r>
                <a:rPr lang="en-US" sz="2600" dirty="0" err="1">
                  <a:latin typeface="Arial" pitchFamily="34" charset="0"/>
                  <a:cs typeface="Arial" pitchFamily="34" charset="0"/>
                </a:rPr>
                <a:t>như</a:t>
              </a:r>
              <a:r>
                <a:rPr lang="en-US" sz="2600" dirty="0">
                  <a:latin typeface="Arial" pitchFamily="34" charset="0"/>
                  <a:cs typeface="Arial" pitchFamily="34" charset="0"/>
                </a:rPr>
                <a:t> </a:t>
              </a:r>
              <a:r>
                <a:rPr lang="en-US" sz="2600" dirty="0" err="1">
                  <a:latin typeface="Arial" pitchFamily="34" charset="0"/>
                  <a:cs typeface="Arial" pitchFamily="34" charset="0"/>
                </a:rPr>
                <a:t>hiện</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trước</a:t>
              </a:r>
              <a:r>
                <a:rPr lang="en-US" sz="2600" dirty="0">
                  <a:latin typeface="Arial" pitchFamily="34" charset="0"/>
                  <a:cs typeface="Arial" pitchFamily="34" charset="0"/>
                </a:rPr>
                <a:t> </a:t>
              </a:r>
              <a:r>
                <a:rPr lang="en-US" sz="2600" dirty="0" err="1">
                  <a:latin typeface="Arial" pitchFamily="34" charset="0"/>
                  <a:cs typeface="Arial" pitchFamily="34" charset="0"/>
                </a:rPr>
                <a:t>mắt</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bầy</a:t>
              </a:r>
              <a:r>
                <a:rPr lang="en-US" sz="2600" dirty="0">
                  <a:latin typeface="Arial" pitchFamily="34" charset="0"/>
                  <a:cs typeface="Arial" pitchFamily="34" charset="0"/>
                </a:rPr>
                <a:t> </a:t>
              </a:r>
              <a:r>
                <a:rPr lang="en-US" sz="2600" dirty="0" err="1">
                  <a:latin typeface="Arial" pitchFamily="34" charset="0"/>
                  <a:cs typeface="Arial" pitchFamily="34" charset="0"/>
                </a:rPr>
                <a:t>vượn</a:t>
              </a:r>
              <a:r>
                <a:rPr lang="en-US" sz="2600" dirty="0">
                  <a:latin typeface="Arial" pitchFamily="34" charset="0"/>
                  <a:cs typeface="Arial" pitchFamily="34" charset="0"/>
                </a:rPr>
                <a:t> </a:t>
              </a:r>
              <a:r>
                <a:rPr lang="en-US" sz="2600" dirty="0" err="1">
                  <a:latin typeface="Arial" pitchFamily="34" charset="0"/>
                  <a:cs typeface="Arial" pitchFamily="34" charset="0"/>
                </a:rPr>
                <a:t>tinh</a:t>
              </a:r>
              <a:r>
                <a:rPr lang="en-US" sz="2600" dirty="0">
                  <a:latin typeface="Arial" pitchFamily="34" charset="0"/>
                  <a:cs typeface="Arial" pitchFamily="34" charset="0"/>
                </a:rPr>
                <a:t> </a:t>
              </a:r>
              <a:r>
                <a:rPr lang="en-US" sz="2600" dirty="0" err="1">
                  <a:latin typeface="Arial" pitchFamily="34" charset="0"/>
                  <a:cs typeface="Arial" pitchFamily="34" charset="0"/>
                </a:rPr>
                <a:t>nghịch</a:t>
              </a:r>
              <a:r>
                <a:rPr lang="en-US" sz="2600" dirty="0">
                  <a:latin typeface="Arial" pitchFamily="34" charset="0"/>
                  <a:cs typeface="Arial" pitchFamily="34" charset="0"/>
                </a:rPr>
                <a:t> </a:t>
              </a:r>
              <a:r>
                <a:rPr lang="en-US" sz="2600" dirty="0" err="1">
                  <a:latin typeface="Arial" pitchFamily="34" charset="0"/>
                  <a:cs typeface="Arial" pitchFamily="34" charset="0"/>
                </a:rPr>
                <a:t>đánh</a:t>
              </a:r>
              <a:r>
                <a:rPr lang="en-US" sz="2600" dirty="0">
                  <a:latin typeface="Arial" pitchFamily="34" charset="0"/>
                  <a:cs typeface="Arial" pitchFamily="34" charset="0"/>
                </a:rPr>
                <a:t> </a:t>
              </a:r>
              <a:r>
                <a:rPr lang="en-US" sz="2600" dirty="0" err="1">
                  <a:latin typeface="Arial" pitchFamily="34" charset="0"/>
                  <a:cs typeface="Arial" pitchFamily="34" charset="0"/>
                </a:rPr>
                <a:t>đu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đàn</a:t>
              </a:r>
              <a:r>
                <a:rPr lang="en-US" sz="2600" dirty="0">
                  <a:latin typeface="Arial" pitchFamily="34" charset="0"/>
                  <a:cs typeface="Arial" pitchFamily="34" charset="0"/>
                </a:rPr>
                <a:t> </a:t>
              </a:r>
              <a:r>
                <a:rPr lang="en-US" sz="2600" dirty="0" err="1">
                  <a:latin typeface="Arial" pitchFamily="34" charset="0"/>
                  <a:cs typeface="Arial" pitchFamily="34" charset="0"/>
                </a:rPr>
                <a:t>hươu</a:t>
              </a:r>
              <a:r>
                <a:rPr lang="en-US" sz="2600" dirty="0">
                  <a:latin typeface="Arial" pitchFamily="34" charset="0"/>
                  <a:cs typeface="Arial" pitchFamily="34" charset="0"/>
                </a:rPr>
                <a:t> </a:t>
              </a:r>
              <a:r>
                <a:rPr lang="en-US" sz="2600" dirty="0" err="1">
                  <a:latin typeface="Arial" pitchFamily="34" charset="0"/>
                  <a:cs typeface="Arial" pitchFamily="34" charset="0"/>
                </a:rPr>
                <a:t>nai</a:t>
              </a:r>
              <a:r>
                <a:rPr lang="en-US" sz="2600" dirty="0">
                  <a:latin typeface="Arial" pitchFamily="34" charset="0"/>
                  <a:cs typeface="Arial" pitchFamily="34" charset="0"/>
                </a:rPr>
                <a:t> </a:t>
              </a:r>
              <a:r>
                <a:rPr lang="en-US" sz="2600" dirty="0" err="1">
                  <a:latin typeface="Arial" pitchFamily="34" charset="0"/>
                  <a:cs typeface="Arial" pitchFamily="34" charset="0"/>
                </a:rPr>
                <a:t>xinh</a:t>
              </a:r>
              <a:r>
                <a:rPr lang="en-US" sz="2600" dirty="0">
                  <a:latin typeface="Arial" pitchFamily="34" charset="0"/>
                  <a:cs typeface="Arial" pitchFamily="34" charset="0"/>
                </a:rPr>
                <a:t> </a:t>
              </a:r>
              <a:r>
                <a:rPr lang="en-US" sz="2600" dirty="0" err="1">
                  <a:latin typeface="Arial" pitchFamily="34" charset="0"/>
                  <a:cs typeface="Arial" pitchFamily="34" charset="0"/>
                </a:rPr>
                <a:t>đẹp</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hiền</a:t>
              </a:r>
              <a:r>
                <a:rPr lang="en-US" sz="2600" dirty="0">
                  <a:latin typeface="Arial" pitchFamily="34" charset="0"/>
                  <a:cs typeface="Arial" pitchFamily="34" charset="0"/>
                </a:rPr>
                <a:t> </a:t>
              </a:r>
              <a:r>
                <a:rPr lang="en-US" sz="2600" dirty="0" err="1">
                  <a:latin typeface="Arial" pitchFamily="34" charset="0"/>
                  <a:cs typeface="Arial" pitchFamily="34" charset="0"/>
                </a:rPr>
                <a:t>lành</a:t>
              </a:r>
              <a:r>
                <a:rPr lang="en-US" sz="2600" dirty="0">
                  <a:latin typeface="Arial" pitchFamily="34" charset="0"/>
                  <a:cs typeface="Arial" pitchFamily="34" charset="0"/>
                </a:rPr>
                <a:t> </a:t>
              </a:r>
              <a:r>
                <a:rPr lang="en-US" sz="2600" dirty="0" err="1">
                  <a:latin typeface="Arial" pitchFamily="34" charset="0"/>
                  <a:cs typeface="Arial" pitchFamily="34" charset="0"/>
                </a:rPr>
                <a:t>rủ</a:t>
              </a:r>
              <a:r>
                <a:rPr lang="en-US" sz="2600" dirty="0">
                  <a:latin typeface="Arial" pitchFamily="34" charset="0"/>
                  <a:cs typeface="Arial" pitchFamily="34" charset="0"/>
                </a:rPr>
                <a:t> </a:t>
              </a:r>
              <a:r>
                <a:rPr lang="en-US" sz="2600" dirty="0" err="1">
                  <a:latin typeface="Arial" pitchFamily="34" charset="0"/>
                  <a:cs typeface="Arial" pitchFamily="34" charset="0"/>
                </a:rPr>
                <a:t>nhau</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vạt</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đẫm</a:t>
              </a:r>
              <a:r>
                <a:rPr lang="en-US" sz="2600" dirty="0">
                  <a:latin typeface="Arial" pitchFamily="34" charset="0"/>
                  <a:cs typeface="Arial" pitchFamily="34" charset="0"/>
                </a:rPr>
                <a:t> </a:t>
              </a:r>
              <a:r>
                <a:rPr lang="en-US" sz="2600" dirty="0" err="1">
                  <a:latin typeface="Arial" pitchFamily="34" charset="0"/>
                  <a:cs typeface="Arial" pitchFamily="34" charset="0"/>
                </a:rPr>
                <a:t>sương</a:t>
              </a:r>
              <a:r>
                <a:rPr lang="en-US" sz="2600" dirty="0">
                  <a:latin typeface="Arial" pitchFamily="34" charset="0"/>
                  <a:cs typeface="Arial" pitchFamily="34" charset="0"/>
                </a:rPr>
                <a:t> long </a:t>
              </a:r>
              <a:r>
                <a:rPr lang="en-US" sz="2600" dirty="0" err="1">
                  <a:latin typeface="Arial" pitchFamily="34" charset="0"/>
                  <a:cs typeface="Arial" pitchFamily="34" charset="0"/>
                </a:rPr>
                <a:t>lanh</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a:t>
              </a:r>
              <a:r>
                <a:rPr lang="en-US" sz="2400" dirty="0">
                  <a:latin typeface="Arial" pitchFamily="34" charset="0"/>
                  <a:cs typeface="Arial" pitchFamily="34"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Arial" pitchFamily="34" charset="0"/>
                  <a:cs typeface="Arial" pitchFamily="34" charset="0"/>
                </a:rPr>
                <a:t>CÁNH RỪNG TRONG NẮNG</a:t>
              </a:r>
              <a:endParaRPr lang="vi-VN" sz="3200" b="1" i="0" dirty="0">
                <a:solidFill>
                  <a:srgbClr val="008000"/>
                </a:solidFill>
                <a:effectLst/>
                <a:latin typeface="Arial" pitchFamily="34" charset="0"/>
                <a:cs typeface="Arial" pitchFamily="34"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256350" y="936278"/>
            <a:ext cx="506348" cy="4014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223877" y="2796261"/>
            <a:ext cx="570549" cy="46936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223877" y="4455508"/>
            <a:ext cx="538821" cy="41292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id="{AA14F285-9935-4EB2-B36E-F27F03716592}"/>
              </a:ext>
            </a:extLst>
          </p:cNvPr>
          <p:cNvSpPr txBox="1"/>
          <p:nvPr/>
        </p:nvSpPr>
        <p:spPr>
          <a:xfrm>
            <a:off x="482578" y="2073712"/>
            <a:ext cx="358445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endParaRPr>
          </a:p>
        </p:txBody>
      </p:sp>
      <p:pic>
        <p:nvPicPr>
          <p:cNvPr id="4" name="Picture 3">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5" name="Picture 4">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8"/>
            <a:ext cx="4685628" cy="2436313"/>
          </a:xfrm>
          <a:prstGeom prst="rect">
            <a:avLst/>
          </a:prstGeom>
        </p:spPr>
      </p:pic>
      <p:grpSp>
        <p:nvGrpSpPr>
          <p:cNvPr id="6" name="Group 5">
            <a:extLst>
              <a:ext uri="{FF2B5EF4-FFF2-40B4-BE49-F238E27FC236}">
                <a16:creationId xmlns:a16="http://schemas.microsoft.com/office/drawing/2014/main" id="{FE265E0F-80DD-44D7-97D3-E4FBD5CED68D}"/>
              </a:ext>
            </a:extLst>
          </p:cNvPr>
          <p:cNvGrpSpPr/>
          <p:nvPr/>
        </p:nvGrpSpPr>
        <p:grpSpPr>
          <a:xfrm>
            <a:off x="5054954" y="3389438"/>
            <a:ext cx="4437389" cy="2464195"/>
            <a:chOff x="6138355" y="864494"/>
            <a:chExt cx="5158854" cy="2557819"/>
          </a:xfrm>
        </p:grpSpPr>
        <p:sp>
          <p:nvSpPr>
            <p:cNvPr id="7" name="Rounded Rectangle 14">
              <a:extLst>
                <a:ext uri="{FF2B5EF4-FFF2-40B4-BE49-F238E27FC236}">
                  <a16:creationId xmlns:a16="http://schemas.microsoft.com/office/drawing/2014/main" id="{C0A5150A-612D-4562-9F29-1935EA43D629}"/>
                </a:ext>
              </a:extLst>
            </p:cNvPr>
            <p:cNvSpPr/>
            <p:nvPr/>
          </p:nvSpPr>
          <p:spPr>
            <a:xfrm>
              <a:off x="6138355" y="864494"/>
              <a:ext cx="5158854" cy="79638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8" name="Picture 7">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9" name="Picture 8">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7" y="3879082"/>
            <a:ext cx="1761897" cy="2194750"/>
          </a:xfrm>
          <a:prstGeom prst="rect">
            <a:avLst/>
          </a:prstGeom>
        </p:spPr>
      </p:pic>
    </p:spTree>
    <p:extLst>
      <p:ext uri="{BB962C8B-B14F-4D97-AF65-F5344CB8AC3E}">
        <p14:creationId xmlns:p14="http://schemas.microsoft.com/office/powerpoint/2010/main" val="388571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4532523" y="884390"/>
            <a:ext cx="294257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Thi</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711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308294"/>
            <a:chOff x="279901" y="225556"/>
            <a:chExt cx="11683537" cy="630829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5693866"/>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Làng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tôi</a:t>
              </a:r>
              <a:r>
                <a:rPr lang="en-US" sz="2600" b="0" i="0" dirty="0">
                  <a:solidFill>
                    <a:srgbClr val="000000"/>
                  </a:solidFill>
                  <a:effectLst/>
                  <a:latin typeface="Arial" pitchFamily="34" charset="0"/>
                  <a:cs typeface="Arial" pitchFamily="34" charset="0"/>
                </a:rPr>
                <a:t> ở </a:t>
              </a:r>
              <a:r>
                <a:rPr lang="en-US" sz="2600" b="0" i="0" dirty="0" err="1">
                  <a:solidFill>
                    <a:srgbClr val="000000"/>
                  </a:solidFill>
                  <a:effectLst/>
                  <a:latin typeface="Arial" pitchFamily="34" charset="0"/>
                  <a:cs typeface="Arial" pitchFamily="34" charset="0"/>
                </a:rPr>
                <a:t>lưng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Trường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Sơn</a:t>
              </a:r>
              <a:r>
                <a:rPr lang="en-US" sz="2600" dirty="0">
                  <a:latin typeface="Arial" pitchFamily="34" charset="0"/>
                  <a:cs typeface="Arial" pitchFamily="34" charset="0"/>
                </a:rPr>
                <a:t>, </a:t>
              </a:r>
              <a:r>
                <a:rPr lang="en-US" sz="2600" dirty="0" err="1">
                  <a:latin typeface="Arial" pitchFamily="34" charset="0"/>
                  <a:cs typeface="Arial" pitchFamily="34" charset="0"/>
                </a:rPr>
                <a:t>giữa</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núi</a:t>
              </a:r>
              <a:r>
                <a:rPr lang="en-US" sz="2600" dirty="0">
                  <a:latin typeface="Arial" pitchFamily="34" charset="0"/>
                  <a:cs typeface="Arial" pitchFamily="34" charset="0"/>
                </a:rPr>
                <a:t> non </a:t>
              </a:r>
              <a:r>
                <a:rPr lang="en-US" sz="2600" dirty="0" err="1">
                  <a:latin typeface="Arial" pitchFamily="34" charset="0"/>
                  <a:cs typeface="Arial" pitchFamily="34" charset="0"/>
                </a:rPr>
                <a:t>trùng</a:t>
              </a:r>
              <a:r>
                <a:rPr lang="en-US" sz="2600" dirty="0">
                  <a:latin typeface="Arial" pitchFamily="34" charset="0"/>
                  <a:cs typeface="Arial" pitchFamily="34" charset="0"/>
                </a:rPr>
                <a:t> </a:t>
              </a:r>
              <a:r>
                <a:rPr lang="en-US" sz="2600" dirty="0" err="1">
                  <a:latin typeface="Arial" pitchFamily="34" charset="0"/>
                  <a:cs typeface="Arial" pitchFamily="34" charset="0"/>
                </a:rPr>
                <a:t>điệp</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lần</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mấy</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bạn</a:t>
              </a:r>
              <a:r>
                <a:rPr lang="en-US" sz="2600" dirty="0">
                  <a:latin typeface="Arial" pitchFamily="34" charset="0"/>
                  <a:cs typeface="Arial" pitchFamily="34" charset="0"/>
                </a:rPr>
                <a:t> </a:t>
              </a:r>
              <a:r>
                <a:rPr lang="en-US" sz="2600" dirty="0" err="1">
                  <a:latin typeface="Arial" pitchFamily="34" charset="0"/>
                  <a:cs typeface="Arial" pitchFamily="34" charset="0"/>
                </a:rPr>
                <a:t>được</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thăm</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nào</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vui</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Hôm</a:t>
              </a:r>
              <a:r>
                <a:rPr lang="en-US" sz="2600" dirty="0">
                  <a:latin typeface="Arial" pitchFamily="34" charset="0"/>
                  <a:cs typeface="Arial" pitchFamily="34" charset="0"/>
                </a:rPr>
                <a:t> </a:t>
              </a:r>
              <a:r>
                <a:rPr lang="en-US" sz="2600" dirty="0" err="1">
                  <a:latin typeface="Arial" pitchFamily="34" charset="0"/>
                  <a:cs typeface="Arial" pitchFamily="34" charset="0"/>
                </a:rPr>
                <a:t>đó</a:t>
              </a:r>
              <a:r>
                <a:rPr lang="en-US" sz="2600" dirty="0">
                  <a:latin typeface="Arial" pitchFamily="34" charset="0"/>
                  <a:cs typeface="Arial" pitchFamily="34" charset="0"/>
                </a:rPr>
                <a:t> </a:t>
              </a:r>
              <a:r>
                <a:rPr lang="en-US" sz="2600" dirty="0" err="1">
                  <a:latin typeface="Arial" pitchFamily="34" charset="0"/>
                  <a:cs typeface="Arial" pitchFamily="34" charset="0"/>
                </a:rPr>
                <a:t>là</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ngày</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ráo</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đưa</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mỗi</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tàu</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cọ</a:t>
              </a:r>
              <a:r>
                <a:rPr lang="en-US" sz="2600" dirty="0">
                  <a:latin typeface="Arial" pitchFamily="34" charset="0"/>
                  <a:cs typeface="Arial" pitchFamily="34" charset="0"/>
                </a:rPr>
                <a:t> </a:t>
              </a:r>
              <a:r>
                <a:rPr lang="en-US" sz="2600" dirty="0" err="1">
                  <a:latin typeface="Arial" pitchFamily="34" charset="0"/>
                  <a:cs typeface="Arial" pitchFamily="34" charset="0"/>
                </a:rPr>
                <a:t>che</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Chưa</a:t>
              </a:r>
              <a:r>
                <a:rPr lang="en-US" sz="2600" dirty="0">
                  <a:latin typeface="Arial" pitchFamily="34" charset="0"/>
                  <a:cs typeface="Arial" pitchFamily="34" charset="0"/>
                </a:rPr>
                <a:t> </a:t>
              </a:r>
              <a:r>
                <a:rPr lang="en-US" sz="2600" dirty="0" err="1">
                  <a:latin typeface="Arial" pitchFamily="34" charset="0"/>
                  <a:cs typeface="Arial" pitchFamily="34" charset="0"/>
                </a:rPr>
                <a:t>hết</a:t>
              </a:r>
              <a:r>
                <a:rPr lang="en-US" sz="2600" dirty="0">
                  <a:latin typeface="Arial" pitchFamily="34" charset="0"/>
                  <a:cs typeface="Arial" pitchFamily="34" charset="0"/>
                </a:rPr>
                <a:t> </a:t>
              </a:r>
              <a:r>
                <a:rPr lang="en-US" sz="2600" dirty="0" err="1">
                  <a:latin typeface="Arial" pitchFamily="34" charset="0"/>
                  <a:cs typeface="Arial" pitchFamily="34" charset="0"/>
                </a:rPr>
                <a:t>mùa</a:t>
              </a:r>
              <a:r>
                <a:rPr lang="en-US" sz="2600" dirty="0">
                  <a:latin typeface="Arial" pitchFamily="34" charset="0"/>
                  <a:cs typeface="Arial" pitchFamily="34" charset="0"/>
                </a:rPr>
                <a:t> </a:t>
              </a:r>
              <a:r>
                <a:rPr lang="en-US" sz="2600" dirty="0" err="1">
                  <a:latin typeface="Arial" pitchFamily="34" charset="0"/>
                  <a:cs typeface="Arial" pitchFamily="34" charset="0"/>
                </a:rPr>
                <a:t>mưa</a:t>
              </a:r>
              <a:r>
                <a:rPr lang="en-US" sz="2600" dirty="0">
                  <a:latin typeface="Arial" pitchFamily="34" charset="0"/>
                  <a:cs typeface="Arial" pitchFamily="34" charset="0"/>
                </a:rPr>
                <a:t>, </a:t>
              </a:r>
              <a:r>
                <a:rPr lang="en-US" sz="2600" dirty="0" err="1">
                  <a:latin typeface="Arial" pitchFamily="34" charset="0"/>
                  <a:cs typeface="Arial" pitchFamily="34" charset="0"/>
                </a:rPr>
                <a:t>đâu</a:t>
              </a:r>
              <a:r>
                <a:rPr lang="en-US" sz="2600" dirty="0">
                  <a:latin typeface="Arial" pitchFamily="34" charset="0"/>
                  <a:cs typeface="Arial" pitchFamily="34" charset="0"/>
                </a:rPr>
                <a:t> </a:t>
              </a:r>
              <a:r>
                <a:rPr lang="en-US" sz="2600" dirty="0" err="1">
                  <a:latin typeface="Arial" pitchFamily="34" charset="0"/>
                  <a:cs typeface="Arial" pitchFamily="34" charset="0"/>
                </a:rPr>
                <a:t>dâu</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thêm</a:t>
              </a:r>
              <a:r>
                <a:rPr lang="en-US" sz="2600" dirty="0">
                  <a:latin typeface="Arial" pitchFamily="34" charset="0"/>
                  <a:cs typeface="Arial" pitchFamily="34" charset="0"/>
                </a:rPr>
                <a:t> </a:t>
              </a:r>
              <a:r>
                <a:rPr lang="en-US" sz="2600" dirty="0" err="1">
                  <a:latin typeface="Arial" pitchFamily="34" charset="0"/>
                  <a:cs typeface="Arial" pitchFamily="34" charset="0"/>
                </a:rPr>
                <a:t>chồi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mọc</a:t>
              </a:r>
              <a:r>
                <a:rPr lang="en-US" sz="2600" dirty="0">
                  <a:latin typeface="Arial" pitchFamily="34" charset="0"/>
                  <a:cs typeface="Arial" pitchFamily="34" charset="0"/>
                </a:rPr>
                <a:t> </a:t>
              </a:r>
              <a:r>
                <a:rPr lang="en-US" sz="2600" dirty="0" err="1">
                  <a:latin typeface="Arial" pitchFamily="34" charset="0"/>
                  <a:cs typeface="Arial" pitchFamily="34" charset="0"/>
                </a:rPr>
                <a:t>xanh</a:t>
              </a:r>
              <a:r>
                <a:rPr lang="en-US" sz="2600" dirty="0">
                  <a:latin typeface="Arial" pitchFamily="34" charset="0"/>
                  <a:cs typeface="Arial" pitchFamily="34" charset="0"/>
                </a:rPr>
                <a:t> um.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nghe</a:t>
              </a:r>
              <a:r>
                <a:rPr lang="en-US" sz="2600" dirty="0">
                  <a:latin typeface="Arial" pitchFamily="34" charset="0"/>
                  <a:cs typeface="Arial" pitchFamily="34" charset="0"/>
                </a:rPr>
                <a:t> </a:t>
              </a:r>
              <a:r>
                <a:rPr lang="en-US" sz="2600" dirty="0" err="1">
                  <a:latin typeface="Arial" pitchFamily="34" charset="0"/>
                  <a:cs typeface="Arial" pitchFamily="34" charset="0"/>
                </a:rPr>
                <a:t>rất</a:t>
              </a:r>
              <a:r>
                <a:rPr lang="en-US" sz="2600" dirty="0">
                  <a:latin typeface="Arial" pitchFamily="34" charset="0"/>
                  <a:cs typeface="Arial" pitchFamily="34" charset="0"/>
                </a:rPr>
                <a:t> </a:t>
              </a:r>
              <a:r>
                <a:rPr lang="en-US" sz="2600" dirty="0" err="1">
                  <a:latin typeface="Arial" pitchFamily="34" charset="0"/>
                  <a:cs typeface="Arial" pitchFamily="34" charset="0"/>
                </a:rPr>
                <a:t>rõ</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róc</a:t>
              </a:r>
              <a:r>
                <a:rPr lang="en-US" sz="2600" dirty="0">
                  <a:latin typeface="Arial" pitchFamily="34" charset="0"/>
                  <a:cs typeface="Arial" pitchFamily="34" charset="0"/>
                </a:rPr>
                <a:t> </a:t>
              </a:r>
              <a:r>
                <a:rPr lang="en-US" sz="2600" dirty="0" err="1">
                  <a:latin typeface="Arial" pitchFamily="34" charset="0"/>
                  <a:cs typeface="Arial" pitchFamily="34" charset="0"/>
                </a:rPr>
                <a:t>rách</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chim</a:t>
              </a:r>
              <a:r>
                <a:rPr lang="en-US" sz="2600" dirty="0">
                  <a:latin typeface="Arial" pitchFamily="34" charset="0"/>
                  <a:cs typeface="Arial" pitchFamily="34" charset="0"/>
                </a:rPr>
                <a:t> </a:t>
              </a:r>
              <a:r>
                <a:rPr lang="en-US" sz="2600" dirty="0" err="1">
                  <a:latin typeface="Arial" pitchFamily="34" charset="0"/>
                  <a:cs typeface="Arial" pitchFamily="34" charset="0"/>
                </a:rPr>
                <a:t>hót</a:t>
              </a:r>
              <a:r>
                <a:rPr lang="en-US" sz="2600" dirty="0">
                  <a:latin typeface="Arial" pitchFamily="34" charset="0"/>
                  <a:cs typeface="Arial" pitchFamily="34" charset="0"/>
                </a:rPr>
                <a:t> </a:t>
              </a:r>
              <a:r>
                <a:rPr lang="en-US" sz="2600" dirty="0" err="1">
                  <a:latin typeface="Arial" pitchFamily="34" charset="0"/>
                  <a:cs typeface="Arial" pitchFamily="34" charset="0"/>
                </a:rPr>
                <a:t>líu</a:t>
              </a:r>
              <a:r>
                <a:rPr lang="en-US" sz="2600" dirty="0">
                  <a:latin typeface="Arial" pitchFamily="34" charset="0"/>
                  <a:cs typeface="Arial" pitchFamily="34" charset="0"/>
                </a:rPr>
                <a:t> lo. </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Mặt</a:t>
              </a:r>
              <a:r>
                <a:rPr lang="en-US" sz="2600" dirty="0">
                  <a:latin typeface="Arial" pitchFamily="34" charset="0"/>
                  <a:cs typeface="Arial" pitchFamily="34" charset="0"/>
                </a:rPr>
                <a:t> </a:t>
              </a:r>
              <a:r>
                <a:rPr lang="en-US" sz="2600" dirty="0" err="1">
                  <a:latin typeface="Arial" pitchFamily="34" charset="0"/>
                  <a:cs typeface="Arial" pitchFamily="34" charset="0"/>
                </a:rPr>
                <a:t>trời</a:t>
              </a:r>
              <a:r>
                <a:rPr lang="en-US" sz="2600" dirty="0">
                  <a:latin typeface="Arial" pitchFamily="34" charset="0"/>
                  <a:cs typeface="Arial" pitchFamily="34" charset="0"/>
                </a:rPr>
                <a:t> </a:t>
              </a:r>
              <a:r>
                <a:rPr lang="en-US" sz="2600" dirty="0" err="1">
                  <a:latin typeface="Arial" pitchFamily="34" charset="0"/>
                  <a:cs typeface="Arial" pitchFamily="34" charset="0"/>
                </a:rPr>
                <a:t>chiếu</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luồng</a:t>
              </a:r>
              <a:r>
                <a:rPr lang="en-US" sz="2600" dirty="0">
                  <a:latin typeface="Arial" pitchFamily="34" charset="0"/>
                  <a:cs typeface="Arial" pitchFamily="34" charset="0"/>
                </a:rPr>
                <a:t> </a:t>
              </a:r>
              <a:r>
                <a:rPr lang="en-US" sz="2600" dirty="0" err="1">
                  <a:latin typeface="Arial" pitchFamily="34" charset="0"/>
                  <a:cs typeface="Arial" pitchFamily="34" charset="0"/>
                </a:rPr>
                <a:t>sáng</a:t>
              </a:r>
              <a:r>
                <a:rPr lang="en-US" sz="2600" dirty="0">
                  <a:latin typeface="Arial" pitchFamily="34" charset="0"/>
                  <a:cs typeface="Arial" pitchFamily="34" charset="0"/>
                </a:rPr>
                <a:t> qua </a:t>
              </a:r>
              <a:r>
                <a:rPr lang="en-US" sz="2600" dirty="0" err="1">
                  <a:latin typeface="Arial" pitchFamily="34" charset="0"/>
                  <a:cs typeface="Arial" pitchFamily="34" charset="0"/>
                </a:rPr>
                <a:t>kẽ</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cối</a:t>
              </a:r>
              <a:r>
                <a:rPr lang="en-US" sz="2600" dirty="0">
                  <a:latin typeface="Arial" pitchFamily="34" charset="0"/>
                  <a:cs typeface="Arial" pitchFamily="34" charset="0"/>
                </a:rPr>
                <a:t> </a:t>
              </a:r>
              <a:r>
                <a:rPr lang="en-US" sz="2600" dirty="0" err="1">
                  <a:latin typeface="Arial" pitchFamily="34" charset="0"/>
                  <a:cs typeface="Arial" pitchFamily="34" charset="0"/>
                </a:rPr>
                <a:t>vươn</a:t>
              </a:r>
              <a:r>
                <a:rPr lang="en-US" sz="2600" dirty="0">
                  <a:latin typeface="Arial" pitchFamily="34" charset="0"/>
                  <a:cs typeface="Arial" pitchFamily="34" charset="0"/>
                </a:rPr>
                <a:t> </a:t>
              </a:r>
              <a:r>
                <a:rPr lang="en-US" sz="2600" dirty="0" err="1">
                  <a:latin typeface="Arial" pitchFamily="34" charset="0"/>
                  <a:cs typeface="Arial" pitchFamily="34" charset="0"/>
                </a:rPr>
                <a:t>ngọn</a:t>
              </a:r>
              <a:r>
                <a:rPr lang="en-US" sz="2600" dirty="0">
                  <a:latin typeface="Arial" pitchFamily="34" charset="0"/>
                  <a:cs typeface="Arial" pitchFamily="34" charset="0"/>
                </a:rPr>
                <a:t> </a:t>
              </a:r>
              <a:r>
                <a:rPr lang="en-US" sz="2600" dirty="0" err="1">
                  <a:latin typeface="Arial" pitchFamily="34" charset="0"/>
                  <a:cs typeface="Arial" pitchFamily="34" charset="0"/>
                </a:rPr>
                <a:t>lên</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tít</a:t>
              </a:r>
              <a:r>
                <a:rPr lang="en-US" sz="2600" dirty="0">
                  <a:latin typeface="Arial" pitchFamily="34" charset="0"/>
                  <a:cs typeface="Arial" pitchFamily="34" charset="0"/>
                </a:rPr>
                <a:t> </a:t>
              </a:r>
              <a:r>
                <a:rPr lang="en-US" sz="2600" dirty="0" err="1">
                  <a:latin typeface="Arial" pitchFamily="34" charset="0"/>
                  <a:cs typeface="Arial" pitchFamily="34" charset="0"/>
                </a:rPr>
                <a:t>đón</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Nhiều</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thân</a:t>
              </a:r>
              <a:r>
                <a:rPr lang="en-US" sz="2600" dirty="0">
                  <a:latin typeface="Arial" pitchFamily="34" charset="0"/>
                  <a:cs typeface="Arial" pitchFamily="34" charset="0"/>
                </a:rPr>
                <a:t> </a:t>
              </a:r>
              <a:r>
                <a:rPr lang="en-US" sz="2600" dirty="0" err="1">
                  <a:latin typeface="Arial" pitchFamily="34" charset="0"/>
                  <a:cs typeface="Arial" pitchFamily="34" charset="0"/>
                </a:rPr>
                <a:t>thẳng</a:t>
              </a:r>
              <a:r>
                <a:rPr lang="en-US" sz="2600" dirty="0">
                  <a:latin typeface="Arial" pitchFamily="34" charset="0"/>
                  <a:cs typeface="Arial" pitchFamily="34" charset="0"/>
                </a:rPr>
                <a:t> </a:t>
              </a:r>
              <a:r>
                <a:rPr lang="en-US" sz="2600" dirty="0" err="1">
                  <a:latin typeface="Arial" pitchFamily="34" charset="0"/>
                  <a:cs typeface="Arial" pitchFamily="34" charset="0"/>
                </a:rPr>
                <a:t>tắp</a:t>
              </a:r>
              <a:r>
                <a:rPr lang="en-US" sz="2600" dirty="0">
                  <a:latin typeface="Arial" pitchFamily="34" charset="0"/>
                  <a:cs typeface="Arial" pitchFamily="34" charset="0"/>
                </a:rPr>
                <a:t>, </a:t>
              </a:r>
              <a:r>
                <a:rPr lang="en-US" sz="2600" dirty="0" err="1">
                  <a:latin typeface="Arial" pitchFamily="34" charset="0"/>
                  <a:cs typeface="Arial" pitchFamily="34" charset="0"/>
                </a:rPr>
                <a:t>tán</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tròn</a:t>
              </a:r>
              <a:r>
                <a:rPr lang="en-US" sz="2600" dirty="0">
                  <a:latin typeface="Arial" pitchFamily="34" charset="0"/>
                  <a:cs typeface="Arial" pitchFamily="34" charset="0"/>
                </a:rPr>
                <a:t> </a:t>
              </a:r>
              <a:r>
                <a:rPr lang="en-US" sz="2600" dirty="0" err="1">
                  <a:latin typeface="Arial" pitchFamily="34" charset="0"/>
                  <a:cs typeface="Arial" pitchFamily="34" charset="0"/>
                </a:rPr>
                <a:t>xoe</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con </a:t>
              </a:r>
              <a:r>
                <a:rPr lang="en-US" sz="2600" dirty="0" err="1">
                  <a:latin typeface="Arial" pitchFamily="34" charset="0"/>
                  <a:cs typeface="Arial" pitchFamily="34" charset="0"/>
                </a:rPr>
                <a:t>sóc</a:t>
              </a:r>
              <a:r>
                <a:rPr lang="en-US" sz="2600" dirty="0">
                  <a:latin typeface="Arial" pitchFamily="34" charset="0"/>
                  <a:cs typeface="Arial" pitchFamily="34" charset="0"/>
                </a:rPr>
                <a:t> </a:t>
              </a:r>
              <a:r>
                <a:rPr lang="en-US" sz="2600" dirty="0" err="1">
                  <a:latin typeface="Arial" pitchFamily="34" charset="0"/>
                  <a:cs typeface="Arial" pitchFamily="34" charset="0"/>
                </a:rPr>
                <a:t>nâu</a:t>
              </a:r>
              <a:r>
                <a:rPr lang="en-US" sz="2600" dirty="0">
                  <a:latin typeface="Arial" pitchFamily="34" charset="0"/>
                  <a:cs typeface="Arial" pitchFamily="34" charset="0"/>
                </a:rPr>
                <a:t> </a:t>
              </a:r>
              <a:r>
                <a:rPr lang="en-US" sz="2600" dirty="0" err="1">
                  <a:latin typeface="Arial" pitchFamily="34" charset="0"/>
                  <a:cs typeface="Arial" pitchFamily="34" charset="0"/>
                </a:rPr>
                <a:t>cong</a:t>
              </a:r>
              <a:r>
                <a:rPr lang="en-US" sz="2600" dirty="0">
                  <a:latin typeface="Arial" pitchFamily="34" charset="0"/>
                  <a:cs typeface="Arial" pitchFamily="34" charset="0"/>
                </a:rPr>
                <a:t> </a:t>
              </a:r>
              <a:r>
                <a:rPr lang="en-US" sz="2600" dirty="0" err="1">
                  <a:latin typeface="Arial" pitchFamily="34" charset="0"/>
                  <a:cs typeface="Arial" pitchFamily="34" charset="0"/>
                </a:rPr>
                <a:t>đuôi</a:t>
              </a:r>
              <a:r>
                <a:rPr lang="en-US" sz="2600" dirty="0">
                  <a:latin typeface="Arial" pitchFamily="34" charset="0"/>
                  <a:cs typeface="Arial" pitchFamily="34" charset="0"/>
                </a:rPr>
                <a:t> </a:t>
              </a:r>
              <a:r>
                <a:rPr lang="en-US" sz="2600" dirty="0" err="1">
                  <a:latin typeface="Arial" pitchFamily="34" charset="0"/>
                  <a:cs typeface="Arial" pitchFamily="34" charset="0"/>
                </a:rPr>
                <a:t>nhảy</a:t>
              </a:r>
              <a:r>
                <a:rPr lang="en-US" sz="2600" dirty="0">
                  <a:latin typeface="Arial" pitchFamily="34" charset="0"/>
                  <a:cs typeface="Arial" pitchFamily="34" charset="0"/>
                </a:rPr>
                <a:t> </a:t>
              </a:r>
              <a:r>
                <a:rPr lang="en-US" sz="2600" dirty="0" err="1">
                  <a:latin typeface="Arial" pitchFamily="34" charset="0"/>
                  <a:cs typeface="Arial" pitchFamily="34" charset="0"/>
                </a:rPr>
                <a:t>thoăn</a:t>
              </a:r>
              <a:r>
                <a:rPr lang="en-US" sz="2600" dirty="0">
                  <a:latin typeface="Arial" pitchFamily="34" charset="0"/>
                  <a:cs typeface="Arial" pitchFamily="34" charset="0"/>
                </a:rPr>
                <a:t> </a:t>
              </a:r>
              <a:r>
                <a:rPr lang="en-US" sz="2600" dirty="0" err="1">
                  <a:latin typeface="Arial" pitchFamily="34" charset="0"/>
                  <a:cs typeface="Arial" pitchFamily="34" charset="0"/>
                </a:rPr>
                <a:t>thoắt</a:t>
              </a:r>
              <a:r>
                <a:rPr lang="en-US" sz="2600" dirty="0">
                  <a:latin typeface="Arial" pitchFamily="34" charset="0"/>
                  <a:cs typeface="Arial" pitchFamily="34" charset="0"/>
                </a:rPr>
                <a:t> qua </a:t>
              </a:r>
              <a:r>
                <a:rPr lang="en-US" sz="2600" dirty="0" err="1">
                  <a:latin typeface="Arial" pitchFamily="34" charset="0"/>
                  <a:cs typeface="Arial" pitchFamily="34" charset="0"/>
                </a:rPr>
                <a:t>các</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người</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tới</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dừng</a:t>
              </a:r>
              <a:r>
                <a:rPr lang="en-US" sz="2600" dirty="0">
                  <a:latin typeface="Arial" pitchFamily="34" charset="0"/>
                  <a:cs typeface="Arial" pitchFamily="34" charset="0"/>
                </a:rPr>
                <a:t> </a:t>
              </a:r>
              <a:r>
                <a:rPr lang="en-US" sz="2600" dirty="0" err="1">
                  <a:latin typeface="Arial" pitchFamily="34" charset="0"/>
                  <a:cs typeface="Arial" pitchFamily="34" charset="0"/>
                </a:rPr>
                <a:t>cả</a:t>
              </a:r>
              <a:r>
                <a:rPr lang="en-US" sz="2600" dirty="0">
                  <a:latin typeface="Arial" pitchFamily="34" charset="0"/>
                  <a:cs typeface="Arial" pitchFamily="34" charset="0"/>
                </a:rPr>
                <a:t> </a:t>
              </a:r>
              <a:r>
                <a:rPr lang="en-US" sz="2600" dirty="0" err="1">
                  <a:latin typeface="Arial" pitchFamily="34" charset="0"/>
                  <a:cs typeface="Arial" pitchFamily="34" charset="0"/>
                </a:rPr>
                <a:t>lại</a:t>
              </a:r>
              <a:r>
                <a:rPr lang="en-US" sz="2600" dirty="0">
                  <a:latin typeface="Arial" pitchFamily="34" charset="0"/>
                  <a:cs typeface="Arial" pitchFamily="34" charset="0"/>
                </a:rPr>
                <a:t>, </a:t>
              </a:r>
              <a:r>
                <a:rPr lang="en-US" sz="2600" dirty="0" err="1">
                  <a:latin typeface="Arial" pitchFamily="34" charset="0"/>
                  <a:cs typeface="Arial" pitchFamily="34" charset="0"/>
                </a:rPr>
                <a:t>nhìn</a:t>
              </a:r>
              <a:r>
                <a:rPr lang="en-US" sz="2600" dirty="0">
                  <a:latin typeface="Arial" pitchFamily="34" charset="0"/>
                  <a:cs typeface="Arial" pitchFamily="34" charset="0"/>
                </a:rPr>
                <a:t> </a:t>
              </a:r>
              <a:r>
                <a:rPr lang="en-US" sz="2600" dirty="0" err="1">
                  <a:latin typeface="Arial" pitchFamily="34" charset="0"/>
                  <a:cs typeface="Arial" pitchFamily="34" charset="0"/>
                </a:rPr>
                <a:t>ngơ</a:t>
              </a:r>
              <a:r>
                <a:rPr lang="en-US" sz="2600" dirty="0">
                  <a:latin typeface="Arial" pitchFamily="34" charset="0"/>
                  <a:cs typeface="Arial" pitchFamily="34" charset="0"/>
                </a:rPr>
                <a:t> </a:t>
              </a:r>
              <a:r>
                <a:rPr lang="en-US" sz="2600" dirty="0" err="1">
                  <a:latin typeface="Arial" pitchFamily="34" charset="0"/>
                  <a:cs typeface="Arial" pitchFamily="34" charset="0"/>
                </a:rPr>
                <a:t>ngác</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Khi</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đã</a:t>
              </a:r>
              <a:r>
                <a:rPr lang="en-US" sz="2600" dirty="0">
                  <a:latin typeface="Arial" pitchFamily="34" charset="0"/>
                  <a:cs typeface="Arial" pitchFamily="34" charset="0"/>
                </a:rPr>
                <a:t> </a:t>
              </a:r>
              <a:r>
                <a:rPr lang="en-US" sz="2600" dirty="0" err="1">
                  <a:latin typeface="Arial" pitchFamily="34" charset="0"/>
                  <a:cs typeface="Arial" pitchFamily="34" charset="0"/>
                </a:rPr>
                <a:t>nhạt</a:t>
              </a:r>
              <a:r>
                <a:rPr lang="en-US" sz="2600" dirty="0">
                  <a:latin typeface="Arial" pitchFamily="34" charset="0"/>
                  <a:cs typeface="Arial" pitchFamily="34" charset="0"/>
                </a:rPr>
                <a:t> </a:t>
              </a:r>
              <a:r>
                <a:rPr lang="en-US" sz="2600" dirty="0" err="1">
                  <a:latin typeface="Arial" pitchFamily="34" charset="0"/>
                  <a:cs typeface="Arial" pitchFamily="34" charset="0"/>
                </a:rPr>
                <a:t>màu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vòm</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tiếc</a:t>
              </a:r>
              <a:r>
                <a:rPr lang="en-US" sz="2600" dirty="0">
                  <a:latin typeface="Arial" pitchFamily="34" charset="0"/>
                  <a:cs typeface="Arial" pitchFamily="34" charset="0"/>
                </a:rPr>
                <a:t> </a:t>
              </a:r>
              <a:r>
                <a:rPr lang="en-US" sz="2600" dirty="0" err="1">
                  <a:latin typeface="Arial" pitchFamily="34" charset="0"/>
                  <a:cs typeface="Arial" pitchFamily="34" charset="0"/>
                </a:rPr>
                <a:t>nuối</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đường</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kể</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cánh</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thuở</a:t>
              </a:r>
              <a:r>
                <a:rPr lang="en-US" sz="2600" dirty="0">
                  <a:latin typeface="Arial" pitchFamily="34" charset="0"/>
                  <a:cs typeface="Arial" pitchFamily="34" charset="0"/>
                </a:rPr>
                <a:t> </a:t>
              </a:r>
              <a:r>
                <a:rPr lang="en-US" sz="2600" dirty="0" err="1">
                  <a:latin typeface="Arial" pitchFamily="34" charset="0"/>
                  <a:cs typeface="Arial" pitchFamily="34" charset="0"/>
                </a:rPr>
                <a:t>xua</a:t>
              </a:r>
              <a:r>
                <a:rPr lang="en-US" sz="2600" dirty="0">
                  <a:latin typeface="Arial" pitchFamily="34" charset="0"/>
                  <a:cs typeface="Arial" pitchFamily="34" charset="0"/>
                </a:rPr>
                <a:t>. </a:t>
              </a:r>
              <a:r>
                <a:rPr lang="en-US" sz="2600" dirty="0" err="1">
                  <a:latin typeface="Arial" pitchFamily="34" charset="0"/>
                  <a:cs typeface="Arial" pitchFamily="34" charset="0"/>
                </a:rPr>
                <a:t>Biết</a:t>
              </a:r>
              <a:r>
                <a:rPr lang="en-US" sz="2600" dirty="0">
                  <a:latin typeface="Arial" pitchFamily="34" charset="0"/>
                  <a:cs typeface="Arial" pitchFamily="34" charset="0"/>
                </a:rPr>
                <a:t> </a:t>
              </a:r>
              <a:r>
                <a:rPr lang="en-US" sz="2600" dirty="0" err="1">
                  <a:latin typeface="Arial" pitchFamily="34" charset="0"/>
                  <a:cs typeface="Arial" pitchFamily="34" charset="0"/>
                </a:rPr>
                <a:t>bao</a:t>
              </a:r>
              <a:r>
                <a:rPr lang="en-US" sz="2600" dirty="0">
                  <a:latin typeface="Arial" pitchFamily="34" charset="0"/>
                  <a:cs typeface="Arial" pitchFamily="34" charset="0"/>
                </a:rPr>
                <a:t> </a:t>
              </a:r>
              <a:r>
                <a:rPr lang="en-US" sz="2600" dirty="0" err="1">
                  <a:latin typeface="Arial" pitchFamily="34" charset="0"/>
                  <a:cs typeface="Arial" pitchFamily="34" charset="0"/>
                </a:rPr>
                <a:t>cảnh</a:t>
              </a:r>
              <a:r>
                <a:rPr lang="en-US" sz="2600" dirty="0">
                  <a:latin typeface="Arial" pitchFamily="34" charset="0"/>
                  <a:cs typeface="Arial" pitchFamily="34" charset="0"/>
                </a:rPr>
                <a:t> </a:t>
              </a:r>
              <a:r>
                <a:rPr lang="en-US" sz="2600" dirty="0" err="1">
                  <a:latin typeface="Arial" pitchFamily="34" charset="0"/>
                  <a:cs typeface="Arial" pitchFamily="34" charset="0"/>
                </a:rPr>
                <a:t>sắc</a:t>
              </a:r>
              <a:r>
                <a:rPr lang="en-US" sz="2600" dirty="0">
                  <a:latin typeface="Arial" pitchFamily="34" charset="0"/>
                  <a:cs typeface="Arial" pitchFamily="34" charset="0"/>
                </a:rPr>
                <a:t> </a:t>
              </a:r>
              <a:r>
                <a:rPr lang="en-US" sz="2600" dirty="0" err="1">
                  <a:latin typeface="Arial" pitchFamily="34" charset="0"/>
                  <a:cs typeface="Arial" pitchFamily="34" charset="0"/>
                </a:rPr>
                <a:t>như</a:t>
              </a:r>
              <a:r>
                <a:rPr lang="en-US" sz="2600" dirty="0">
                  <a:latin typeface="Arial" pitchFamily="34" charset="0"/>
                  <a:cs typeface="Arial" pitchFamily="34" charset="0"/>
                </a:rPr>
                <a:t> </a:t>
              </a:r>
              <a:r>
                <a:rPr lang="en-US" sz="2600" dirty="0" err="1">
                  <a:latin typeface="Arial" pitchFamily="34" charset="0"/>
                  <a:cs typeface="Arial" pitchFamily="34" charset="0"/>
                </a:rPr>
                <a:t>hiện</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trước</a:t>
              </a:r>
              <a:r>
                <a:rPr lang="en-US" sz="2600" dirty="0">
                  <a:latin typeface="Arial" pitchFamily="34" charset="0"/>
                  <a:cs typeface="Arial" pitchFamily="34" charset="0"/>
                </a:rPr>
                <a:t> </a:t>
              </a:r>
              <a:r>
                <a:rPr lang="en-US" sz="2600" dirty="0" err="1">
                  <a:latin typeface="Arial" pitchFamily="34" charset="0"/>
                  <a:cs typeface="Arial" pitchFamily="34" charset="0"/>
                </a:rPr>
                <a:t>mắt</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bầy</a:t>
              </a:r>
              <a:r>
                <a:rPr lang="en-US" sz="2600" dirty="0">
                  <a:latin typeface="Arial" pitchFamily="34" charset="0"/>
                  <a:cs typeface="Arial" pitchFamily="34" charset="0"/>
                </a:rPr>
                <a:t> </a:t>
              </a:r>
              <a:r>
                <a:rPr lang="en-US" sz="2600" dirty="0" err="1">
                  <a:latin typeface="Arial" pitchFamily="34" charset="0"/>
                  <a:cs typeface="Arial" pitchFamily="34" charset="0"/>
                </a:rPr>
                <a:t>vượn</a:t>
              </a:r>
              <a:r>
                <a:rPr lang="en-US" sz="2600" dirty="0">
                  <a:latin typeface="Arial" pitchFamily="34" charset="0"/>
                  <a:cs typeface="Arial" pitchFamily="34" charset="0"/>
                </a:rPr>
                <a:t> </a:t>
              </a:r>
              <a:r>
                <a:rPr lang="en-US" sz="2600" dirty="0" err="1">
                  <a:latin typeface="Arial" pitchFamily="34" charset="0"/>
                  <a:cs typeface="Arial" pitchFamily="34" charset="0"/>
                </a:rPr>
                <a:t>tinh</a:t>
              </a:r>
              <a:r>
                <a:rPr lang="en-US" sz="2600" dirty="0">
                  <a:latin typeface="Arial" pitchFamily="34" charset="0"/>
                  <a:cs typeface="Arial" pitchFamily="34" charset="0"/>
                </a:rPr>
                <a:t> </a:t>
              </a:r>
              <a:r>
                <a:rPr lang="en-US" sz="2600" dirty="0" err="1">
                  <a:latin typeface="Arial" pitchFamily="34" charset="0"/>
                  <a:cs typeface="Arial" pitchFamily="34" charset="0"/>
                </a:rPr>
                <a:t>nghịch</a:t>
              </a:r>
              <a:r>
                <a:rPr lang="en-US" sz="2600" dirty="0">
                  <a:latin typeface="Arial" pitchFamily="34" charset="0"/>
                  <a:cs typeface="Arial" pitchFamily="34" charset="0"/>
                </a:rPr>
                <a:t> </a:t>
              </a:r>
              <a:r>
                <a:rPr lang="en-US" sz="2600" dirty="0" err="1">
                  <a:latin typeface="Arial" pitchFamily="34" charset="0"/>
                  <a:cs typeface="Arial" pitchFamily="34" charset="0"/>
                </a:rPr>
                <a:t>đánh</a:t>
              </a:r>
              <a:r>
                <a:rPr lang="en-US" sz="2600" dirty="0">
                  <a:latin typeface="Arial" pitchFamily="34" charset="0"/>
                  <a:cs typeface="Arial" pitchFamily="34" charset="0"/>
                </a:rPr>
                <a:t> </a:t>
              </a:r>
              <a:r>
                <a:rPr lang="en-US" sz="2600" dirty="0" err="1">
                  <a:latin typeface="Arial" pitchFamily="34" charset="0"/>
                  <a:cs typeface="Arial" pitchFamily="34" charset="0"/>
                </a:rPr>
                <a:t>đu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đàn</a:t>
              </a:r>
              <a:r>
                <a:rPr lang="en-US" sz="2600" dirty="0">
                  <a:latin typeface="Arial" pitchFamily="34" charset="0"/>
                  <a:cs typeface="Arial" pitchFamily="34" charset="0"/>
                </a:rPr>
                <a:t> </a:t>
              </a:r>
              <a:r>
                <a:rPr lang="en-US" sz="2600" dirty="0" err="1">
                  <a:latin typeface="Arial" pitchFamily="34" charset="0"/>
                  <a:cs typeface="Arial" pitchFamily="34" charset="0"/>
                </a:rPr>
                <a:t>hươu</a:t>
              </a:r>
              <a:r>
                <a:rPr lang="en-US" sz="2600" dirty="0">
                  <a:latin typeface="Arial" pitchFamily="34" charset="0"/>
                  <a:cs typeface="Arial" pitchFamily="34" charset="0"/>
                </a:rPr>
                <a:t> </a:t>
              </a:r>
              <a:r>
                <a:rPr lang="en-US" sz="2600" dirty="0" err="1">
                  <a:latin typeface="Arial" pitchFamily="34" charset="0"/>
                  <a:cs typeface="Arial" pitchFamily="34" charset="0"/>
                </a:rPr>
                <a:t>nai</a:t>
              </a:r>
              <a:r>
                <a:rPr lang="en-US" sz="2600" dirty="0">
                  <a:latin typeface="Arial" pitchFamily="34" charset="0"/>
                  <a:cs typeface="Arial" pitchFamily="34" charset="0"/>
                </a:rPr>
                <a:t> </a:t>
              </a:r>
              <a:r>
                <a:rPr lang="en-US" sz="2600" dirty="0" err="1">
                  <a:latin typeface="Arial" pitchFamily="34" charset="0"/>
                  <a:cs typeface="Arial" pitchFamily="34" charset="0"/>
                </a:rPr>
                <a:t>xinh</a:t>
              </a:r>
              <a:r>
                <a:rPr lang="en-US" sz="2600" dirty="0">
                  <a:latin typeface="Arial" pitchFamily="34" charset="0"/>
                  <a:cs typeface="Arial" pitchFamily="34" charset="0"/>
                </a:rPr>
                <a:t> </a:t>
              </a:r>
              <a:r>
                <a:rPr lang="en-US" sz="2600" dirty="0" err="1">
                  <a:latin typeface="Arial" pitchFamily="34" charset="0"/>
                  <a:cs typeface="Arial" pitchFamily="34" charset="0"/>
                </a:rPr>
                <a:t>đẹp</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hiền</a:t>
              </a:r>
              <a:r>
                <a:rPr lang="en-US" sz="2600" dirty="0">
                  <a:latin typeface="Arial" pitchFamily="34" charset="0"/>
                  <a:cs typeface="Arial" pitchFamily="34" charset="0"/>
                </a:rPr>
                <a:t> </a:t>
              </a:r>
              <a:r>
                <a:rPr lang="en-US" sz="2600" dirty="0" err="1">
                  <a:latin typeface="Arial" pitchFamily="34" charset="0"/>
                  <a:cs typeface="Arial" pitchFamily="34" charset="0"/>
                </a:rPr>
                <a:t>lành</a:t>
              </a:r>
              <a:r>
                <a:rPr lang="en-US" sz="2600" dirty="0">
                  <a:latin typeface="Arial" pitchFamily="34" charset="0"/>
                  <a:cs typeface="Arial" pitchFamily="34" charset="0"/>
                </a:rPr>
                <a:t> </a:t>
              </a:r>
              <a:r>
                <a:rPr lang="en-US" sz="2600" dirty="0" err="1">
                  <a:latin typeface="Arial" pitchFamily="34" charset="0"/>
                  <a:cs typeface="Arial" pitchFamily="34" charset="0"/>
                </a:rPr>
                <a:t>rủ</a:t>
              </a:r>
              <a:r>
                <a:rPr lang="en-US" sz="2600" dirty="0">
                  <a:latin typeface="Arial" pitchFamily="34" charset="0"/>
                  <a:cs typeface="Arial" pitchFamily="34" charset="0"/>
                </a:rPr>
                <a:t> </a:t>
              </a:r>
              <a:r>
                <a:rPr lang="en-US" sz="2600" dirty="0" err="1">
                  <a:latin typeface="Arial" pitchFamily="34" charset="0"/>
                  <a:cs typeface="Arial" pitchFamily="34" charset="0"/>
                </a:rPr>
                <a:t>nhau</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vạt</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đẫm</a:t>
              </a:r>
              <a:r>
                <a:rPr lang="en-US" sz="2600" dirty="0">
                  <a:latin typeface="Arial" pitchFamily="34" charset="0"/>
                  <a:cs typeface="Arial" pitchFamily="34" charset="0"/>
                </a:rPr>
                <a:t> </a:t>
              </a:r>
              <a:r>
                <a:rPr lang="en-US" sz="2600" dirty="0" err="1">
                  <a:latin typeface="Arial" pitchFamily="34" charset="0"/>
                  <a:cs typeface="Arial" pitchFamily="34" charset="0"/>
                </a:rPr>
                <a:t>sương</a:t>
              </a:r>
              <a:r>
                <a:rPr lang="en-US" sz="2600" dirty="0">
                  <a:latin typeface="Arial" pitchFamily="34" charset="0"/>
                  <a:cs typeface="Arial" pitchFamily="34" charset="0"/>
                </a:rPr>
                <a:t> long </a:t>
              </a:r>
              <a:r>
                <a:rPr lang="en-US" sz="2600" dirty="0" err="1">
                  <a:latin typeface="Arial" pitchFamily="34" charset="0"/>
                  <a:cs typeface="Arial" pitchFamily="34" charset="0"/>
                </a:rPr>
                <a:t>lanh</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a:t>
              </a:r>
              <a:r>
                <a:rPr lang="en-US" sz="2400" dirty="0">
                  <a:latin typeface="Arial" pitchFamily="34" charset="0"/>
                  <a:cs typeface="Arial" pitchFamily="34"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Arial" pitchFamily="34" charset="0"/>
                  <a:cs typeface="Arial" pitchFamily="34" charset="0"/>
                </a:rPr>
                <a:t>CÁNH RỪNG TRONG NẮNG</a:t>
              </a:r>
              <a:endParaRPr lang="vi-VN" sz="3200" b="1" i="0" dirty="0">
                <a:solidFill>
                  <a:srgbClr val="008000"/>
                </a:solidFill>
                <a:effectLst/>
                <a:latin typeface="Arial" pitchFamily="34" charset="0"/>
                <a:cs typeface="Arial" pitchFamily="34"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810332"/>
            <a:ext cx="554382" cy="40431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3" name="Oval 12">
            <a:extLst>
              <a:ext uri="{FF2B5EF4-FFF2-40B4-BE49-F238E27FC236}">
                <a16:creationId xmlns:a16="http://schemas.microsoft.com/office/drawing/2014/main" id="{AB1588D0-12BB-4A2C-8069-4DDEC169061B}"/>
              </a:ext>
            </a:extLst>
          </p:cNvPr>
          <p:cNvSpPr/>
          <p:nvPr/>
        </p:nvSpPr>
        <p:spPr>
          <a:xfrm>
            <a:off x="85804" y="2944430"/>
            <a:ext cx="538822" cy="3992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00"/>
                </a:solidFill>
                <a:latin typeface="Arial" pitchFamily="34" charset="0"/>
                <a:cs typeface="Arial" pitchFamily="34" charset="0"/>
              </a:rPr>
              <a:t>2</a:t>
            </a:r>
            <a:endPar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endParaRPr>
          </a:p>
        </p:txBody>
      </p:sp>
      <p:sp>
        <p:nvSpPr>
          <p:cNvPr id="16" name="Oval 15">
            <a:extLst>
              <a:ext uri="{FF2B5EF4-FFF2-40B4-BE49-F238E27FC236}">
                <a16:creationId xmlns:a16="http://schemas.microsoft.com/office/drawing/2014/main" id="{89721E03-EA07-42C6-98DB-DFD5A65395FD}"/>
              </a:ext>
            </a:extLst>
          </p:cNvPr>
          <p:cNvSpPr/>
          <p:nvPr/>
        </p:nvSpPr>
        <p:spPr>
          <a:xfrm>
            <a:off x="43600" y="4503700"/>
            <a:ext cx="581025" cy="4504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00"/>
                </a:solidFill>
                <a:latin typeface="Arial" pitchFamily="34" charset="0"/>
                <a:cs typeface="Arial" pitchFamily="34" charset="0"/>
              </a:rPr>
              <a:t>3</a:t>
            </a:r>
            <a:endPar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9687" y="147638"/>
            <a:ext cx="3606388" cy="2038350"/>
          </a:xfrm>
          <a:prstGeom prst="rect">
            <a:avLst/>
          </a:prstGeom>
        </p:spPr>
      </p:pic>
      <p:sp>
        <p:nvSpPr>
          <p:cNvPr id="4" name="TextBox 3">
            <a:extLst>
              <a:ext uri="{FF2B5EF4-FFF2-40B4-BE49-F238E27FC236}">
                <a16:creationId xmlns:a16="http://schemas.microsoft.com/office/drawing/2014/main" id="{BFA71ED6-4818-4971-940C-5293AD3E8C5F}"/>
              </a:ext>
            </a:extLst>
          </p:cNvPr>
          <p:cNvSpPr txBox="1"/>
          <p:nvPr/>
        </p:nvSpPr>
        <p:spPr>
          <a:xfrm>
            <a:off x="429687" y="1792980"/>
            <a:ext cx="39954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5" name="Picture 4">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25088" y="2047309"/>
            <a:ext cx="5229575" cy="2763383"/>
          </a:xfrm>
          <a:prstGeom prst="rect">
            <a:avLst/>
          </a:prstGeom>
        </p:spPr>
      </p:pic>
      <p:pic>
        <p:nvPicPr>
          <p:cNvPr id="6" name="Picture 5">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34100" y="3429000"/>
            <a:ext cx="1766267" cy="2194750"/>
          </a:xfrm>
          <a:prstGeom prst="rect">
            <a:avLst/>
          </a:prstGeom>
        </p:spPr>
      </p:pic>
    </p:spTree>
    <p:extLst>
      <p:ext uri="{BB962C8B-B14F-4D97-AF65-F5344CB8AC3E}">
        <p14:creationId xmlns:p14="http://schemas.microsoft.com/office/powerpoint/2010/main" val="84687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2901025" y="1899462"/>
            <a:ext cx="5560587"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rPr>
              <a:t>Đọc</a:t>
            </a:r>
            <a:r>
              <a:rPr lang="en-US" sz="6000" b="1" dirty="0">
                <a:solidFill>
                  <a:srgbClr val="0070C0"/>
                </a:solidFill>
                <a:effectLst>
                  <a:outerShdw blurRad="38100" dist="38100" dir="2700000" algn="tl">
                    <a:srgbClr val="000000">
                      <a:alpha val="43137"/>
                    </a:srgbClr>
                  </a:outerShdw>
                </a:effectLst>
              </a:rPr>
              <a:t> </a:t>
            </a:r>
            <a:r>
              <a:rPr lang="en-US" sz="6000" b="1" dirty="0" err="1">
                <a:solidFill>
                  <a:srgbClr val="0070C0"/>
                </a:solidFill>
                <a:effectLst>
                  <a:outerShdw blurRad="38100" dist="38100" dir="2700000" algn="tl">
                    <a:srgbClr val="000000">
                      <a:alpha val="43137"/>
                    </a:srgbClr>
                  </a:outerShdw>
                </a:effectLst>
              </a:rPr>
              <a:t>toàn</a:t>
            </a:r>
            <a:r>
              <a:rPr lang="en-US" sz="6000" b="1" dirty="0">
                <a:solidFill>
                  <a:srgbClr val="0070C0"/>
                </a:solidFill>
                <a:effectLst>
                  <a:outerShdw blurRad="38100" dist="38100" dir="2700000" algn="tl">
                    <a:srgbClr val="000000">
                      <a:alpha val="43137"/>
                    </a:srgbClr>
                  </a:outerShdw>
                </a:effectLst>
              </a:rPr>
              <a:t> </a:t>
            </a:r>
            <a:r>
              <a:rPr lang="en-US" sz="6000" b="1" dirty="0" err="1">
                <a:solidFill>
                  <a:srgbClr val="0070C0"/>
                </a:solidFill>
                <a:effectLst>
                  <a:outerShdw blurRad="38100" dist="38100" dir="2700000" algn="tl">
                    <a:srgbClr val="000000">
                      <a:alpha val="43137"/>
                    </a:srgbClr>
                  </a:outerShdw>
                </a:effectLst>
              </a:rPr>
              <a:t>bài</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8033796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6596943"/>
            <a:chOff x="239150" y="199649"/>
            <a:chExt cx="11683537" cy="659694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63198"/>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2600" b="0" i="0" dirty="0" err="1">
                  <a:solidFill>
                    <a:srgbClr val="000000"/>
                  </a:solidFill>
                  <a:effectLst/>
                  <a:latin typeface="Aarian"/>
                </a:rPr>
                <a:t>Làng</a:t>
              </a:r>
              <a:r>
                <a:rPr lang="en-US" sz="2600" b="0" i="0" dirty="0">
                  <a:solidFill>
                    <a:srgbClr val="000000"/>
                  </a:solidFill>
                  <a:effectLst/>
                  <a:latin typeface="Aarian"/>
                </a:rPr>
                <a:t> </a:t>
              </a:r>
              <a:r>
                <a:rPr lang="en-US" sz="2600" b="0" i="0" dirty="0" err="1">
                  <a:solidFill>
                    <a:srgbClr val="000000"/>
                  </a:solidFill>
                  <a:effectLst/>
                  <a:latin typeface="Aarian"/>
                </a:rPr>
                <a:t>tôi</a:t>
              </a:r>
              <a:r>
                <a:rPr lang="en-US" sz="2600" b="0" i="0" dirty="0">
                  <a:solidFill>
                    <a:srgbClr val="000000"/>
                  </a:solidFill>
                  <a:effectLst/>
                  <a:latin typeface="Aarian"/>
                </a:rPr>
                <a:t> ở </a:t>
              </a:r>
              <a:r>
                <a:rPr lang="en-US" sz="2600" b="0" i="0" dirty="0" err="1">
                  <a:solidFill>
                    <a:srgbClr val="000000"/>
                  </a:solidFill>
                  <a:effectLst/>
                  <a:latin typeface="Aarian"/>
                </a:rPr>
                <a:t>lưng</a:t>
              </a:r>
              <a:r>
                <a:rPr lang="en-US" sz="2600" b="0" i="0" dirty="0">
                  <a:solidFill>
                    <a:srgbClr val="000000"/>
                  </a:solidFill>
                  <a:effectLst/>
                  <a:latin typeface="Aarian"/>
                </a:rPr>
                <a:t> </a:t>
              </a:r>
              <a:r>
                <a:rPr lang="en-US" sz="2600" b="0" i="0" dirty="0" err="1">
                  <a:solidFill>
                    <a:srgbClr val="000000"/>
                  </a:solidFill>
                  <a:effectLst/>
                  <a:latin typeface="Aarian"/>
                </a:rPr>
                <a:t>Trường</a:t>
              </a:r>
              <a:r>
                <a:rPr lang="en-US" sz="2600" b="0" i="0" dirty="0">
                  <a:solidFill>
                    <a:srgbClr val="000000"/>
                  </a:solidFill>
                  <a:effectLst/>
                  <a:latin typeface="Aarian"/>
                </a:rPr>
                <a:t> </a:t>
              </a:r>
              <a:r>
                <a:rPr lang="en-US" sz="2600" b="0" i="0" dirty="0" err="1">
                  <a:solidFill>
                    <a:srgbClr val="000000"/>
                  </a:solidFill>
                  <a:effectLst/>
                  <a:latin typeface="Aarian"/>
                </a:rPr>
                <a:t>Sơn</a:t>
              </a:r>
              <a:r>
                <a:rPr lang="en-US" sz="2600" dirty="0">
                  <a:latin typeface="Aarian"/>
                </a:rPr>
                <a:t>, </a:t>
              </a:r>
              <a:r>
                <a:rPr lang="en-US" sz="2600" dirty="0" err="1">
                  <a:latin typeface="Aarian"/>
                </a:rPr>
                <a:t>giữa</a:t>
              </a:r>
              <a:r>
                <a:rPr lang="en-US" sz="2600" dirty="0">
                  <a:latin typeface="Aarian"/>
                </a:rPr>
                <a:t> </a:t>
              </a:r>
              <a:r>
                <a:rPr lang="en-US" sz="2600" dirty="0" err="1">
                  <a:latin typeface="Aarian"/>
                </a:rPr>
                <a:t>vùng</a:t>
              </a:r>
              <a:r>
                <a:rPr lang="en-US" sz="2600" dirty="0">
                  <a:latin typeface="Aarian"/>
                </a:rPr>
                <a:t> </a:t>
              </a:r>
              <a:r>
                <a:rPr lang="en-US" sz="2600" dirty="0" err="1">
                  <a:latin typeface="Aarian"/>
                </a:rPr>
                <a:t>núi</a:t>
              </a:r>
              <a:r>
                <a:rPr lang="en-US" sz="2600" dirty="0">
                  <a:latin typeface="Aarian"/>
                </a:rPr>
                <a:t> non </a:t>
              </a:r>
              <a:r>
                <a:rPr lang="en-US" sz="2600" dirty="0" err="1">
                  <a:latin typeface="Aarian"/>
                </a:rPr>
                <a:t>trùng</a:t>
              </a:r>
              <a:r>
                <a:rPr lang="en-US" sz="2600" dirty="0">
                  <a:latin typeface="Aarian"/>
                </a:rPr>
                <a:t> </a:t>
              </a:r>
              <a:r>
                <a:rPr lang="en-US" sz="2600" dirty="0" err="1">
                  <a:latin typeface="Aarian"/>
                </a:rPr>
                <a:t>điệp</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lần</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mấy</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bạn</a:t>
              </a:r>
              <a:r>
                <a:rPr lang="en-US" sz="2600" dirty="0">
                  <a:latin typeface="Aarian"/>
                </a:rPr>
                <a:t> </a:t>
              </a:r>
              <a:r>
                <a:rPr lang="en-US" sz="2600" dirty="0" err="1">
                  <a:latin typeface="Aarian"/>
                </a:rPr>
                <a:t>được</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cho</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thăm</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nào</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vui</a:t>
              </a:r>
              <a:r>
                <a:rPr lang="en-US" sz="2600" dirty="0">
                  <a:latin typeface="Aarian"/>
                </a:rPr>
                <a:t>.</a:t>
              </a:r>
            </a:p>
            <a:p>
              <a:pPr algn="just"/>
              <a:r>
                <a:rPr lang="en-US" sz="2600" dirty="0">
                  <a:latin typeface="Aarian"/>
                </a:rPr>
                <a:t>	</a:t>
              </a:r>
              <a:r>
                <a:rPr lang="en-US" sz="2600" dirty="0" err="1">
                  <a:latin typeface="Aarian"/>
                </a:rPr>
                <a:t>Hôm</a:t>
              </a:r>
              <a:r>
                <a:rPr lang="en-US" sz="2600" dirty="0">
                  <a:latin typeface="Aarian"/>
                </a:rPr>
                <a:t> </a:t>
              </a:r>
              <a:r>
                <a:rPr lang="en-US" sz="2600" dirty="0" err="1">
                  <a:latin typeface="Aarian"/>
                </a:rPr>
                <a:t>đó</a:t>
              </a:r>
              <a:r>
                <a:rPr lang="en-US" sz="2600" dirty="0">
                  <a:latin typeface="Aarian"/>
                </a:rPr>
                <a:t> </a:t>
              </a:r>
              <a:r>
                <a:rPr lang="en-US" sz="2600" dirty="0" err="1">
                  <a:latin typeface="Aarian"/>
                </a:rPr>
                <a:t>là</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ngày</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ráo</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đưa</a:t>
              </a:r>
              <a:r>
                <a:rPr lang="en-US" sz="2600" dirty="0">
                  <a:latin typeface="Aarian"/>
                </a:rPr>
                <a:t> </a:t>
              </a:r>
              <a:r>
                <a:rPr lang="en-US" sz="2600" dirty="0" err="1">
                  <a:latin typeface="Aarian"/>
                </a:rPr>
                <a:t>cho</a:t>
              </a:r>
              <a:r>
                <a:rPr lang="en-US" sz="2600" dirty="0">
                  <a:latin typeface="Aarian"/>
                </a:rPr>
                <a:t> </a:t>
              </a:r>
              <a:r>
                <a:rPr lang="en-US" sz="2600" dirty="0" err="1">
                  <a:latin typeface="Aarian"/>
                </a:rPr>
                <a:t>mỗi</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tàu</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cọ</a:t>
              </a:r>
              <a:r>
                <a:rPr lang="en-US" sz="2600" dirty="0">
                  <a:latin typeface="Aarian"/>
                </a:rPr>
                <a:t> </a:t>
              </a:r>
              <a:r>
                <a:rPr lang="en-US" sz="2600" dirty="0" err="1">
                  <a:latin typeface="Aarian"/>
                </a:rPr>
                <a:t>che</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Chưa</a:t>
              </a:r>
              <a:r>
                <a:rPr lang="en-US" sz="2600" dirty="0">
                  <a:latin typeface="Aarian"/>
                </a:rPr>
                <a:t> </a:t>
              </a:r>
              <a:r>
                <a:rPr lang="en-US" sz="2600" dirty="0" err="1">
                  <a:latin typeface="Aarian"/>
                </a:rPr>
                <a:t>hết</a:t>
              </a:r>
              <a:r>
                <a:rPr lang="en-US" sz="2600" dirty="0">
                  <a:latin typeface="Aarian"/>
                </a:rPr>
                <a:t> </a:t>
              </a:r>
              <a:r>
                <a:rPr lang="en-US" sz="2600" dirty="0" err="1">
                  <a:latin typeface="Aarian"/>
                </a:rPr>
                <a:t>mùa</a:t>
              </a:r>
              <a:r>
                <a:rPr lang="en-US" sz="2600" dirty="0">
                  <a:latin typeface="Aarian"/>
                </a:rPr>
                <a:t> </a:t>
              </a:r>
              <a:r>
                <a:rPr lang="en-US" sz="2600" dirty="0" err="1">
                  <a:latin typeface="Aarian"/>
                </a:rPr>
                <a:t>mưa</a:t>
              </a:r>
              <a:r>
                <a:rPr lang="en-US" sz="2600" dirty="0">
                  <a:latin typeface="Aarian"/>
                </a:rPr>
                <a:t>, </a:t>
              </a:r>
              <a:r>
                <a:rPr lang="en-US" sz="2600" dirty="0" err="1">
                  <a:latin typeface="Aarian"/>
                </a:rPr>
                <a:t>đâu</a:t>
              </a:r>
              <a:r>
                <a:rPr lang="en-US" sz="2600" dirty="0">
                  <a:latin typeface="Aarian"/>
                </a:rPr>
                <a:t> </a:t>
              </a:r>
              <a:r>
                <a:rPr lang="en-US" sz="2600" dirty="0" err="1">
                  <a:latin typeface="Aarian"/>
                </a:rPr>
                <a:t>dâu</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ra</a:t>
              </a:r>
              <a:r>
                <a:rPr lang="en-US" sz="2600" dirty="0">
                  <a:latin typeface="Aarian"/>
                </a:rPr>
                <a:t> </a:t>
              </a:r>
              <a:r>
                <a:rPr lang="en-US" sz="2600" dirty="0" err="1">
                  <a:latin typeface="Aarian"/>
                </a:rPr>
                <a:t>thêm</a:t>
              </a:r>
              <a:r>
                <a:rPr lang="en-US" sz="2600" dirty="0">
                  <a:latin typeface="Aarian"/>
                </a:rPr>
                <a:t> </a:t>
              </a:r>
              <a:r>
                <a:rPr lang="en-US" sz="2600" dirty="0" err="1">
                  <a:latin typeface="Aarian"/>
                </a:rPr>
                <a:t>chồi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mọc</a:t>
              </a:r>
              <a:r>
                <a:rPr lang="en-US" sz="2600" dirty="0">
                  <a:latin typeface="Aarian"/>
                </a:rPr>
                <a:t> </a:t>
              </a:r>
              <a:r>
                <a:rPr lang="en-US" sz="2600" dirty="0" err="1">
                  <a:latin typeface="Aarian"/>
                </a:rPr>
                <a:t>xanh</a:t>
              </a:r>
              <a:r>
                <a:rPr lang="en-US" sz="2600" dirty="0">
                  <a:latin typeface="Aarian"/>
                </a:rPr>
                <a:t> um. </a:t>
              </a:r>
              <a:r>
                <a:rPr lang="en-US" sz="2600" dirty="0" err="1">
                  <a:latin typeface="Aarian"/>
                </a:rPr>
                <a:t>Đi</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nghe</a:t>
              </a:r>
              <a:r>
                <a:rPr lang="en-US" sz="2600" dirty="0">
                  <a:latin typeface="Aarian"/>
                </a:rPr>
                <a:t> </a:t>
              </a:r>
              <a:r>
                <a:rPr lang="en-US" sz="2600" dirty="0" err="1">
                  <a:latin typeface="Aarian"/>
                </a:rPr>
                <a:t>rất</a:t>
              </a:r>
              <a:r>
                <a:rPr lang="en-US" sz="2600" dirty="0">
                  <a:latin typeface="Aarian"/>
                </a:rPr>
                <a:t> </a:t>
              </a:r>
              <a:r>
                <a:rPr lang="en-US" sz="2600" dirty="0" err="1">
                  <a:latin typeface="Aarian"/>
                </a:rPr>
                <a:t>rõ</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róc</a:t>
              </a:r>
              <a:r>
                <a:rPr lang="en-US" sz="2600" dirty="0">
                  <a:latin typeface="Aarian"/>
                </a:rPr>
                <a:t> </a:t>
              </a:r>
              <a:r>
                <a:rPr lang="en-US" sz="2600" dirty="0" err="1">
                  <a:latin typeface="Aarian"/>
                </a:rPr>
                <a:t>rách</a:t>
              </a:r>
              <a:r>
                <a:rPr lang="en-US" sz="2600" dirty="0">
                  <a:latin typeface="Aarian"/>
                </a:rPr>
                <a:t> </a:t>
              </a:r>
              <a:r>
                <a:rPr lang="en-US" sz="2600" dirty="0" err="1">
                  <a:latin typeface="Aarian"/>
                </a:rPr>
                <a:t>và</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chim</a:t>
              </a:r>
              <a:r>
                <a:rPr lang="en-US" sz="2600" dirty="0">
                  <a:latin typeface="Aarian"/>
                </a:rPr>
                <a:t> </a:t>
              </a:r>
              <a:r>
                <a:rPr lang="en-US" sz="2600" dirty="0" err="1">
                  <a:latin typeface="Aarian"/>
                </a:rPr>
                <a:t>hót</a:t>
              </a:r>
              <a:r>
                <a:rPr lang="en-US" sz="2600" dirty="0">
                  <a:latin typeface="Aarian"/>
                </a:rPr>
                <a:t> </a:t>
              </a:r>
              <a:r>
                <a:rPr lang="en-US" sz="2600" dirty="0" err="1">
                  <a:latin typeface="Aarian"/>
                </a:rPr>
                <a:t>líu</a:t>
              </a:r>
              <a:r>
                <a:rPr lang="en-US" sz="2600" dirty="0">
                  <a:latin typeface="Aarian"/>
                </a:rPr>
                <a:t> lo. </a:t>
              </a:r>
            </a:p>
            <a:p>
              <a:pPr algn="just"/>
              <a:r>
                <a:rPr lang="en-US" sz="2600" dirty="0">
                  <a:latin typeface="Aarian"/>
                </a:rPr>
                <a:t>	</a:t>
              </a:r>
              <a:r>
                <a:rPr lang="en-US" sz="2600" dirty="0" err="1">
                  <a:latin typeface="Aarian"/>
                </a:rPr>
                <a:t>Mặt</a:t>
              </a:r>
              <a:r>
                <a:rPr lang="en-US" sz="2600" dirty="0">
                  <a:latin typeface="Aarian"/>
                </a:rPr>
                <a:t> </a:t>
              </a:r>
              <a:r>
                <a:rPr lang="en-US" sz="2600" dirty="0" err="1">
                  <a:latin typeface="Aarian"/>
                </a:rPr>
                <a:t>trời</a:t>
              </a:r>
              <a:r>
                <a:rPr lang="en-US" sz="2600" dirty="0">
                  <a:latin typeface="Aarian"/>
                </a:rPr>
                <a:t> </a:t>
              </a:r>
              <a:r>
                <a:rPr lang="en-US" sz="2600" dirty="0" err="1">
                  <a:latin typeface="Aarian"/>
                </a:rPr>
                <a:t>chiếu</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luồng</a:t>
              </a:r>
              <a:r>
                <a:rPr lang="en-US" sz="2600" dirty="0">
                  <a:latin typeface="Aarian"/>
                </a:rPr>
                <a:t> </a:t>
              </a:r>
              <a:r>
                <a:rPr lang="en-US" sz="2600" dirty="0" err="1">
                  <a:latin typeface="Aarian"/>
                </a:rPr>
                <a:t>sáng</a:t>
              </a:r>
              <a:r>
                <a:rPr lang="en-US" sz="2600" dirty="0">
                  <a:latin typeface="Aarian"/>
                </a:rPr>
                <a:t> qua </a:t>
              </a:r>
              <a:r>
                <a:rPr lang="en-US" sz="2600" dirty="0" err="1">
                  <a:latin typeface="Aarian"/>
                </a:rPr>
                <a:t>kẽ</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cối</a:t>
              </a:r>
              <a:r>
                <a:rPr lang="en-US" sz="2600" dirty="0">
                  <a:latin typeface="Aarian"/>
                </a:rPr>
                <a:t> </a:t>
              </a:r>
              <a:r>
                <a:rPr lang="en-US" sz="2600" dirty="0" err="1">
                  <a:latin typeface="Aarian"/>
                </a:rPr>
                <a:t>vươn</a:t>
              </a:r>
              <a:r>
                <a:rPr lang="en-US" sz="2600" dirty="0">
                  <a:latin typeface="Aarian"/>
                </a:rPr>
                <a:t> </a:t>
              </a:r>
              <a:r>
                <a:rPr lang="en-US" sz="2600" dirty="0" err="1">
                  <a:latin typeface="Aarian"/>
                </a:rPr>
                <a:t>ngọn</a:t>
              </a:r>
              <a:r>
                <a:rPr lang="en-US" sz="2600" dirty="0">
                  <a:latin typeface="Aarian"/>
                </a:rPr>
                <a:t> </a:t>
              </a:r>
              <a:r>
                <a:rPr lang="en-US" sz="2600" dirty="0" err="1">
                  <a:latin typeface="Aarian"/>
                </a:rPr>
                <a:t>lên</a:t>
              </a:r>
              <a:r>
                <a:rPr lang="en-US" sz="2600" dirty="0">
                  <a:latin typeface="Aarian"/>
                </a:rPr>
                <a:t> </a:t>
              </a:r>
              <a:r>
                <a:rPr lang="en-US" sz="2600" dirty="0" err="1">
                  <a:latin typeface="Aarian"/>
                </a:rPr>
                <a:t>cao</a:t>
              </a:r>
              <a:r>
                <a:rPr lang="en-US" sz="2600" dirty="0">
                  <a:latin typeface="Aarian"/>
                </a:rPr>
                <a:t> </a:t>
              </a:r>
              <a:r>
                <a:rPr lang="en-US" sz="2600" dirty="0" err="1">
                  <a:latin typeface="Aarian"/>
                </a:rPr>
                <a:t>tít</a:t>
              </a:r>
              <a:r>
                <a:rPr lang="en-US" sz="2600" dirty="0">
                  <a:latin typeface="Aarian"/>
                </a:rPr>
                <a:t> </a:t>
              </a:r>
              <a:r>
                <a:rPr lang="en-US" sz="2600" dirty="0" err="1">
                  <a:latin typeface="Aarian"/>
                </a:rPr>
                <a:t>đón</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Nhiều</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thân</a:t>
              </a:r>
              <a:r>
                <a:rPr lang="en-US" sz="2600" dirty="0">
                  <a:latin typeface="Aarian"/>
                </a:rPr>
                <a:t> </a:t>
              </a:r>
              <a:r>
                <a:rPr lang="en-US" sz="2600" dirty="0" err="1">
                  <a:latin typeface="Aarian"/>
                </a:rPr>
                <a:t>thẳng</a:t>
              </a:r>
              <a:r>
                <a:rPr lang="en-US" sz="2600" dirty="0">
                  <a:latin typeface="Aarian"/>
                </a:rPr>
                <a:t> </a:t>
              </a:r>
              <a:r>
                <a:rPr lang="en-US" sz="2600" dirty="0" err="1">
                  <a:latin typeface="Aarian"/>
                </a:rPr>
                <a:t>tắp</a:t>
              </a:r>
              <a:r>
                <a:rPr lang="en-US" sz="2600" dirty="0">
                  <a:latin typeface="Aarian"/>
                </a:rPr>
                <a:t>, </a:t>
              </a:r>
              <a:r>
                <a:rPr lang="en-US" sz="2600" dirty="0" err="1">
                  <a:latin typeface="Aarian"/>
                </a:rPr>
                <a:t>tán</a:t>
              </a:r>
              <a:r>
                <a:rPr lang="en-US" sz="2600" dirty="0">
                  <a:latin typeface="Aarian"/>
                </a:rPr>
                <a:t> </a:t>
              </a:r>
              <a:r>
                <a:rPr lang="en-US" sz="2600" dirty="0" err="1">
                  <a:latin typeface="Aarian"/>
                </a:rPr>
                <a:t>lá</a:t>
              </a:r>
              <a:r>
                <a:rPr lang="en-US" sz="2600" dirty="0">
                  <a:latin typeface="Aarian"/>
                </a:rPr>
                <a:t> </a:t>
              </a:r>
              <a:r>
                <a:rPr lang="en-US" sz="2600" dirty="0" err="1">
                  <a:latin typeface="Aarian"/>
                </a:rPr>
                <a:t>tròn</a:t>
              </a:r>
              <a:r>
                <a:rPr lang="en-US" sz="2600" dirty="0">
                  <a:latin typeface="Aarian"/>
                </a:rPr>
                <a:t> </a:t>
              </a:r>
              <a:r>
                <a:rPr lang="en-US" sz="2600" dirty="0" err="1">
                  <a:latin typeface="Aarian"/>
                </a:rPr>
                <a:t>xoe</a:t>
              </a:r>
              <a:r>
                <a:rPr lang="en-US" sz="2600" dirty="0">
                  <a:latin typeface="Aarian"/>
                </a:rPr>
                <a:t>. </a:t>
              </a:r>
              <a:r>
                <a:rPr lang="en-US" sz="2600" dirty="0" err="1">
                  <a:latin typeface="Aarian"/>
                </a:rPr>
                <a:t>Những</a:t>
              </a:r>
              <a:r>
                <a:rPr lang="en-US" sz="2600" dirty="0">
                  <a:latin typeface="Aarian"/>
                </a:rPr>
                <a:t> con </a:t>
              </a:r>
              <a:r>
                <a:rPr lang="en-US" sz="2600" dirty="0" err="1">
                  <a:latin typeface="Aarian"/>
                </a:rPr>
                <a:t>sóc</a:t>
              </a:r>
              <a:r>
                <a:rPr lang="en-US" sz="2600" dirty="0">
                  <a:latin typeface="Aarian"/>
                </a:rPr>
                <a:t> </a:t>
              </a:r>
              <a:r>
                <a:rPr lang="en-US" sz="2600" dirty="0" err="1">
                  <a:latin typeface="Aarian"/>
                </a:rPr>
                <a:t>nâu</a:t>
              </a:r>
              <a:r>
                <a:rPr lang="en-US" sz="2600" dirty="0">
                  <a:latin typeface="Aarian"/>
                </a:rPr>
                <a:t> </a:t>
              </a:r>
              <a:r>
                <a:rPr lang="en-US" sz="2600" dirty="0" err="1">
                  <a:latin typeface="Aarian"/>
                </a:rPr>
                <a:t>cong</a:t>
              </a:r>
              <a:r>
                <a:rPr lang="en-US" sz="2600" dirty="0">
                  <a:latin typeface="Aarian"/>
                </a:rPr>
                <a:t> </a:t>
              </a:r>
              <a:r>
                <a:rPr lang="en-US" sz="2600" dirty="0" err="1">
                  <a:latin typeface="Aarian"/>
                </a:rPr>
                <a:t>đuôi</a:t>
              </a:r>
              <a:r>
                <a:rPr lang="en-US" sz="2600" dirty="0">
                  <a:latin typeface="Aarian"/>
                </a:rPr>
                <a:t> </a:t>
              </a:r>
              <a:r>
                <a:rPr lang="en-US" sz="2600" dirty="0" err="1">
                  <a:latin typeface="Aarian"/>
                </a:rPr>
                <a:t>nhảy</a:t>
              </a:r>
              <a:r>
                <a:rPr lang="en-US" sz="2600" dirty="0">
                  <a:latin typeface="Aarian"/>
                </a:rPr>
                <a:t> </a:t>
              </a:r>
              <a:r>
                <a:rPr lang="en-US" sz="2600" dirty="0" err="1">
                  <a:latin typeface="Aarian"/>
                </a:rPr>
                <a:t>thoăn</a:t>
              </a:r>
              <a:r>
                <a:rPr lang="en-US" sz="2600" dirty="0">
                  <a:latin typeface="Aarian"/>
                </a:rPr>
                <a:t> </a:t>
              </a:r>
              <a:r>
                <a:rPr lang="en-US" sz="2600" dirty="0" err="1">
                  <a:latin typeface="Aarian"/>
                </a:rPr>
                <a:t>thoắt</a:t>
              </a:r>
              <a:r>
                <a:rPr lang="en-US" sz="2600" dirty="0">
                  <a:latin typeface="Aarian"/>
                </a:rPr>
                <a:t> qua </a:t>
              </a:r>
              <a:r>
                <a:rPr lang="en-US" sz="2600" dirty="0" err="1">
                  <a:latin typeface="Aarian"/>
                </a:rPr>
                <a:t>các</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có</a:t>
              </a:r>
              <a:r>
                <a:rPr lang="en-US" sz="2600" dirty="0">
                  <a:latin typeface="Aarian"/>
                </a:rPr>
                <a:t> </a:t>
              </a:r>
              <a:r>
                <a:rPr lang="en-US" sz="2600" dirty="0" err="1">
                  <a:latin typeface="Aarian"/>
                </a:rPr>
                <a:t>người</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tới</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dừng</a:t>
              </a:r>
              <a:r>
                <a:rPr lang="en-US" sz="2600" dirty="0">
                  <a:latin typeface="Aarian"/>
                </a:rPr>
                <a:t> </a:t>
              </a:r>
              <a:r>
                <a:rPr lang="en-US" sz="2600" dirty="0" err="1">
                  <a:latin typeface="Aarian"/>
                </a:rPr>
                <a:t>cả</a:t>
              </a:r>
              <a:r>
                <a:rPr lang="en-US" sz="2600" dirty="0">
                  <a:latin typeface="Aarian"/>
                </a:rPr>
                <a:t> </a:t>
              </a:r>
              <a:r>
                <a:rPr lang="en-US" sz="2600" dirty="0" err="1">
                  <a:latin typeface="Aarian"/>
                </a:rPr>
                <a:t>lại</a:t>
              </a:r>
              <a:r>
                <a:rPr lang="en-US" sz="2600" dirty="0">
                  <a:latin typeface="Aarian"/>
                </a:rPr>
                <a:t>, </a:t>
              </a:r>
              <a:r>
                <a:rPr lang="en-US" sz="2600" dirty="0" err="1">
                  <a:latin typeface="Aarian"/>
                </a:rPr>
                <a:t>nhìn</a:t>
              </a:r>
              <a:r>
                <a:rPr lang="en-US" sz="2600" dirty="0">
                  <a:latin typeface="Aarian"/>
                </a:rPr>
                <a:t> </a:t>
              </a:r>
              <a:r>
                <a:rPr lang="en-US" sz="2600" dirty="0" err="1">
                  <a:latin typeface="Aarian"/>
                </a:rPr>
                <a:t>ngơ</a:t>
              </a:r>
              <a:r>
                <a:rPr lang="en-US" sz="2600" dirty="0">
                  <a:latin typeface="Aarian"/>
                </a:rPr>
                <a:t> </a:t>
              </a:r>
              <a:r>
                <a:rPr lang="en-US" sz="2600" dirty="0" err="1">
                  <a:latin typeface="Aarian"/>
                </a:rPr>
                <a:t>ngác</a:t>
              </a:r>
              <a:r>
                <a:rPr lang="en-US" sz="2600" dirty="0">
                  <a:latin typeface="Aarian"/>
                </a:rPr>
                <a:t>.</a:t>
              </a:r>
            </a:p>
            <a:p>
              <a:pPr algn="just"/>
              <a:r>
                <a:rPr lang="en-US" sz="2600" dirty="0">
                  <a:latin typeface="Aarian"/>
                </a:rPr>
                <a:t>	</a:t>
              </a:r>
              <a:r>
                <a:rPr lang="en-US" sz="2600" dirty="0" err="1">
                  <a:latin typeface="Aarian"/>
                </a:rPr>
                <a:t>Khi</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đã</a:t>
              </a:r>
              <a:r>
                <a:rPr lang="en-US" sz="2600" dirty="0">
                  <a:latin typeface="Aarian"/>
                </a:rPr>
                <a:t> </a:t>
              </a:r>
              <a:r>
                <a:rPr lang="en-US" sz="2600" dirty="0" err="1">
                  <a:latin typeface="Aarian"/>
                </a:rPr>
                <a:t>nhạt</a:t>
              </a:r>
              <a:r>
                <a:rPr lang="en-US" sz="2600" dirty="0">
                  <a:latin typeface="Aarian"/>
                </a:rPr>
                <a:t> </a:t>
              </a:r>
              <a:r>
                <a:rPr lang="en-US" sz="2600" dirty="0" err="1">
                  <a:latin typeface="Aarian"/>
                </a:rPr>
                <a:t>màu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vòm</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ra</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tiếc</a:t>
              </a:r>
              <a:r>
                <a:rPr lang="en-US" sz="2600" dirty="0">
                  <a:latin typeface="Aarian"/>
                </a:rPr>
                <a:t> </a:t>
              </a:r>
              <a:r>
                <a:rPr lang="en-US" sz="2600" dirty="0" err="1">
                  <a:latin typeface="Aarian"/>
                </a:rPr>
                <a:t>nuối</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đường</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kể</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cánh</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thuở</a:t>
              </a:r>
              <a:r>
                <a:rPr lang="en-US" sz="2600" dirty="0">
                  <a:latin typeface="Aarian"/>
                </a:rPr>
                <a:t> </a:t>
              </a:r>
              <a:r>
                <a:rPr lang="en-US" sz="2600" dirty="0" err="1">
                  <a:latin typeface="Aarian"/>
                </a:rPr>
                <a:t>xua</a:t>
              </a:r>
              <a:r>
                <a:rPr lang="en-US" sz="2600" dirty="0">
                  <a:latin typeface="Aarian"/>
                </a:rPr>
                <a:t>. </a:t>
              </a:r>
              <a:r>
                <a:rPr lang="en-US" sz="2600" dirty="0" err="1">
                  <a:latin typeface="Aarian"/>
                </a:rPr>
                <a:t>Biết</a:t>
              </a:r>
              <a:r>
                <a:rPr lang="en-US" sz="2600" dirty="0">
                  <a:latin typeface="Aarian"/>
                </a:rPr>
                <a:t> </a:t>
              </a:r>
              <a:r>
                <a:rPr lang="en-US" sz="2600" dirty="0" err="1">
                  <a:latin typeface="Aarian"/>
                </a:rPr>
                <a:t>bao</a:t>
              </a:r>
              <a:r>
                <a:rPr lang="en-US" sz="2600" dirty="0">
                  <a:latin typeface="Aarian"/>
                </a:rPr>
                <a:t> </a:t>
              </a:r>
              <a:r>
                <a:rPr lang="en-US" sz="2600" dirty="0" err="1">
                  <a:latin typeface="Aarian"/>
                </a:rPr>
                <a:t>cảnh</a:t>
              </a:r>
              <a:r>
                <a:rPr lang="en-US" sz="2600" dirty="0">
                  <a:latin typeface="Aarian"/>
                </a:rPr>
                <a:t> </a:t>
              </a:r>
              <a:r>
                <a:rPr lang="en-US" sz="2600" dirty="0" err="1">
                  <a:latin typeface="Aarian"/>
                </a:rPr>
                <a:t>sắc</a:t>
              </a:r>
              <a:r>
                <a:rPr lang="en-US" sz="2600" dirty="0">
                  <a:latin typeface="Aarian"/>
                </a:rPr>
                <a:t> </a:t>
              </a:r>
              <a:r>
                <a:rPr lang="en-US" sz="2600" dirty="0" err="1">
                  <a:latin typeface="Aarian"/>
                </a:rPr>
                <a:t>như</a:t>
              </a:r>
              <a:r>
                <a:rPr lang="en-US" sz="2600" dirty="0">
                  <a:latin typeface="Aarian"/>
                </a:rPr>
                <a:t> </a:t>
              </a:r>
              <a:r>
                <a:rPr lang="en-US" sz="2600" dirty="0" err="1">
                  <a:latin typeface="Aarian"/>
                </a:rPr>
                <a:t>hiện</a:t>
              </a:r>
              <a:r>
                <a:rPr lang="en-US" sz="2600" dirty="0">
                  <a:latin typeface="Aarian"/>
                </a:rPr>
                <a:t> </a:t>
              </a:r>
              <a:r>
                <a:rPr lang="en-US" sz="2600" dirty="0" err="1">
                  <a:latin typeface="Aarian"/>
                </a:rPr>
                <a:t>ra</a:t>
              </a:r>
              <a:r>
                <a:rPr lang="en-US" sz="2600" dirty="0">
                  <a:latin typeface="Aarian"/>
                </a:rPr>
                <a:t> </a:t>
              </a:r>
              <a:r>
                <a:rPr lang="en-US" sz="2600" dirty="0" err="1">
                  <a:latin typeface="Aarian"/>
                </a:rPr>
                <a:t>trước</a:t>
              </a:r>
              <a:r>
                <a:rPr lang="en-US" sz="2600" dirty="0">
                  <a:latin typeface="Aarian"/>
                </a:rPr>
                <a:t> </a:t>
              </a:r>
              <a:r>
                <a:rPr lang="en-US" sz="2600" dirty="0" err="1">
                  <a:latin typeface="Aarian"/>
                </a:rPr>
                <a:t>mắt</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bầy</a:t>
              </a:r>
              <a:r>
                <a:rPr lang="en-US" sz="2600" dirty="0">
                  <a:latin typeface="Aarian"/>
                </a:rPr>
                <a:t> </a:t>
              </a:r>
              <a:r>
                <a:rPr lang="en-US" sz="2600" dirty="0" err="1">
                  <a:latin typeface="Aarian"/>
                </a:rPr>
                <a:t>vượn</a:t>
              </a:r>
              <a:r>
                <a:rPr lang="en-US" sz="2600" dirty="0">
                  <a:latin typeface="Aarian"/>
                </a:rPr>
                <a:t> </a:t>
              </a:r>
              <a:r>
                <a:rPr lang="en-US" sz="2600" dirty="0" err="1">
                  <a:latin typeface="Aarian"/>
                </a:rPr>
                <a:t>tinh</a:t>
              </a:r>
              <a:r>
                <a:rPr lang="en-US" sz="2600" dirty="0">
                  <a:latin typeface="Aarian"/>
                </a:rPr>
                <a:t> </a:t>
              </a:r>
              <a:r>
                <a:rPr lang="en-US" sz="2600" dirty="0" err="1">
                  <a:latin typeface="Aarian"/>
                </a:rPr>
                <a:t>nghịch</a:t>
              </a:r>
              <a:r>
                <a:rPr lang="en-US" sz="2600" dirty="0">
                  <a:latin typeface="Aarian"/>
                </a:rPr>
                <a:t> </a:t>
              </a:r>
              <a:r>
                <a:rPr lang="en-US" sz="2600" dirty="0" err="1">
                  <a:latin typeface="Aarian"/>
                </a:rPr>
                <a:t>đánh</a:t>
              </a:r>
              <a:r>
                <a:rPr lang="en-US" sz="2600" dirty="0">
                  <a:latin typeface="Aarian"/>
                </a:rPr>
                <a:t> </a:t>
              </a:r>
              <a:r>
                <a:rPr lang="en-US" sz="2600" dirty="0" err="1">
                  <a:latin typeface="Aarian"/>
                </a:rPr>
                <a:t>đu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cao</a:t>
              </a:r>
              <a:r>
                <a:rPr lang="en-US" sz="2600" dirty="0">
                  <a:latin typeface="Aarian"/>
                </a:rPr>
                <a:t>, </a:t>
              </a:r>
              <a:r>
                <a:rPr lang="en-US" sz="2600" dirty="0" err="1">
                  <a:latin typeface="Aarian"/>
                </a:rPr>
                <a:t>đàn</a:t>
              </a:r>
              <a:r>
                <a:rPr lang="en-US" sz="2600" dirty="0">
                  <a:latin typeface="Aarian"/>
                </a:rPr>
                <a:t> </a:t>
              </a:r>
              <a:r>
                <a:rPr lang="en-US" sz="2600" dirty="0" err="1">
                  <a:latin typeface="Aarian"/>
                </a:rPr>
                <a:t>hươu</a:t>
              </a:r>
              <a:r>
                <a:rPr lang="en-US" sz="2600" dirty="0">
                  <a:latin typeface="Aarian"/>
                </a:rPr>
                <a:t> </a:t>
              </a:r>
              <a:r>
                <a:rPr lang="en-US" sz="2600" dirty="0" err="1">
                  <a:latin typeface="Aarian"/>
                </a:rPr>
                <a:t>nai</a:t>
              </a:r>
              <a:r>
                <a:rPr lang="en-US" sz="2600" dirty="0">
                  <a:latin typeface="Aarian"/>
                </a:rPr>
                <a:t> </a:t>
              </a:r>
              <a:r>
                <a:rPr lang="en-US" sz="2600" dirty="0" err="1">
                  <a:latin typeface="Aarian"/>
                </a:rPr>
                <a:t>xinh</a:t>
              </a:r>
              <a:r>
                <a:rPr lang="en-US" sz="2600" dirty="0">
                  <a:latin typeface="Aarian"/>
                </a:rPr>
                <a:t> </a:t>
              </a:r>
              <a:r>
                <a:rPr lang="en-US" sz="2600" dirty="0" err="1">
                  <a:latin typeface="Aarian"/>
                </a:rPr>
                <a:t>đẹp</a:t>
              </a:r>
              <a:r>
                <a:rPr lang="en-US" sz="2600" dirty="0">
                  <a:latin typeface="Aarian"/>
                </a:rPr>
                <a:t> </a:t>
              </a:r>
              <a:r>
                <a:rPr lang="en-US" sz="2600" dirty="0" err="1">
                  <a:latin typeface="Aarian"/>
                </a:rPr>
                <a:t>và</a:t>
              </a:r>
              <a:r>
                <a:rPr lang="en-US" sz="2600" dirty="0">
                  <a:latin typeface="Aarian"/>
                </a:rPr>
                <a:t> </a:t>
              </a:r>
              <a:r>
                <a:rPr lang="en-US" sz="2600" dirty="0" err="1">
                  <a:latin typeface="Aarian"/>
                </a:rPr>
                <a:t>hiền</a:t>
              </a:r>
              <a:r>
                <a:rPr lang="en-US" sz="2600" dirty="0">
                  <a:latin typeface="Aarian"/>
                </a:rPr>
                <a:t> </a:t>
              </a:r>
              <a:r>
                <a:rPr lang="en-US" sz="2600" dirty="0" err="1">
                  <a:latin typeface="Aarian"/>
                </a:rPr>
                <a:t>lành</a:t>
              </a:r>
              <a:r>
                <a:rPr lang="en-US" sz="2600" dirty="0">
                  <a:latin typeface="Aarian"/>
                </a:rPr>
                <a:t> </a:t>
              </a:r>
              <a:r>
                <a:rPr lang="en-US" sz="2600" dirty="0" err="1">
                  <a:latin typeface="Aarian"/>
                </a:rPr>
                <a:t>rủ</a:t>
              </a:r>
              <a:r>
                <a:rPr lang="en-US" sz="2600" dirty="0">
                  <a:latin typeface="Aarian"/>
                </a:rPr>
                <a:t> </a:t>
              </a:r>
              <a:r>
                <a:rPr lang="en-US" sz="2600" dirty="0" err="1">
                  <a:latin typeface="Aarian"/>
                </a:rPr>
                <a:t>nhau</a:t>
              </a:r>
              <a:r>
                <a:rPr lang="en-US" sz="2600" dirty="0">
                  <a:latin typeface="Aarian"/>
                </a:rPr>
                <a:t> </a:t>
              </a:r>
              <a:r>
                <a:rPr lang="en-US" sz="2600" dirty="0" err="1">
                  <a:latin typeface="Aarian"/>
                </a:rPr>
                <a:t>ra</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vạt</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đẫm</a:t>
              </a:r>
              <a:r>
                <a:rPr lang="en-US" sz="2600" dirty="0">
                  <a:latin typeface="Aarian"/>
                </a:rPr>
                <a:t> </a:t>
              </a:r>
              <a:r>
                <a:rPr lang="en-US" sz="2600" dirty="0" err="1">
                  <a:latin typeface="Aarian"/>
                </a:rPr>
                <a:t>sương</a:t>
              </a:r>
              <a:r>
                <a:rPr lang="en-US" sz="2600" dirty="0">
                  <a:latin typeface="Aarian"/>
                </a:rPr>
                <a:t> long </a:t>
              </a:r>
              <a:r>
                <a:rPr lang="en-US" sz="2600" dirty="0" err="1">
                  <a:latin typeface="Aarian"/>
                </a:rPr>
                <a:t>lanh</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nắng</a:t>
              </a:r>
              <a:r>
                <a:rPr lang="en-US" sz="2600" dirty="0">
                  <a:latin typeface="Aarian"/>
                </a:rPr>
                <a:t>.</a:t>
              </a:r>
            </a:p>
            <a:p>
              <a:pPr algn="just"/>
              <a:r>
                <a:rPr lang="en-US" sz="2400" dirty="0">
                  <a:latin typeface="Aarian"/>
                </a:rPr>
                <a:t>                                                                                    (</a:t>
              </a:r>
              <a:r>
                <a:rPr lang="en-US" sz="2400" dirty="0" err="1">
                  <a:latin typeface="Aarian"/>
                </a:rPr>
                <a:t>Vũ</a:t>
              </a:r>
              <a:r>
                <a:rPr lang="en-US" sz="2400" dirty="0">
                  <a:latin typeface="Aarian"/>
                </a:rPr>
                <a:t> </a:t>
              </a:r>
              <a:r>
                <a:rPr lang="en-US" sz="2400" dirty="0" err="1">
                  <a:latin typeface="Aarian"/>
                </a:rPr>
                <a:t>Hùng</a:t>
              </a:r>
              <a:r>
                <a:rPr lang="en-US" sz="24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Aarian"/>
                </a:rPr>
                <a:t>CÁNH RỪNG TRONG NẮNG</a:t>
              </a:r>
              <a:endParaRPr lang="vi-VN" sz="2800" b="1" i="0" dirty="0">
                <a:solidFill>
                  <a:srgbClr val="008000"/>
                </a:solidFill>
                <a:effectLst/>
                <a:latin typeface="Aarian"/>
              </a:endParaRPr>
            </a:p>
          </p:txBody>
        </p:sp>
      </p:grpSp>
    </p:spTree>
    <p:extLst>
      <p:ext uri="{BB962C8B-B14F-4D97-AF65-F5344CB8AC3E}">
        <p14:creationId xmlns:p14="http://schemas.microsoft.com/office/powerpoint/2010/main" val="997311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1577192" y="889527"/>
            <a:ext cx="9353469"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mj-lt"/>
              </a:rPr>
              <a:t>TÌM HIỂU BÀI</a:t>
            </a:r>
            <a:endParaRPr sz="6000" b="1" dirty="0">
              <a:solidFill>
                <a:srgbClr val="0070C0"/>
              </a:solidFill>
              <a:effectLst>
                <a:outerShdw blurRad="38100" dist="38100" dir="2700000" algn="tl">
                  <a:srgbClr val="000000">
                    <a:alpha val="43137"/>
                  </a:srgbClr>
                </a:outerShdw>
              </a:effectLst>
              <a:latin typeface="+mj-lt"/>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8816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6002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này</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tốt</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tránh</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vi-VN"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863075" y="537886"/>
            <a:ext cx="9998235" cy="1224068"/>
            <a:chOff x="-1424277" y="2840033"/>
            <a:chExt cx="9998234" cy="856397"/>
          </a:xfrm>
        </p:grpSpPr>
        <p:sp>
          <p:nvSpPr>
            <p:cNvPr id="4" name="矩形 8">
              <a:extLst>
                <a:ext uri="{FF2B5EF4-FFF2-40B4-BE49-F238E27FC236}">
                  <a16:creationId xmlns:a16="http://schemas.microsoft.com/office/drawing/2014/main" id="{6223977B-9DB4-424F-85A4-D3CB70A0F338}"/>
                </a:ext>
              </a:extLst>
            </p:cNvPr>
            <p:cNvSpPr/>
            <p:nvPr/>
          </p:nvSpPr>
          <p:spPr>
            <a:xfrm>
              <a:off x="-638282" y="2905943"/>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424277" y="2840033"/>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01</a:t>
              </a:r>
            </a:p>
          </p:txBody>
        </p:sp>
      </p:grpSp>
      <p:grpSp>
        <p:nvGrpSpPr>
          <p:cNvPr id="7" name="Group 6">
            <a:extLst>
              <a:ext uri="{FF2B5EF4-FFF2-40B4-BE49-F238E27FC236}">
                <a16:creationId xmlns:a16="http://schemas.microsoft.com/office/drawing/2014/main" id="{AACCCD00-E1CB-42FE-A35B-53FDF31D150D}"/>
              </a:ext>
            </a:extLst>
          </p:cNvPr>
          <p:cNvGrpSpPr/>
          <p:nvPr/>
        </p:nvGrpSpPr>
        <p:grpSpPr>
          <a:xfrm>
            <a:off x="1196328" y="1899652"/>
            <a:ext cx="10226847" cy="1540972"/>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909168"/>
            </a:xfrm>
            <a:prstGeom prst="rect">
              <a:avLst/>
            </a:prstGeom>
            <a:noFill/>
            <a:ln w="57150">
              <a:noFill/>
            </a:ln>
          </p:spPr>
          <p:txBody>
            <a:bodyPr wrap="square">
              <a:spAutoFit/>
            </a:bodyPr>
            <a:lstStyle/>
            <a:p>
              <a:pPr algn="just"/>
              <a:endParaRPr lang="vi-VN" sz="2800" b="0" i="0" dirty="0">
                <a:solidFill>
                  <a:srgbClr val="000000"/>
                </a:solidFill>
                <a:effectLst/>
                <a:latin typeface="+mn-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2</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678903" y="624442"/>
            <a:ext cx="9333199" cy="1077218"/>
          </a:xfrm>
          <a:prstGeom prst="rect">
            <a:avLst/>
          </a:prstGeom>
        </p:spPr>
        <p:txBody>
          <a:bodyPr wrap="square">
            <a:spAutoFit/>
          </a:bodyPr>
          <a:lstStyle/>
          <a:p>
            <a:r>
              <a:rPr lang="vi-VN" sz="3200" b="1" dirty="0">
                <a:solidFill>
                  <a:srgbClr val="FF0000"/>
                </a:solidFill>
                <a:latin typeface="+mn-lt"/>
              </a:rPr>
              <a:t>Các bạn nhỏ được ông cho đi đâu? Ông chuẩn bị cho các bạn những thứ gì để mang theo?</a:t>
            </a:r>
          </a:p>
        </p:txBody>
      </p:sp>
      <p:sp>
        <p:nvSpPr>
          <p:cNvPr id="17" name="Rectangle 16"/>
          <p:cNvSpPr/>
          <p:nvPr/>
        </p:nvSpPr>
        <p:spPr>
          <a:xfrm>
            <a:off x="1398252" y="2231557"/>
            <a:ext cx="9894503" cy="1077218"/>
          </a:xfrm>
          <a:prstGeom prst="rect">
            <a:avLst/>
          </a:prstGeom>
        </p:spPr>
        <p:txBody>
          <a:bodyPr wrap="square">
            <a:spAutoFit/>
          </a:bodyPr>
          <a:lstStyle/>
          <a:p>
            <a:r>
              <a:rPr lang="vi-VN" sz="3200" dirty="0">
                <a:latin typeface="+mn-lt"/>
              </a:rPr>
              <a:t>Ông cho đi thăm rừng. Ồng đưa cho mỗi cháu một tàu lá cọ để che nắng.   </a:t>
            </a:r>
          </a:p>
        </p:txBody>
      </p:sp>
    </p:spTree>
    <p:extLst>
      <p:ext uri="{BB962C8B-B14F-4D97-AF65-F5344CB8AC3E}">
        <p14:creationId xmlns:p14="http://schemas.microsoft.com/office/powerpoint/2010/main" val="3699581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02</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449457"/>
            <a:ext cx="7835755" cy="1077218"/>
          </a:xfrm>
          <a:prstGeom prst="rect">
            <a:avLst/>
          </a:prstGeom>
          <a:noFill/>
        </p:spPr>
        <p:txBody>
          <a:bodyPr wrap="square" rtlCol="0">
            <a:spAutoFit/>
          </a:bodyPr>
          <a:lstStyle/>
          <a:p>
            <a:pPr lvl="0"/>
            <a:r>
              <a:rPr lang="vi-VN" sz="3200" dirty="0">
                <a:solidFill>
                  <a:srgbClr val="FF0000"/>
                </a:solidFill>
                <a:latin typeface="+mn-lt"/>
                <a:ea typeface="Arial-Rounded" panose="020B0500000000000000" pitchFamily="34" charset="0"/>
                <a:cs typeface="Arial-Rounded" panose="020B0500000000000000" pitchFamily="34" charset="0"/>
              </a:rPr>
              <a:t>Khi đi trong rừng, các bạn nhỏ nghe thấy những âm thanh gì?</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163192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858497"/>
            </a:xfrm>
            <a:prstGeom prst="rect">
              <a:avLst/>
            </a:prstGeom>
            <a:noFill/>
            <a:ln w="57150">
              <a:noFill/>
            </a:ln>
          </p:spPr>
          <p:txBody>
            <a:bodyPr wrap="square">
              <a:spAutoFit/>
            </a:bodyPr>
            <a:lstStyle/>
            <a:p>
              <a:pPr algn="just"/>
              <a:endParaRPr lang="vi-VN" sz="2800" b="0" i="0" dirty="0">
                <a:solidFill>
                  <a:srgbClr val="000000"/>
                </a:solidFill>
                <a:effectLst/>
                <a:latin typeface="+mn-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2</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246609" y="2171085"/>
            <a:ext cx="10176565" cy="1077218"/>
          </a:xfrm>
          <a:prstGeom prst="rect">
            <a:avLst/>
          </a:prstGeom>
        </p:spPr>
        <p:txBody>
          <a:bodyPr wrap="square">
            <a:spAutoFit/>
          </a:bodyPr>
          <a:lstStyle/>
          <a:p>
            <a:r>
              <a:rPr lang="vi-VN" sz="3200" dirty="0"/>
              <a:t>Khi đi trong rừng, các bạn nhỏ nghe rất rõ tiếng suối róc rách và tiếng chim hót líu lo.</a:t>
            </a:r>
          </a:p>
        </p:txBody>
      </p:sp>
    </p:spTree>
    <p:extLst>
      <p:ext uri="{BB962C8B-B14F-4D97-AF65-F5344CB8AC3E}">
        <p14:creationId xmlns:p14="http://schemas.microsoft.com/office/powerpoint/2010/main" val="822901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03</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1" y="376032"/>
            <a:ext cx="8470767" cy="1077218"/>
          </a:xfrm>
          <a:prstGeom prst="rect">
            <a:avLst/>
          </a:prstGeom>
          <a:noFill/>
        </p:spPr>
        <p:txBody>
          <a:bodyPr wrap="square" rtlCol="0">
            <a:spAutoFit/>
          </a:bodyPr>
          <a:lstStyle/>
          <a:p>
            <a:pPr lvl="0"/>
            <a:r>
              <a:rPr lang="vi-VN" sz="3200" b="1" dirty="0">
                <a:solidFill>
                  <a:srgbClr val="FF0000"/>
                </a:solidFill>
                <a:latin typeface="+mn-lt"/>
                <a:ea typeface="Arial-Rounded" panose="020B0500000000000000" pitchFamily="34" charset="0"/>
                <a:cs typeface="Arial-Rounded" panose="020B0500000000000000" pitchFamily="34" charset="0"/>
              </a:rPr>
              <a:t>Cây cối và con vật trong rừng được tả như thế nào?</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267765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523220"/>
            </a:xfrm>
            <a:prstGeom prst="rect">
              <a:avLst/>
            </a:prstGeom>
            <a:noFill/>
            <a:ln w="57150">
              <a:noFill/>
            </a:ln>
          </p:spPr>
          <p:txBody>
            <a:bodyPr wrap="square">
              <a:spAutoFit/>
            </a:bodyPr>
            <a:lstStyle/>
            <a:p>
              <a:pPr algn="just"/>
              <a:endParaRPr lang="vi-VN" sz="2800" b="0" i="0" dirty="0">
                <a:solidFill>
                  <a:srgbClr val="000000"/>
                </a:solidFill>
                <a:effectLst/>
                <a:latin typeface="+mn-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703340"/>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3</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118646" y="2270365"/>
            <a:ext cx="10304528" cy="2062103"/>
          </a:xfrm>
          <a:prstGeom prst="rect">
            <a:avLst/>
          </a:prstGeom>
        </p:spPr>
        <p:txBody>
          <a:bodyPr wrap="square">
            <a:spAutoFit/>
          </a:bodyPr>
          <a:lstStyle/>
          <a:p>
            <a:pPr algn="just"/>
            <a:r>
              <a:rPr lang="vi-VN" sz="3200" dirty="0"/>
              <a:t>+ Trong rừng cây cối vươn ngọn lên cao tít đón nắng. Nhiều cây thân thẳng tắp, tán lá tròn xoe.</a:t>
            </a:r>
          </a:p>
          <a:p>
            <a:pPr algn="just"/>
            <a:r>
              <a:rPr lang="vi-VN" sz="3200" dirty="0"/>
              <a:t>+ Những con sóc nhảy thoăn thoắt qua các cành cây. Khi thấy người, chúng dừng cả lại, nhìn ngơ ngác.</a:t>
            </a:r>
          </a:p>
        </p:txBody>
      </p:sp>
    </p:spTree>
    <p:extLst>
      <p:ext uri="{BB962C8B-B14F-4D97-AF65-F5344CB8AC3E}">
        <p14:creationId xmlns:p14="http://schemas.microsoft.com/office/powerpoint/2010/main" val="10376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a:t>
              </a:r>
              <a:r>
                <a:rPr lang="en-US" altLang="zh-CN" sz="3200" b="1" dirty="0">
                  <a:solidFill>
                    <a:srgbClr val="FFFFFF"/>
                  </a:solidFill>
                  <a:latin typeface="+mn-lt"/>
                  <a:ea typeface="字魂59号-创粗黑" panose="00000500000000000000" charset="-122"/>
                  <a:cs typeface="+mn-cs"/>
                </a:rPr>
                <a:t>4</a:t>
              </a:r>
              <a:endPar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8022197" cy="1077218"/>
          </a:xfrm>
          <a:prstGeom prst="rect">
            <a:avLst/>
          </a:prstGeom>
          <a:noFill/>
        </p:spPr>
        <p:txBody>
          <a:bodyPr wrap="square" rtlCol="0">
            <a:spAutoFit/>
          </a:bodyPr>
          <a:lstStyle/>
          <a:p>
            <a:pPr lvl="0"/>
            <a:r>
              <a:rPr lang="vi-VN" sz="3200" b="1" dirty="0">
                <a:solidFill>
                  <a:srgbClr val="FF0000"/>
                </a:solidFill>
                <a:latin typeface="+mn-lt"/>
                <a:ea typeface="Arial-Rounded" panose="020B0500000000000000" pitchFamily="34" charset="0"/>
                <a:cs typeface="Arial-Rounded" panose="020B0500000000000000" pitchFamily="34" charset="0"/>
              </a:rPr>
              <a:t>Trên đường về, ông đã kể những gì cho các bạn nhỏ?</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903609"/>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4</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652542" y="1880560"/>
            <a:ext cx="10616422" cy="2554545"/>
          </a:xfrm>
          <a:prstGeom prst="rect">
            <a:avLst/>
          </a:prstGeom>
        </p:spPr>
        <p:txBody>
          <a:bodyPr wrap="square">
            <a:spAutoFit/>
          </a:bodyPr>
          <a:lstStyle/>
          <a:p>
            <a:pPr algn="just"/>
            <a:r>
              <a:rPr lang="vi-VN" sz="3200" dirty="0"/>
              <a:t>Trên đường về, ông kể những cánh rừng thuở xưa có rất nhiều muông thú, cảnh vật đẹp mắt: những bầy vượn tinh nghịch đánh đu trên cành cao, những đàn hươu nai xinh đẹp và hiền lành rủ nhau ra suối, những vạt cỏ đẫm sương long lanh trong nắng  </a:t>
            </a:r>
          </a:p>
        </p:txBody>
      </p:sp>
      <p:sp>
        <p:nvSpPr>
          <p:cNvPr id="2" name="Rectangle 1"/>
          <p:cNvSpPr/>
          <p:nvPr/>
        </p:nvSpPr>
        <p:spPr>
          <a:xfrm>
            <a:off x="3047603" y="2665650"/>
            <a:ext cx="6095204" cy="379206"/>
          </a:xfrm>
          <a:prstGeom prst="rect">
            <a:avLst/>
          </a:prstGeom>
        </p:spPr>
        <p:txBody>
          <a:bodyPr>
            <a:spAutoFit/>
          </a:bodyPr>
          <a:lstStyle/>
          <a:p>
            <a:endParaRPr lang="vi-VN" dirty="0"/>
          </a:p>
        </p:txBody>
      </p:sp>
    </p:spTree>
    <p:extLst>
      <p:ext uri="{BB962C8B-B14F-4D97-AF65-F5344CB8AC3E}">
        <p14:creationId xmlns:p14="http://schemas.microsoft.com/office/powerpoint/2010/main" val="1482531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118646" y="302607"/>
            <a:ext cx="10304530"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a:t>
              </a:r>
              <a:r>
                <a:rPr lang="en-US" altLang="zh-CN" sz="3200" b="1" noProof="0" dirty="0">
                  <a:solidFill>
                    <a:srgbClr val="FFFFFF"/>
                  </a:solidFill>
                  <a:latin typeface="+mn-lt"/>
                  <a:ea typeface="字魂59号-创粗黑" panose="00000500000000000000" charset="-122"/>
                  <a:cs typeface="+mn-cs"/>
                </a:rPr>
                <a:t>5</a:t>
              </a:r>
              <a:endPar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185451" y="376032"/>
            <a:ext cx="9083513" cy="1077218"/>
          </a:xfrm>
          <a:prstGeom prst="rect">
            <a:avLst/>
          </a:prstGeom>
          <a:noFill/>
        </p:spPr>
        <p:txBody>
          <a:bodyPr wrap="square" rtlCol="0">
            <a:spAutoFit/>
          </a:bodyPr>
          <a:lstStyle/>
          <a:p>
            <a:pPr lvl="0"/>
            <a:r>
              <a:rPr lang="vi-VN" sz="3200" dirty="0">
                <a:solidFill>
                  <a:srgbClr val="FF0000"/>
                </a:solidFill>
                <a:latin typeface="+mn-lt"/>
                <a:ea typeface="Arial-Rounded" panose="020B0500000000000000" pitchFamily="34" charset="0"/>
                <a:cs typeface="Arial-Rounded" panose="020B0500000000000000" pitchFamily="34" charset="0"/>
              </a:rPr>
              <a:t>Theo em, các bạn nhỏ có thấy thú vị  với chuyến đi thăm rừng cùng ông không? Vì sao?</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608388"/>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742490" y="1759872"/>
            <a:ext cx="10616422" cy="2554545"/>
          </a:xfrm>
          <a:prstGeom prst="rect">
            <a:avLst/>
          </a:prstGeom>
        </p:spPr>
        <p:txBody>
          <a:bodyPr wrap="square">
            <a:spAutoFit/>
          </a:bodyPr>
          <a:lstStyle/>
          <a:p>
            <a:pPr algn="just"/>
            <a:r>
              <a:rPr lang="vi-VN" sz="3200" dirty="0">
                <a:cs typeface="Baloo 2 ExtraBold" panose="020B0604020202020204" charset="0"/>
              </a:rPr>
              <a:t>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lang="en-US" sz="3200" dirty="0">
              <a:ea typeface="Open Sans" panose="020B0606030504020204" pitchFamily="34" charset="0"/>
              <a:cs typeface="Baloo 2 ExtraBold" panose="020B0604020202020204" charset="0"/>
            </a:endParaRPr>
          </a:p>
        </p:txBody>
      </p:sp>
      <p:sp>
        <p:nvSpPr>
          <p:cNvPr id="2" name="Rectangle 1"/>
          <p:cNvSpPr/>
          <p:nvPr/>
        </p:nvSpPr>
        <p:spPr>
          <a:xfrm>
            <a:off x="3047603" y="2665650"/>
            <a:ext cx="6095204" cy="379206"/>
          </a:xfrm>
          <a:prstGeom prst="rect">
            <a:avLst/>
          </a:prstGeom>
        </p:spPr>
        <p:txBody>
          <a:bodyPr>
            <a:spAutoFit/>
          </a:bodyPr>
          <a:lstStyle/>
          <a:p>
            <a:endParaRPr lang="vi-VN" dirty="0"/>
          </a:p>
        </p:txBody>
      </p:sp>
      <p:sp>
        <p:nvSpPr>
          <p:cNvPr id="7" name="Rectangle 6"/>
          <p:cNvSpPr/>
          <p:nvPr/>
        </p:nvSpPr>
        <p:spPr>
          <a:xfrm>
            <a:off x="3913101" y="5416035"/>
            <a:ext cx="5357895" cy="707886"/>
          </a:xfrm>
          <a:prstGeom prst="rect">
            <a:avLst/>
          </a:prstGeom>
        </p:spPr>
        <p:txBody>
          <a:bodyPr wrap="square">
            <a:spAutoFit/>
          </a:bodyPr>
          <a:lstStyle/>
          <a:p>
            <a:pPr lvl="0" algn="ctr">
              <a:buClrTx/>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Em hãy tưởng tượng mình là các bạn nhỏ trong bài được ông dẫn đi thăm rừng.</a:t>
            </a:r>
            <a:endParaRPr lang="en-US" sz="20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0304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D98287-17F1-427F-89A8-B07109B03184}"/>
              </a:ext>
            </a:extLst>
          </p:cNvPr>
          <p:cNvGrpSpPr/>
          <p:nvPr/>
        </p:nvGrpSpPr>
        <p:grpSpPr>
          <a:xfrm>
            <a:off x="3869778" y="-245660"/>
            <a:ext cx="4919381" cy="2920622"/>
            <a:chOff x="3825327" y="-288795"/>
            <a:chExt cx="4546309" cy="3985173"/>
          </a:xfrm>
        </p:grpSpPr>
        <p:pic>
          <p:nvPicPr>
            <p:cNvPr id="5" name="Picture 4">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2CD0F9-6BB5-4815-B09A-87320E913F97}"/>
                </a:ext>
              </a:extLst>
            </p:cNvPr>
            <p:cNvSpPr txBox="1"/>
            <p:nvPr/>
          </p:nvSpPr>
          <p:spPr>
            <a:xfrm>
              <a:off x="4608301" y="1159313"/>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2482ABDF-B4D0-4AF4-982D-D582C7FECDEF}"/>
              </a:ext>
            </a:extLst>
          </p:cNvPr>
          <p:cNvSpPr txBox="1"/>
          <p:nvPr/>
        </p:nvSpPr>
        <p:spPr>
          <a:xfrm>
            <a:off x="583317" y="2461670"/>
            <a:ext cx="11087099" cy="1938992"/>
          </a:xfrm>
          <a:custGeom>
            <a:avLst/>
            <a:gdLst>
              <a:gd name="connsiteX0" fmla="*/ 0 w 11087099"/>
              <a:gd name="connsiteY0" fmla="*/ 0 h 1938992"/>
              <a:gd name="connsiteX1" fmla="*/ 694403 w 11087099"/>
              <a:gd name="connsiteY1" fmla="*/ 0 h 1938992"/>
              <a:gd name="connsiteX2" fmla="*/ 1388805 w 11087099"/>
              <a:gd name="connsiteY2" fmla="*/ 0 h 1938992"/>
              <a:gd name="connsiteX3" fmla="*/ 2194079 w 11087099"/>
              <a:gd name="connsiteY3" fmla="*/ 0 h 1938992"/>
              <a:gd name="connsiteX4" fmla="*/ 2555868 w 11087099"/>
              <a:gd name="connsiteY4" fmla="*/ 0 h 1938992"/>
              <a:gd name="connsiteX5" fmla="*/ 3028529 w 11087099"/>
              <a:gd name="connsiteY5" fmla="*/ 0 h 1938992"/>
              <a:gd name="connsiteX6" fmla="*/ 3722931 w 11087099"/>
              <a:gd name="connsiteY6" fmla="*/ 0 h 1938992"/>
              <a:gd name="connsiteX7" fmla="*/ 4417334 w 11087099"/>
              <a:gd name="connsiteY7" fmla="*/ 0 h 1938992"/>
              <a:gd name="connsiteX8" fmla="*/ 4889994 w 11087099"/>
              <a:gd name="connsiteY8" fmla="*/ 0 h 1938992"/>
              <a:gd name="connsiteX9" fmla="*/ 5251784 w 11087099"/>
              <a:gd name="connsiteY9" fmla="*/ 0 h 1938992"/>
              <a:gd name="connsiteX10" fmla="*/ 6057057 w 11087099"/>
              <a:gd name="connsiteY10" fmla="*/ 0 h 1938992"/>
              <a:gd name="connsiteX11" fmla="*/ 6307976 w 11087099"/>
              <a:gd name="connsiteY11" fmla="*/ 0 h 1938992"/>
              <a:gd name="connsiteX12" fmla="*/ 6669765 w 11087099"/>
              <a:gd name="connsiteY12" fmla="*/ 0 h 1938992"/>
              <a:gd name="connsiteX13" fmla="*/ 7031555 w 11087099"/>
              <a:gd name="connsiteY13" fmla="*/ 0 h 1938992"/>
              <a:gd name="connsiteX14" fmla="*/ 7615086 w 11087099"/>
              <a:gd name="connsiteY14" fmla="*/ 0 h 1938992"/>
              <a:gd name="connsiteX15" fmla="*/ 7866005 w 11087099"/>
              <a:gd name="connsiteY15" fmla="*/ 0 h 1938992"/>
              <a:gd name="connsiteX16" fmla="*/ 8449537 w 11087099"/>
              <a:gd name="connsiteY16" fmla="*/ 0 h 1938992"/>
              <a:gd name="connsiteX17" fmla="*/ 9254810 w 11087099"/>
              <a:gd name="connsiteY17" fmla="*/ 0 h 1938992"/>
              <a:gd name="connsiteX18" fmla="*/ 9616600 w 11087099"/>
              <a:gd name="connsiteY18" fmla="*/ 0 h 1938992"/>
              <a:gd name="connsiteX19" fmla="*/ 10200131 w 11087099"/>
              <a:gd name="connsiteY19" fmla="*/ 0 h 1938992"/>
              <a:gd name="connsiteX20" fmla="*/ 11087099 w 11087099"/>
              <a:gd name="connsiteY20" fmla="*/ 0 h 1938992"/>
              <a:gd name="connsiteX21" fmla="*/ 11087099 w 11087099"/>
              <a:gd name="connsiteY21" fmla="*/ 426578 h 1938992"/>
              <a:gd name="connsiteX22" fmla="*/ 11087099 w 11087099"/>
              <a:gd name="connsiteY22" fmla="*/ 891936 h 1938992"/>
              <a:gd name="connsiteX23" fmla="*/ 11087099 w 11087099"/>
              <a:gd name="connsiteY23" fmla="*/ 1396074 h 1938992"/>
              <a:gd name="connsiteX24" fmla="*/ 11087099 w 11087099"/>
              <a:gd name="connsiteY24" fmla="*/ 1938992 h 1938992"/>
              <a:gd name="connsiteX25" fmla="*/ 10503567 w 11087099"/>
              <a:gd name="connsiteY25" fmla="*/ 1938992 h 1938992"/>
              <a:gd name="connsiteX26" fmla="*/ 9698294 w 11087099"/>
              <a:gd name="connsiteY26" fmla="*/ 1938992 h 1938992"/>
              <a:gd name="connsiteX27" fmla="*/ 9447375 w 11087099"/>
              <a:gd name="connsiteY27" fmla="*/ 1938992 h 1938992"/>
              <a:gd name="connsiteX28" fmla="*/ 8974715 w 11087099"/>
              <a:gd name="connsiteY28" fmla="*/ 1938992 h 1938992"/>
              <a:gd name="connsiteX29" fmla="*/ 8502054 w 11087099"/>
              <a:gd name="connsiteY29" fmla="*/ 1938992 h 1938992"/>
              <a:gd name="connsiteX30" fmla="*/ 7807652 w 11087099"/>
              <a:gd name="connsiteY30" fmla="*/ 1938992 h 1938992"/>
              <a:gd name="connsiteX31" fmla="*/ 7002378 w 11087099"/>
              <a:gd name="connsiteY31" fmla="*/ 1938992 h 1938992"/>
              <a:gd name="connsiteX32" fmla="*/ 6529718 w 11087099"/>
              <a:gd name="connsiteY32" fmla="*/ 1938992 h 1938992"/>
              <a:gd name="connsiteX33" fmla="*/ 6167928 w 11087099"/>
              <a:gd name="connsiteY33" fmla="*/ 1938992 h 1938992"/>
              <a:gd name="connsiteX34" fmla="*/ 5695268 w 11087099"/>
              <a:gd name="connsiteY34" fmla="*/ 1938992 h 1938992"/>
              <a:gd name="connsiteX35" fmla="*/ 5000865 w 11087099"/>
              <a:gd name="connsiteY35" fmla="*/ 1938992 h 1938992"/>
              <a:gd name="connsiteX36" fmla="*/ 4528205 w 11087099"/>
              <a:gd name="connsiteY36" fmla="*/ 1938992 h 1938992"/>
              <a:gd name="connsiteX37" fmla="*/ 3722931 w 11087099"/>
              <a:gd name="connsiteY37" fmla="*/ 1938992 h 1938992"/>
              <a:gd name="connsiteX38" fmla="*/ 3028529 w 11087099"/>
              <a:gd name="connsiteY38" fmla="*/ 1938992 h 1938992"/>
              <a:gd name="connsiteX39" fmla="*/ 2444997 w 11087099"/>
              <a:gd name="connsiteY39" fmla="*/ 1938992 h 1938992"/>
              <a:gd name="connsiteX40" fmla="*/ 2194079 w 11087099"/>
              <a:gd name="connsiteY40" fmla="*/ 1938992 h 1938992"/>
              <a:gd name="connsiteX41" fmla="*/ 1499676 w 11087099"/>
              <a:gd name="connsiteY41" fmla="*/ 1938992 h 1938992"/>
              <a:gd name="connsiteX42" fmla="*/ 1027015 w 11087099"/>
              <a:gd name="connsiteY42" fmla="*/ 1938992 h 1938992"/>
              <a:gd name="connsiteX43" fmla="*/ 0 w 11087099"/>
              <a:gd name="connsiteY43" fmla="*/ 1938992 h 1938992"/>
              <a:gd name="connsiteX44" fmla="*/ 0 w 11087099"/>
              <a:gd name="connsiteY44" fmla="*/ 1434854 h 1938992"/>
              <a:gd name="connsiteX45" fmla="*/ 0 w 11087099"/>
              <a:gd name="connsiteY45" fmla="*/ 950106 h 1938992"/>
              <a:gd name="connsiteX46" fmla="*/ 0 w 11087099"/>
              <a:gd name="connsiteY46" fmla="*/ 504138 h 1938992"/>
              <a:gd name="connsiteX47" fmla="*/ 0 w 11087099"/>
              <a:gd name="connsiteY47"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7099" h="1938992"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7317" y="135527"/>
                  <a:pt x="11051835" y="297428"/>
                  <a:pt x="11087099" y="426578"/>
                </a:cubicBezTo>
                <a:cubicBezTo>
                  <a:pt x="11122363" y="555728"/>
                  <a:pt x="11086852" y="698554"/>
                  <a:pt x="11087099" y="891936"/>
                </a:cubicBezTo>
                <a:cubicBezTo>
                  <a:pt x="11087346" y="1085318"/>
                  <a:pt x="11031039" y="1234460"/>
                  <a:pt x="11087099" y="1396074"/>
                </a:cubicBezTo>
                <a:cubicBezTo>
                  <a:pt x="11143159" y="1557688"/>
                  <a:pt x="11066576" y="1786459"/>
                  <a:pt x="11087099" y="1938992"/>
                </a:cubicBezTo>
                <a:cubicBezTo>
                  <a:pt x="10950901" y="2000279"/>
                  <a:pt x="10697070" y="1879278"/>
                  <a:pt x="10503567" y="1938992"/>
                </a:cubicBezTo>
                <a:cubicBezTo>
                  <a:pt x="10310064" y="1998706"/>
                  <a:pt x="9916237" y="1935491"/>
                  <a:pt x="9698294" y="1938992"/>
                </a:cubicBezTo>
                <a:cubicBezTo>
                  <a:pt x="9480351" y="1942493"/>
                  <a:pt x="9557966" y="1923764"/>
                  <a:pt x="9447375" y="1938992"/>
                </a:cubicBezTo>
                <a:cubicBezTo>
                  <a:pt x="9336784" y="1954220"/>
                  <a:pt x="9158629" y="1923545"/>
                  <a:pt x="8974715" y="1938992"/>
                </a:cubicBezTo>
                <a:cubicBezTo>
                  <a:pt x="8790801" y="1954439"/>
                  <a:pt x="8689855" y="1906285"/>
                  <a:pt x="8502054" y="1938992"/>
                </a:cubicBezTo>
                <a:cubicBezTo>
                  <a:pt x="8314253" y="1971699"/>
                  <a:pt x="7963054" y="1859512"/>
                  <a:pt x="7807652" y="1938992"/>
                </a:cubicBezTo>
                <a:cubicBezTo>
                  <a:pt x="7652250" y="2018472"/>
                  <a:pt x="7253101" y="1850865"/>
                  <a:pt x="7002378" y="1938992"/>
                </a:cubicBezTo>
                <a:cubicBezTo>
                  <a:pt x="6751655" y="2027119"/>
                  <a:pt x="6667454" y="1886606"/>
                  <a:pt x="6529718" y="1938992"/>
                </a:cubicBezTo>
                <a:cubicBezTo>
                  <a:pt x="6391982" y="1991378"/>
                  <a:pt x="6348776" y="1915417"/>
                  <a:pt x="6167928" y="1938992"/>
                </a:cubicBezTo>
                <a:cubicBezTo>
                  <a:pt x="5987080" y="1962567"/>
                  <a:pt x="5832775" y="1900693"/>
                  <a:pt x="5695268" y="1938992"/>
                </a:cubicBezTo>
                <a:cubicBezTo>
                  <a:pt x="5557761" y="1977291"/>
                  <a:pt x="5278084" y="1882247"/>
                  <a:pt x="5000865" y="1938992"/>
                </a:cubicBezTo>
                <a:cubicBezTo>
                  <a:pt x="4723646" y="1995737"/>
                  <a:pt x="4706372" y="1915295"/>
                  <a:pt x="4528205" y="1938992"/>
                </a:cubicBezTo>
                <a:cubicBezTo>
                  <a:pt x="4350038" y="1962689"/>
                  <a:pt x="4099080" y="1884168"/>
                  <a:pt x="3722931" y="1938992"/>
                </a:cubicBezTo>
                <a:cubicBezTo>
                  <a:pt x="3346782" y="1993816"/>
                  <a:pt x="3287205" y="1893198"/>
                  <a:pt x="3028529" y="1938992"/>
                </a:cubicBezTo>
                <a:cubicBezTo>
                  <a:pt x="2769853" y="1984786"/>
                  <a:pt x="2615746" y="1889917"/>
                  <a:pt x="2444997" y="1938992"/>
                </a:cubicBezTo>
                <a:cubicBezTo>
                  <a:pt x="2274248" y="1988067"/>
                  <a:pt x="2313150" y="1931002"/>
                  <a:pt x="2194079" y="1938992"/>
                </a:cubicBezTo>
                <a:cubicBezTo>
                  <a:pt x="2075008" y="1946982"/>
                  <a:pt x="1733044" y="1860730"/>
                  <a:pt x="1499676" y="1938992"/>
                </a:cubicBezTo>
                <a:cubicBezTo>
                  <a:pt x="1266308" y="2017254"/>
                  <a:pt x="1255950" y="1924165"/>
                  <a:pt x="1027015" y="1938992"/>
                </a:cubicBezTo>
                <a:cubicBezTo>
                  <a:pt x="798080" y="1953819"/>
                  <a:pt x="291013" y="1938007"/>
                  <a:pt x="0" y="1938992"/>
                </a:cubicBezTo>
                <a:cubicBezTo>
                  <a:pt x="-91" y="1801230"/>
                  <a:pt x="59891" y="1552066"/>
                  <a:pt x="0" y="1434854"/>
                </a:cubicBezTo>
                <a:cubicBezTo>
                  <a:pt x="-59891" y="1317642"/>
                  <a:pt x="11467" y="1070815"/>
                  <a:pt x="0" y="950106"/>
                </a:cubicBezTo>
                <a:cubicBezTo>
                  <a:pt x="-11467" y="829397"/>
                  <a:pt x="49685" y="633065"/>
                  <a:pt x="0" y="504138"/>
                </a:cubicBezTo>
                <a:cubicBezTo>
                  <a:pt x="-49685" y="375211"/>
                  <a:pt x="46399" y="171956"/>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algn="just">
              <a:buClrTx/>
              <a:defRPr/>
            </a:pPr>
            <a:r>
              <a:rPr lang="vi-VN"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kern="0" dirty="0">
                <a:solidFill>
                  <a:srgbClr val="0070C0"/>
                </a:solidFill>
                <a:latin typeface="+mn-lt"/>
                <a:ea typeface="Arial-Rounded" panose="020B0500000000000000" pitchFamily="34" charset="0"/>
                <a:cs typeface="Arial-Rounded" panose="020B0500000000000000" pitchFamily="34" charset="0"/>
              </a:rPr>
              <a:t>Bài đọc m</a:t>
            </a:r>
            <a:r>
              <a:rPr kumimoji="0" lang="vi-VN" sz="4000" b="1" i="0" u="none" strike="noStrike" kern="0" cap="none" spc="0" normalizeH="0" baseline="0" noProof="0" dirty="0">
                <a:ln>
                  <a:noFill/>
                </a:ln>
                <a:solidFill>
                  <a:srgbClr val="0070C0"/>
                </a:solidFill>
                <a:effectLst/>
                <a:uLnTx/>
                <a:uFillTx/>
                <a:latin typeface="+mn-lt"/>
                <a:ea typeface="Arial-Rounded" panose="020B0500000000000000" pitchFamily="34" charset="0"/>
                <a:cs typeface="Arial-Rounded" panose="020B0500000000000000" pitchFamily="34" charset="0"/>
              </a:rPr>
              <a:t>iêu tả</a:t>
            </a:r>
            <a:r>
              <a:rPr lang="nl-NL" sz="4000" b="1" dirty="0">
                <a:solidFill>
                  <a:srgbClr val="0070C0"/>
                </a:solidFill>
                <a:latin typeface="+mn-lt"/>
              </a:rPr>
              <a:t> cảm nhận của bạn nhỏ trước cảnh đẹp thú vị của cánh rừng già hoang vắng. Thiên nhiên quanh ta thật đáng yêu, đáng mến.</a:t>
            </a:r>
            <a:endParaRPr lang="vi-VN" sz="4000" b="1" dirty="0">
              <a:solidFill>
                <a:srgbClr val="0070C0"/>
              </a:solidFill>
              <a:latin typeface="+mn-lt"/>
            </a:endParaRPr>
          </a:p>
        </p:txBody>
      </p:sp>
    </p:spTree>
    <p:extLst>
      <p:ext uri="{BB962C8B-B14F-4D97-AF65-F5344CB8AC3E}">
        <p14:creationId xmlns:p14="http://schemas.microsoft.com/office/powerpoint/2010/main" val="1377027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547585" y="-87245"/>
            <a:ext cx="7198417" cy="7197153"/>
            <a:chOff x="-808211" y="-207656"/>
            <a:chExt cx="5398813" cy="5411252"/>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731408" y="1135376"/>
            <a:ext cx="5954599" cy="646331"/>
          </a:xfrm>
          <a:prstGeom prst="rect">
            <a:avLst/>
          </a:prstGeom>
          <a:noFill/>
        </p:spPr>
        <p:txBody>
          <a:bodyPr wrap="square" rtlCol="0">
            <a:spAutoFit/>
          </a:bodyPr>
          <a:lstStyle/>
          <a:p>
            <a:pPr algn="ctr"/>
            <a:r>
              <a:rPr lang="en-US" sz="3600" b="1" dirty="0">
                <a:solidFill>
                  <a:srgbClr val="0070C0"/>
                </a:solidFill>
              </a:rPr>
              <a:t>LIÊN HỆ BẢN THÂN</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6529419" y="2230166"/>
            <a:ext cx="4519849" cy="3832366"/>
          </a:xfrm>
          <a:prstGeom prst="rect">
            <a:avLst/>
          </a:prstGeom>
        </p:spPr>
      </p:pic>
    </p:spTree>
    <p:extLst>
      <p:ext uri="{BB962C8B-B14F-4D97-AF65-F5344CB8AC3E}">
        <p14:creationId xmlns:p14="http://schemas.microsoft.com/office/powerpoint/2010/main" val="923094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3683991" y="1021332"/>
            <a:ext cx="4512068"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Luyện</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lại</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8114221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6596943"/>
            <a:chOff x="239150" y="199649"/>
            <a:chExt cx="11683537" cy="659694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63198"/>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2600" b="0" i="0" dirty="0" err="1">
                  <a:solidFill>
                    <a:srgbClr val="000000"/>
                  </a:solidFill>
                  <a:effectLst/>
                  <a:latin typeface="Aarian"/>
                </a:rPr>
                <a:t>Làng</a:t>
              </a:r>
              <a:r>
                <a:rPr lang="en-US" sz="2600" b="0" i="0" dirty="0">
                  <a:solidFill>
                    <a:srgbClr val="000000"/>
                  </a:solidFill>
                  <a:effectLst/>
                  <a:latin typeface="Aarian"/>
                </a:rPr>
                <a:t> </a:t>
              </a:r>
              <a:r>
                <a:rPr lang="en-US" sz="2600" b="0" i="0" dirty="0" err="1">
                  <a:solidFill>
                    <a:srgbClr val="000000"/>
                  </a:solidFill>
                  <a:effectLst/>
                  <a:latin typeface="Aarian"/>
                </a:rPr>
                <a:t>tôi</a:t>
              </a:r>
              <a:r>
                <a:rPr lang="en-US" sz="2600" b="0" i="0" dirty="0">
                  <a:solidFill>
                    <a:srgbClr val="000000"/>
                  </a:solidFill>
                  <a:effectLst/>
                  <a:latin typeface="Aarian"/>
                </a:rPr>
                <a:t> ở </a:t>
              </a:r>
              <a:r>
                <a:rPr lang="en-US" sz="2600" b="0" i="0" dirty="0" err="1">
                  <a:solidFill>
                    <a:srgbClr val="000000"/>
                  </a:solidFill>
                  <a:effectLst/>
                  <a:latin typeface="Aarian"/>
                </a:rPr>
                <a:t>lưng</a:t>
              </a:r>
              <a:r>
                <a:rPr lang="en-US" sz="2600" b="0" i="0" dirty="0">
                  <a:solidFill>
                    <a:srgbClr val="000000"/>
                  </a:solidFill>
                  <a:effectLst/>
                  <a:latin typeface="Aarian"/>
                </a:rPr>
                <a:t> </a:t>
              </a:r>
              <a:r>
                <a:rPr lang="en-US" sz="2600" b="0" i="0" dirty="0" err="1">
                  <a:solidFill>
                    <a:srgbClr val="000000"/>
                  </a:solidFill>
                  <a:effectLst/>
                  <a:latin typeface="Aarian"/>
                </a:rPr>
                <a:t>Trường</a:t>
              </a:r>
              <a:r>
                <a:rPr lang="en-US" sz="2600" b="0" i="0" dirty="0">
                  <a:solidFill>
                    <a:srgbClr val="000000"/>
                  </a:solidFill>
                  <a:effectLst/>
                  <a:latin typeface="Aarian"/>
                </a:rPr>
                <a:t> </a:t>
              </a:r>
              <a:r>
                <a:rPr lang="en-US" sz="2600" b="0" i="0" dirty="0" err="1">
                  <a:solidFill>
                    <a:srgbClr val="000000"/>
                  </a:solidFill>
                  <a:effectLst/>
                  <a:latin typeface="Aarian"/>
                </a:rPr>
                <a:t>Sơn</a:t>
              </a:r>
              <a:r>
                <a:rPr lang="en-US" sz="2600" dirty="0">
                  <a:latin typeface="Aarian"/>
                </a:rPr>
                <a:t>, </a:t>
              </a:r>
              <a:r>
                <a:rPr lang="en-US" sz="2600" dirty="0" err="1">
                  <a:latin typeface="Aarian"/>
                </a:rPr>
                <a:t>giữa</a:t>
              </a:r>
              <a:r>
                <a:rPr lang="en-US" sz="2600" dirty="0">
                  <a:latin typeface="Aarian"/>
                </a:rPr>
                <a:t> </a:t>
              </a:r>
              <a:r>
                <a:rPr lang="en-US" sz="2600" dirty="0" err="1">
                  <a:latin typeface="Aarian"/>
                </a:rPr>
                <a:t>vùng</a:t>
              </a:r>
              <a:r>
                <a:rPr lang="en-US" sz="2600" dirty="0">
                  <a:latin typeface="Aarian"/>
                </a:rPr>
                <a:t> </a:t>
              </a:r>
              <a:r>
                <a:rPr lang="en-US" sz="2600" dirty="0" err="1">
                  <a:latin typeface="Aarian"/>
                </a:rPr>
                <a:t>núi</a:t>
              </a:r>
              <a:r>
                <a:rPr lang="en-US" sz="2600" dirty="0">
                  <a:latin typeface="Aarian"/>
                </a:rPr>
                <a:t> non </a:t>
              </a:r>
              <a:r>
                <a:rPr lang="en-US" sz="2600" dirty="0" err="1">
                  <a:latin typeface="Aarian"/>
                </a:rPr>
                <a:t>trùng</a:t>
              </a:r>
              <a:r>
                <a:rPr lang="en-US" sz="2600" dirty="0">
                  <a:latin typeface="Aarian"/>
                </a:rPr>
                <a:t> </a:t>
              </a:r>
              <a:r>
                <a:rPr lang="en-US" sz="2600" dirty="0" err="1">
                  <a:latin typeface="Aarian"/>
                </a:rPr>
                <a:t>điệp</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lần</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mấy</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bạn</a:t>
              </a:r>
              <a:r>
                <a:rPr lang="en-US" sz="2600" dirty="0">
                  <a:latin typeface="Aarian"/>
                </a:rPr>
                <a:t> </a:t>
              </a:r>
              <a:r>
                <a:rPr lang="en-US" sz="2600" dirty="0" err="1">
                  <a:latin typeface="Aarian"/>
                </a:rPr>
                <a:t>được</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cho</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thăm</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nào</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vui</a:t>
              </a:r>
              <a:r>
                <a:rPr lang="en-US" sz="2600" dirty="0">
                  <a:latin typeface="Aarian"/>
                </a:rPr>
                <a:t>.</a:t>
              </a:r>
            </a:p>
            <a:p>
              <a:pPr algn="just"/>
              <a:r>
                <a:rPr lang="en-US" sz="2600" dirty="0">
                  <a:latin typeface="Aarian"/>
                </a:rPr>
                <a:t>	</a:t>
              </a:r>
              <a:r>
                <a:rPr lang="en-US" sz="2600" dirty="0" err="1">
                  <a:latin typeface="Aarian"/>
                </a:rPr>
                <a:t>Hôm</a:t>
              </a:r>
              <a:r>
                <a:rPr lang="en-US" sz="2600" dirty="0">
                  <a:latin typeface="Aarian"/>
                </a:rPr>
                <a:t> </a:t>
              </a:r>
              <a:r>
                <a:rPr lang="en-US" sz="2600" dirty="0" err="1">
                  <a:latin typeface="Aarian"/>
                </a:rPr>
                <a:t>đó</a:t>
              </a:r>
              <a:r>
                <a:rPr lang="en-US" sz="2600" dirty="0">
                  <a:latin typeface="Aarian"/>
                </a:rPr>
                <a:t> </a:t>
              </a:r>
              <a:r>
                <a:rPr lang="en-US" sz="2600" dirty="0" err="1">
                  <a:latin typeface="Aarian"/>
                </a:rPr>
                <a:t>là</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ngày</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ráo</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đưa</a:t>
              </a:r>
              <a:r>
                <a:rPr lang="en-US" sz="2600" dirty="0">
                  <a:latin typeface="Aarian"/>
                </a:rPr>
                <a:t> </a:t>
              </a:r>
              <a:r>
                <a:rPr lang="en-US" sz="2600" dirty="0" err="1">
                  <a:latin typeface="Aarian"/>
                </a:rPr>
                <a:t>cho</a:t>
              </a:r>
              <a:r>
                <a:rPr lang="en-US" sz="2600" dirty="0">
                  <a:latin typeface="Aarian"/>
                </a:rPr>
                <a:t> </a:t>
              </a:r>
              <a:r>
                <a:rPr lang="en-US" sz="2600" dirty="0" err="1">
                  <a:latin typeface="Aarian"/>
                </a:rPr>
                <a:t>mỗi</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tàu</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cọ</a:t>
              </a:r>
              <a:r>
                <a:rPr lang="en-US" sz="2600" dirty="0">
                  <a:latin typeface="Aarian"/>
                </a:rPr>
                <a:t> </a:t>
              </a:r>
              <a:r>
                <a:rPr lang="en-US" sz="2600" dirty="0" err="1">
                  <a:latin typeface="Aarian"/>
                </a:rPr>
                <a:t>che</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Chưa</a:t>
              </a:r>
              <a:r>
                <a:rPr lang="en-US" sz="2600" dirty="0">
                  <a:latin typeface="Aarian"/>
                </a:rPr>
                <a:t> </a:t>
              </a:r>
              <a:r>
                <a:rPr lang="en-US" sz="2600" dirty="0" err="1">
                  <a:latin typeface="Aarian"/>
                </a:rPr>
                <a:t>hết</a:t>
              </a:r>
              <a:r>
                <a:rPr lang="en-US" sz="2600" dirty="0">
                  <a:latin typeface="Aarian"/>
                </a:rPr>
                <a:t> </a:t>
              </a:r>
              <a:r>
                <a:rPr lang="en-US" sz="2600" dirty="0" err="1">
                  <a:latin typeface="Aarian"/>
                </a:rPr>
                <a:t>mùa</a:t>
              </a:r>
              <a:r>
                <a:rPr lang="en-US" sz="2600" dirty="0">
                  <a:latin typeface="Aarian"/>
                </a:rPr>
                <a:t> </a:t>
              </a:r>
              <a:r>
                <a:rPr lang="en-US" sz="2600" dirty="0" err="1">
                  <a:latin typeface="Aarian"/>
                </a:rPr>
                <a:t>mưa</a:t>
              </a:r>
              <a:r>
                <a:rPr lang="en-US" sz="2600" dirty="0">
                  <a:latin typeface="Aarian"/>
                </a:rPr>
                <a:t>, </a:t>
              </a:r>
              <a:r>
                <a:rPr lang="en-US" sz="2600" dirty="0" err="1">
                  <a:latin typeface="Aarian"/>
                </a:rPr>
                <a:t>đâu</a:t>
              </a:r>
              <a:r>
                <a:rPr lang="en-US" sz="2600" dirty="0">
                  <a:latin typeface="Aarian"/>
                </a:rPr>
                <a:t> </a:t>
              </a:r>
              <a:r>
                <a:rPr lang="en-US" sz="2600" dirty="0" err="1">
                  <a:latin typeface="Aarian"/>
                </a:rPr>
                <a:t>dâu</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ra</a:t>
              </a:r>
              <a:r>
                <a:rPr lang="en-US" sz="2600" dirty="0">
                  <a:latin typeface="Aarian"/>
                </a:rPr>
                <a:t> </a:t>
              </a:r>
              <a:r>
                <a:rPr lang="en-US" sz="2600" dirty="0" err="1">
                  <a:latin typeface="Aarian"/>
                </a:rPr>
                <a:t>thêm</a:t>
              </a:r>
              <a:r>
                <a:rPr lang="en-US" sz="2600" dirty="0">
                  <a:latin typeface="Aarian"/>
                </a:rPr>
                <a:t> </a:t>
              </a:r>
              <a:r>
                <a:rPr lang="en-US" sz="2600" dirty="0" err="1">
                  <a:latin typeface="Aarian"/>
                </a:rPr>
                <a:t>chồi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mọc</a:t>
              </a:r>
              <a:r>
                <a:rPr lang="en-US" sz="2600" dirty="0">
                  <a:latin typeface="Aarian"/>
                </a:rPr>
                <a:t> </a:t>
              </a:r>
              <a:r>
                <a:rPr lang="en-US" sz="2600" dirty="0" err="1">
                  <a:latin typeface="Aarian"/>
                </a:rPr>
                <a:t>xanh</a:t>
              </a:r>
              <a:r>
                <a:rPr lang="en-US" sz="2600" dirty="0">
                  <a:latin typeface="Aarian"/>
                </a:rPr>
                <a:t> um. </a:t>
              </a:r>
              <a:r>
                <a:rPr lang="en-US" sz="2600" dirty="0" err="1">
                  <a:latin typeface="Aarian"/>
                </a:rPr>
                <a:t>Đi</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nghe</a:t>
              </a:r>
              <a:r>
                <a:rPr lang="en-US" sz="2600" dirty="0">
                  <a:latin typeface="Aarian"/>
                </a:rPr>
                <a:t> </a:t>
              </a:r>
              <a:r>
                <a:rPr lang="en-US" sz="2600" dirty="0" err="1">
                  <a:latin typeface="Aarian"/>
                </a:rPr>
                <a:t>rất</a:t>
              </a:r>
              <a:r>
                <a:rPr lang="en-US" sz="2600" dirty="0">
                  <a:latin typeface="Aarian"/>
                </a:rPr>
                <a:t> </a:t>
              </a:r>
              <a:r>
                <a:rPr lang="en-US" sz="2600" dirty="0" err="1">
                  <a:latin typeface="Aarian"/>
                </a:rPr>
                <a:t>rõ</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róc</a:t>
              </a:r>
              <a:r>
                <a:rPr lang="en-US" sz="2600" dirty="0">
                  <a:latin typeface="Aarian"/>
                </a:rPr>
                <a:t> </a:t>
              </a:r>
              <a:r>
                <a:rPr lang="en-US" sz="2600" dirty="0" err="1">
                  <a:latin typeface="Aarian"/>
                </a:rPr>
                <a:t>rách</a:t>
              </a:r>
              <a:r>
                <a:rPr lang="en-US" sz="2600" dirty="0">
                  <a:latin typeface="Aarian"/>
                </a:rPr>
                <a:t> </a:t>
              </a:r>
              <a:r>
                <a:rPr lang="en-US" sz="2600" dirty="0" err="1">
                  <a:latin typeface="Aarian"/>
                </a:rPr>
                <a:t>và</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chim</a:t>
              </a:r>
              <a:r>
                <a:rPr lang="en-US" sz="2600" dirty="0">
                  <a:latin typeface="Aarian"/>
                </a:rPr>
                <a:t> </a:t>
              </a:r>
              <a:r>
                <a:rPr lang="en-US" sz="2600" dirty="0" err="1">
                  <a:latin typeface="Aarian"/>
                </a:rPr>
                <a:t>hót</a:t>
              </a:r>
              <a:r>
                <a:rPr lang="en-US" sz="2600" dirty="0">
                  <a:latin typeface="Aarian"/>
                </a:rPr>
                <a:t> </a:t>
              </a:r>
              <a:r>
                <a:rPr lang="en-US" sz="2600" dirty="0" err="1">
                  <a:latin typeface="Aarian"/>
                </a:rPr>
                <a:t>líu</a:t>
              </a:r>
              <a:r>
                <a:rPr lang="en-US" sz="2600" dirty="0">
                  <a:latin typeface="Aarian"/>
                </a:rPr>
                <a:t> lo. </a:t>
              </a:r>
            </a:p>
            <a:p>
              <a:pPr algn="just"/>
              <a:r>
                <a:rPr lang="en-US" sz="2600" dirty="0">
                  <a:latin typeface="Aarian"/>
                </a:rPr>
                <a:t>	</a:t>
              </a:r>
              <a:r>
                <a:rPr lang="en-US" sz="2600" dirty="0" err="1">
                  <a:latin typeface="Aarian"/>
                </a:rPr>
                <a:t>Mặt</a:t>
              </a:r>
              <a:r>
                <a:rPr lang="en-US" sz="2600" dirty="0">
                  <a:latin typeface="Aarian"/>
                </a:rPr>
                <a:t> </a:t>
              </a:r>
              <a:r>
                <a:rPr lang="en-US" sz="2600" dirty="0" err="1">
                  <a:latin typeface="Aarian"/>
                </a:rPr>
                <a:t>trời</a:t>
              </a:r>
              <a:r>
                <a:rPr lang="en-US" sz="2600" dirty="0">
                  <a:latin typeface="Aarian"/>
                </a:rPr>
                <a:t> </a:t>
              </a:r>
              <a:r>
                <a:rPr lang="en-US" sz="2600" dirty="0" err="1">
                  <a:latin typeface="Aarian"/>
                </a:rPr>
                <a:t>chiếu</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luồng</a:t>
              </a:r>
              <a:r>
                <a:rPr lang="en-US" sz="2600" dirty="0">
                  <a:latin typeface="Aarian"/>
                </a:rPr>
                <a:t> </a:t>
              </a:r>
              <a:r>
                <a:rPr lang="en-US" sz="2600" dirty="0" err="1">
                  <a:latin typeface="Aarian"/>
                </a:rPr>
                <a:t>sáng</a:t>
              </a:r>
              <a:r>
                <a:rPr lang="en-US" sz="2600" dirty="0">
                  <a:latin typeface="Aarian"/>
                </a:rPr>
                <a:t> qua </a:t>
              </a:r>
              <a:r>
                <a:rPr lang="en-US" sz="2600" dirty="0" err="1">
                  <a:latin typeface="Aarian"/>
                </a:rPr>
                <a:t>kẽ</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cối</a:t>
              </a:r>
              <a:r>
                <a:rPr lang="en-US" sz="2600" dirty="0">
                  <a:latin typeface="Aarian"/>
                </a:rPr>
                <a:t> </a:t>
              </a:r>
              <a:r>
                <a:rPr lang="en-US" sz="2600" dirty="0" err="1">
                  <a:latin typeface="Aarian"/>
                </a:rPr>
                <a:t>vươn</a:t>
              </a:r>
              <a:r>
                <a:rPr lang="en-US" sz="2600" dirty="0">
                  <a:latin typeface="Aarian"/>
                </a:rPr>
                <a:t> </a:t>
              </a:r>
              <a:r>
                <a:rPr lang="en-US" sz="2600" dirty="0" err="1">
                  <a:latin typeface="Aarian"/>
                </a:rPr>
                <a:t>ngọn</a:t>
              </a:r>
              <a:r>
                <a:rPr lang="en-US" sz="2600" dirty="0">
                  <a:latin typeface="Aarian"/>
                </a:rPr>
                <a:t> </a:t>
              </a:r>
              <a:r>
                <a:rPr lang="en-US" sz="2600" dirty="0" err="1">
                  <a:latin typeface="Aarian"/>
                </a:rPr>
                <a:t>lên</a:t>
              </a:r>
              <a:r>
                <a:rPr lang="en-US" sz="2600" dirty="0">
                  <a:latin typeface="Aarian"/>
                </a:rPr>
                <a:t> </a:t>
              </a:r>
              <a:r>
                <a:rPr lang="en-US" sz="2600" dirty="0" err="1">
                  <a:latin typeface="Aarian"/>
                </a:rPr>
                <a:t>cao</a:t>
              </a:r>
              <a:r>
                <a:rPr lang="en-US" sz="2600" dirty="0">
                  <a:latin typeface="Aarian"/>
                </a:rPr>
                <a:t> </a:t>
              </a:r>
              <a:r>
                <a:rPr lang="en-US" sz="2600" dirty="0" err="1">
                  <a:latin typeface="Aarian"/>
                </a:rPr>
                <a:t>tít</a:t>
              </a:r>
              <a:r>
                <a:rPr lang="en-US" sz="2600" dirty="0">
                  <a:latin typeface="Aarian"/>
                </a:rPr>
                <a:t> </a:t>
              </a:r>
              <a:r>
                <a:rPr lang="en-US" sz="2600" dirty="0" err="1">
                  <a:latin typeface="Aarian"/>
                </a:rPr>
                <a:t>đón</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Nhiều</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thân</a:t>
              </a:r>
              <a:r>
                <a:rPr lang="en-US" sz="2600" dirty="0">
                  <a:latin typeface="Aarian"/>
                </a:rPr>
                <a:t> </a:t>
              </a:r>
              <a:r>
                <a:rPr lang="en-US" sz="2600" dirty="0" err="1">
                  <a:latin typeface="Aarian"/>
                </a:rPr>
                <a:t>thẳng</a:t>
              </a:r>
              <a:r>
                <a:rPr lang="en-US" sz="2600" dirty="0">
                  <a:latin typeface="Aarian"/>
                </a:rPr>
                <a:t> </a:t>
              </a:r>
              <a:r>
                <a:rPr lang="en-US" sz="2600" dirty="0" err="1">
                  <a:latin typeface="Aarian"/>
                </a:rPr>
                <a:t>tắp</a:t>
              </a:r>
              <a:r>
                <a:rPr lang="en-US" sz="2600" dirty="0">
                  <a:latin typeface="Aarian"/>
                </a:rPr>
                <a:t>, </a:t>
              </a:r>
              <a:r>
                <a:rPr lang="en-US" sz="2600" dirty="0" err="1">
                  <a:latin typeface="Aarian"/>
                </a:rPr>
                <a:t>tán</a:t>
              </a:r>
              <a:r>
                <a:rPr lang="en-US" sz="2600" dirty="0">
                  <a:latin typeface="Aarian"/>
                </a:rPr>
                <a:t> </a:t>
              </a:r>
              <a:r>
                <a:rPr lang="en-US" sz="2600" dirty="0" err="1">
                  <a:latin typeface="Aarian"/>
                </a:rPr>
                <a:t>lá</a:t>
              </a:r>
              <a:r>
                <a:rPr lang="en-US" sz="2600" dirty="0">
                  <a:latin typeface="Aarian"/>
                </a:rPr>
                <a:t> </a:t>
              </a:r>
              <a:r>
                <a:rPr lang="en-US" sz="2600" dirty="0" err="1">
                  <a:latin typeface="Aarian"/>
                </a:rPr>
                <a:t>tròn</a:t>
              </a:r>
              <a:r>
                <a:rPr lang="en-US" sz="2600" dirty="0">
                  <a:latin typeface="Aarian"/>
                </a:rPr>
                <a:t> </a:t>
              </a:r>
              <a:r>
                <a:rPr lang="en-US" sz="2600" dirty="0" err="1">
                  <a:latin typeface="Aarian"/>
                </a:rPr>
                <a:t>xoe</a:t>
              </a:r>
              <a:r>
                <a:rPr lang="en-US" sz="2600" dirty="0">
                  <a:latin typeface="Aarian"/>
                </a:rPr>
                <a:t>. </a:t>
              </a:r>
              <a:r>
                <a:rPr lang="en-US" sz="2600" dirty="0" err="1">
                  <a:latin typeface="Aarian"/>
                </a:rPr>
                <a:t>Những</a:t>
              </a:r>
              <a:r>
                <a:rPr lang="en-US" sz="2600" dirty="0">
                  <a:latin typeface="Aarian"/>
                </a:rPr>
                <a:t> con </a:t>
              </a:r>
              <a:r>
                <a:rPr lang="en-US" sz="2600" dirty="0" err="1">
                  <a:latin typeface="Aarian"/>
                </a:rPr>
                <a:t>sóc</a:t>
              </a:r>
              <a:r>
                <a:rPr lang="en-US" sz="2600" dirty="0">
                  <a:latin typeface="Aarian"/>
                </a:rPr>
                <a:t> </a:t>
              </a:r>
              <a:r>
                <a:rPr lang="en-US" sz="2600" dirty="0" err="1">
                  <a:latin typeface="Aarian"/>
                </a:rPr>
                <a:t>nâu</a:t>
              </a:r>
              <a:r>
                <a:rPr lang="en-US" sz="2600" dirty="0">
                  <a:latin typeface="Aarian"/>
                </a:rPr>
                <a:t> </a:t>
              </a:r>
              <a:r>
                <a:rPr lang="en-US" sz="2600" dirty="0" err="1">
                  <a:latin typeface="Aarian"/>
                </a:rPr>
                <a:t>cong</a:t>
              </a:r>
              <a:r>
                <a:rPr lang="en-US" sz="2600" dirty="0">
                  <a:latin typeface="Aarian"/>
                </a:rPr>
                <a:t> </a:t>
              </a:r>
              <a:r>
                <a:rPr lang="en-US" sz="2600" dirty="0" err="1">
                  <a:latin typeface="Aarian"/>
                </a:rPr>
                <a:t>đuôi</a:t>
              </a:r>
              <a:r>
                <a:rPr lang="en-US" sz="2600" dirty="0">
                  <a:latin typeface="Aarian"/>
                </a:rPr>
                <a:t> </a:t>
              </a:r>
              <a:r>
                <a:rPr lang="en-US" sz="2600" dirty="0" err="1">
                  <a:latin typeface="Aarian"/>
                </a:rPr>
                <a:t>nhảy</a:t>
              </a:r>
              <a:r>
                <a:rPr lang="en-US" sz="2600" dirty="0">
                  <a:latin typeface="Aarian"/>
                </a:rPr>
                <a:t> </a:t>
              </a:r>
              <a:r>
                <a:rPr lang="en-US" sz="2600" dirty="0" err="1">
                  <a:latin typeface="Aarian"/>
                </a:rPr>
                <a:t>thoăn</a:t>
              </a:r>
              <a:r>
                <a:rPr lang="en-US" sz="2600" dirty="0">
                  <a:latin typeface="Aarian"/>
                </a:rPr>
                <a:t> </a:t>
              </a:r>
              <a:r>
                <a:rPr lang="en-US" sz="2600" dirty="0" err="1">
                  <a:latin typeface="Aarian"/>
                </a:rPr>
                <a:t>thoắt</a:t>
              </a:r>
              <a:r>
                <a:rPr lang="en-US" sz="2600" dirty="0">
                  <a:latin typeface="Aarian"/>
                </a:rPr>
                <a:t> qua </a:t>
              </a:r>
              <a:r>
                <a:rPr lang="en-US" sz="2600" dirty="0" err="1">
                  <a:latin typeface="Aarian"/>
                </a:rPr>
                <a:t>các</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có</a:t>
              </a:r>
              <a:r>
                <a:rPr lang="en-US" sz="2600" dirty="0">
                  <a:latin typeface="Aarian"/>
                </a:rPr>
                <a:t> </a:t>
              </a:r>
              <a:r>
                <a:rPr lang="en-US" sz="2600" dirty="0" err="1">
                  <a:latin typeface="Aarian"/>
                </a:rPr>
                <a:t>người</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tới</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dừng</a:t>
              </a:r>
              <a:r>
                <a:rPr lang="en-US" sz="2600" dirty="0">
                  <a:latin typeface="Aarian"/>
                </a:rPr>
                <a:t> </a:t>
              </a:r>
              <a:r>
                <a:rPr lang="en-US" sz="2600" dirty="0" err="1">
                  <a:latin typeface="Aarian"/>
                </a:rPr>
                <a:t>cả</a:t>
              </a:r>
              <a:r>
                <a:rPr lang="en-US" sz="2600" dirty="0">
                  <a:latin typeface="Aarian"/>
                </a:rPr>
                <a:t> </a:t>
              </a:r>
              <a:r>
                <a:rPr lang="en-US" sz="2600" dirty="0" err="1">
                  <a:latin typeface="Aarian"/>
                </a:rPr>
                <a:t>lại</a:t>
              </a:r>
              <a:r>
                <a:rPr lang="en-US" sz="2600" dirty="0">
                  <a:latin typeface="Aarian"/>
                </a:rPr>
                <a:t>, </a:t>
              </a:r>
              <a:r>
                <a:rPr lang="en-US" sz="2600" dirty="0" err="1">
                  <a:latin typeface="Aarian"/>
                </a:rPr>
                <a:t>nhìn</a:t>
              </a:r>
              <a:r>
                <a:rPr lang="en-US" sz="2600" dirty="0">
                  <a:latin typeface="Aarian"/>
                </a:rPr>
                <a:t> </a:t>
              </a:r>
              <a:r>
                <a:rPr lang="en-US" sz="2600" dirty="0" err="1">
                  <a:latin typeface="Aarian"/>
                </a:rPr>
                <a:t>ngơ</a:t>
              </a:r>
              <a:r>
                <a:rPr lang="en-US" sz="2600" dirty="0">
                  <a:latin typeface="Aarian"/>
                </a:rPr>
                <a:t> </a:t>
              </a:r>
              <a:r>
                <a:rPr lang="en-US" sz="2600" dirty="0" err="1">
                  <a:latin typeface="Aarian"/>
                </a:rPr>
                <a:t>ngác</a:t>
              </a:r>
              <a:r>
                <a:rPr lang="en-US" sz="2600" dirty="0">
                  <a:latin typeface="Aarian"/>
                </a:rPr>
                <a:t>.</a:t>
              </a:r>
            </a:p>
            <a:p>
              <a:pPr algn="just"/>
              <a:r>
                <a:rPr lang="en-US" sz="2600" dirty="0">
                  <a:latin typeface="Aarian"/>
                </a:rPr>
                <a:t>	</a:t>
              </a:r>
              <a:r>
                <a:rPr lang="en-US" sz="2600" dirty="0" err="1">
                  <a:latin typeface="Aarian"/>
                </a:rPr>
                <a:t>Khi</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đã</a:t>
              </a:r>
              <a:r>
                <a:rPr lang="en-US" sz="2600" dirty="0">
                  <a:latin typeface="Aarian"/>
                </a:rPr>
                <a:t> </a:t>
              </a:r>
              <a:r>
                <a:rPr lang="en-US" sz="2600" dirty="0" err="1">
                  <a:latin typeface="Aarian"/>
                </a:rPr>
                <a:t>nhạt</a:t>
              </a:r>
              <a:r>
                <a:rPr lang="en-US" sz="2600" dirty="0">
                  <a:latin typeface="Aarian"/>
                </a:rPr>
                <a:t> </a:t>
              </a:r>
              <a:r>
                <a:rPr lang="en-US" sz="2600" dirty="0" err="1">
                  <a:latin typeface="Aarian"/>
                </a:rPr>
                <a:t>màu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vòm</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ra</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tiếc</a:t>
              </a:r>
              <a:r>
                <a:rPr lang="en-US" sz="2600" dirty="0">
                  <a:latin typeface="Aarian"/>
                </a:rPr>
                <a:t> </a:t>
              </a:r>
              <a:r>
                <a:rPr lang="en-US" sz="2600" dirty="0" err="1">
                  <a:latin typeface="Aarian"/>
                </a:rPr>
                <a:t>nuối</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đường</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kể</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cánh</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thuở</a:t>
              </a:r>
              <a:r>
                <a:rPr lang="en-US" sz="2600" dirty="0">
                  <a:latin typeface="Aarian"/>
                </a:rPr>
                <a:t> </a:t>
              </a:r>
              <a:r>
                <a:rPr lang="en-US" sz="2600" dirty="0" err="1">
                  <a:latin typeface="Aarian"/>
                </a:rPr>
                <a:t>xua</a:t>
              </a:r>
              <a:r>
                <a:rPr lang="en-US" sz="2600" dirty="0">
                  <a:latin typeface="Aarian"/>
                </a:rPr>
                <a:t>. </a:t>
              </a:r>
              <a:r>
                <a:rPr lang="en-US" sz="2600" dirty="0" err="1">
                  <a:latin typeface="Aarian"/>
                </a:rPr>
                <a:t>Biết</a:t>
              </a:r>
              <a:r>
                <a:rPr lang="en-US" sz="2600" dirty="0">
                  <a:latin typeface="Aarian"/>
                </a:rPr>
                <a:t> </a:t>
              </a:r>
              <a:r>
                <a:rPr lang="en-US" sz="2600" dirty="0" err="1">
                  <a:latin typeface="Aarian"/>
                </a:rPr>
                <a:t>bao</a:t>
              </a:r>
              <a:r>
                <a:rPr lang="en-US" sz="2600" dirty="0">
                  <a:latin typeface="Aarian"/>
                </a:rPr>
                <a:t> </a:t>
              </a:r>
              <a:r>
                <a:rPr lang="en-US" sz="2600" dirty="0" err="1">
                  <a:latin typeface="Aarian"/>
                </a:rPr>
                <a:t>cảnh</a:t>
              </a:r>
              <a:r>
                <a:rPr lang="en-US" sz="2600" dirty="0">
                  <a:latin typeface="Aarian"/>
                </a:rPr>
                <a:t> </a:t>
              </a:r>
              <a:r>
                <a:rPr lang="en-US" sz="2600" dirty="0" err="1">
                  <a:latin typeface="Aarian"/>
                </a:rPr>
                <a:t>sắc</a:t>
              </a:r>
              <a:r>
                <a:rPr lang="en-US" sz="2600" dirty="0">
                  <a:latin typeface="Aarian"/>
                </a:rPr>
                <a:t> </a:t>
              </a:r>
              <a:r>
                <a:rPr lang="en-US" sz="2600" dirty="0" err="1">
                  <a:latin typeface="Aarian"/>
                </a:rPr>
                <a:t>như</a:t>
              </a:r>
              <a:r>
                <a:rPr lang="en-US" sz="2600" dirty="0">
                  <a:latin typeface="Aarian"/>
                </a:rPr>
                <a:t> </a:t>
              </a:r>
              <a:r>
                <a:rPr lang="en-US" sz="2600" dirty="0" err="1">
                  <a:latin typeface="Aarian"/>
                </a:rPr>
                <a:t>hiện</a:t>
              </a:r>
              <a:r>
                <a:rPr lang="en-US" sz="2600" dirty="0">
                  <a:latin typeface="Aarian"/>
                </a:rPr>
                <a:t> </a:t>
              </a:r>
              <a:r>
                <a:rPr lang="en-US" sz="2600" dirty="0" err="1">
                  <a:latin typeface="Aarian"/>
                </a:rPr>
                <a:t>ra</a:t>
              </a:r>
              <a:r>
                <a:rPr lang="en-US" sz="2600" dirty="0">
                  <a:latin typeface="Aarian"/>
                </a:rPr>
                <a:t> </a:t>
              </a:r>
              <a:r>
                <a:rPr lang="en-US" sz="2600" dirty="0" err="1">
                  <a:latin typeface="Aarian"/>
                </a:rPr>
                <a:t>trước</a:t>
              </a:r>
              <a:r>
                <a:rPr lang="en-US" sz="2600" dirty="0">
                  <a:latin typeface="Aarian"/>
                </a:rPr>
                <a:t> </a:t>
              </a:r>
              <a:r>
                <a:rPr lang="en-US" sz="2600" dirty="0" err="1">
                  <a:latin typeface="Aarian"/>
                </a:rPr>
                <a:t>mắt</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bầy</a:t>
              </a:r>
              <a:r>
                <a:rPr lang="en-US" sz="2600" dirty="0">
                  <a:latin typeface="Aarian"/>
                </a:rPr>
                <a:t> </a:t>
              </a:r>
              <a:r>
                <a:rPr lang="en-US" sz="2600" dirty="0" err="1">
                  <a:latin typeface="Aarian"/>
                </a:rPr>
                <a:t>vượn</a:t>
              </a:r>
              <a:r>
                <a:rPr lang="en-US" sz="2600" dirty="0">
                  <a:latin typeface="Aarian"/>
                </a:rPr>
                <a:t> </a:t>
              </a:r>
              <a:r>
                <a:rPr lang="en-US" sz="2600" dirty="0" err="1">
                  <a:latin typeface="Aarian"/>
                </a:rPr>
                <a:t>tinh</a:t>
              </a:r>
              <a:r>
                <a:rPr lang="en-US" sz="2600" dirty="0">
                  <a:latin typeface="Aarian"/>
                </a:rPr>
                <a:t> </a:t>
              </a:r>
              <a:r>
                <a:rPr lang="en-US" sz="2600" dirty="0" err="1">
                  <a:latin typeface="Aarian"/>
                </a:rPr>
                <a:t>nghịch</a:t>
              </a:r>
              <a:r>
                <a:rPr lang="en-US" sz="2600" dirty="0">
                  <a:latin typeface="Aarian"/>
                </a:rPr>
                <a:t> </a:t>
              </a:r>
              <a:r>
                <a:rPr lang="en-US" sz="2600" dirty="0" err="1">
                  <a:latin typeface="Aarian"/>
                </a:rPr>
                <a:t>đánh</a:t>
              </a:r>
              <a:r>
                <a:rPr lang="en-US" sz="2600" dirty="0">
                  <a:latin typeface="Aarian"/>
                </a:rPr>
                <a:t> </a:t>
              </a:r>
              <a:r>
                <a:rPr lang="en-US" sz="2600" dirty="0" err="1">
                  <a:latin typeface="Aarian"/>
                </a:rPr>
                <a:t>đu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cao</a:t>
              </a:r>
              <a:r>
                <a:rPr lang="en-US" sz="2600" dirty="0">
                  <a:latin typeface="Aarian"/>
                </a:rPr>
                <a:t>, </a:t>
              </a:r>
              <a:r>
                <a:rPr lang="en-US" sz="2600" dirty="0" err="1">
                  <a:latin typeface="Aarian"/>
                </a:rPr>
                <a:t>đàn</a:t>
              </a:r>
              <a:r>
                <a:rPr lang="en-US" sz="2600" dirty="0">
                  <a:latin typeface="Aarian"/>
                </a:rPr>
                <a:t> </a:t>
              </a:r>
              <a:r>
                <a:rPr lang="en-US" sz="2600" dirty="0" err="1">
                  <a:latin typeface="Aarian"/>
                </a:rPr>
                <a:t>hươu</a:t>
              </a:r>
              <a:r>
                <a:rPr lang="en-US" sz="2600" dirty="0">
                  <a:latin typeface="Aarian"/>
                </a:rPr>
                <a:t> </a:t>
              </a:r>
              <a:r>
                <a:rPr lang="en-US" sz="2600" dirty="0" err="1">
                  <a:latin typeface="Aarian"/>
                </a:rPr>
                <a:t>nai</a:t>
              </a:r>
              <a:r>
                <a:rPr lang="en-US" sz="2600" dirty="0">
                  <a:latin typeface="Aarian"/>
                </a:rPr>
                <a:t> </a:t>
              </a:r>
              <a:r>
                <a:rPr lang="en-US" sz="2600" dirty="0" err="1">
                  <a:latin typeface="Aarian"/>
                </a:rPr>
                <a:t>xinh</a:t>
              </a:r>
              <a:r>
                <a:rPr lang="en-US" sz="2600" dirty="0">
                  <a:latin typeface="Aarian"/>
                </a:rPr>
                <a:t> </a:t>
              </a:r>
              <a:r>
                <a:rPr lang="en-US" sz="2600" dirty="0" err="1">
                  <a:latin typeface="Aarian"/>
                </a:rPr>
                <a:t>đẹp</a:t>
              </a:r>
              <a:r>
                <a:rPr lang="en-US" sz="2600" dirty="0">
                  <a:latin typeface="Aarian"/>
                </a:rPr>
                <a:t> </a:t>
              </a:r>
              <a:r>
                <a:rPr lang="en-US" sz="2600" dirty="0" err="1">
                  <a:latin typeface="Aarian"/>
                </a:rPr>
                <a:t>và</a:t>
              </a:r>
              <a:r>
                <a:rPr lang="en-US" sz="2600" dirty="0">
                  <a:latin typeface="Aarian"/>
                </a:rPr>
                <a:t> </a:t>
              </a:r>
              <a:r>
                <a:rPr lang="en-US" sz="2600" dirty="0" err="1">
                  <a:latin typeface="Aarian"/>
                </a:rPr>
                <a:t>hiền</a:t>
              </a:r>
              <a:r>
                <a:rPr lang="en-US" sz="2600" dirty="0">
                  <a:latin typeface="Aarian"/>
                </a:rPr>
                <a:t> </a:t>
              </a:r>
              <a:r>
                <a:rPr lang="en-US" sz="2600" dirty="0" err="1">
                  <a:latin typeface="Aarian"/>
                </a:rPr>
                <a:t>lành</a:t>
              </a:r>
              <a:r>
                <a:rPr lang="en-US" sz="2600" dirty="0">
                  <a:latin typeface="Aarian"/>
                </a:rPr>
                <a:t> </a:t>
              </a:r>
              <a:r>
                <a:rPr lang="en-US" sz="2600" dirty="0" err="1">
                  <a:latin typeface="Aarian"/>
                </a:rPr>
                <a:t>rủ</a:t>
              </a:r>
              <a:r>
                <a:rPr lang="en-US" sz="2600" dirty="0">
                  <a:latin typeface="Aarian"/>
                </a:rPr>
                <a:t> </a:t>
              </a:r>
              <a:r>
                <a:rPr lang="en-US" sz="2600" dirty="0" err="1">
                  <a:latin typeface="Aarian"/>
                </a:rPr>
                <a:t>nhau</a:t>
              </a:r>
              <a:r>
                <a:rPr lang="en-US" sz="2600" dirty="0">
                  <a:latin typeface="Aarian"/>
                </a:rPr>
                <a:t> </a:t>
              </a:r>
              <a:r>
                <a:rPr lang="en-US" sz="2600" dirty="0" err="1">
                  <a:latin typeface="Aarian"/>
                </a:rPr>
                <a:t>ra</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vạt</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đẫm</a:t>
              </a:r>
              <a:r>
                <a:rPr lang="en-US" sz="2600" dirty="0">
                  <a:latin typeface="Aarian"/>
                </a:rPr>
                <a:t> </a:t>
              </a:r>
              <a:r>
                <a:rPr lang="en-US" sz="2600" dirty="0" err="1">
                  <a:latin typeface="Aarian"/>
                </a:rPr>
                <a:t>sương</a:t>
              </a:r>
              <a:r>
                <a:rPr lang="en-US" sz="2600" dirty="0">
                  <a:latin typeface="Aarian"/>
                </a:rPr>
                <a:t> long </a:t>
              </a:r>
              <a:r>
                <a:rPr lang="en-US" sz="2600" dirty="0" err="1">
                  <a:latin typeface="Aarian"/>
                </a:rPr>
                <a:t>lanh</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nắng</a:t>
              </a:r>
              <a:r>
                <a:rPr lang="en-US" sz="2600" dirty="0">
                  <a:latin typeface="Aarian"/>
                </a:rPr>
                <a:t>.</a:t>
              </a:r>
            </a:p>
            <a:p>
              <a:pPr algn="just"/>
              <a:r>
                <a:rPr lang="en-US" sz="2400" dirty="0">
                  <a:latin typeface="Aarian"/>
                </a:rPr>
                <a:t>                                                                                    (</a:t>
              </a:r>
              <a:r>
                <a:rPr lang="en-US" sz="2400" dirty="0" err="1">
                  <a:latin typeface="Aarian"/>
                </a:rPr>
                <a:t>Vũ</a:t>
              </a:r>
              <a:r>
                <a:rPr lang="en-US" sz="2400" dirty="0">
                  <a:latin typeface="Aarian"/>
                </a:rPr>
                <a:t> </a:t>
              </a:r>
              <a:r>
                <a:rPr lang="en-US" sz="2400" dirty="0" err="1">
                  <a:latin typeface="Aarian"/>
                </a:rPr>
                <a:t>Hùng</a:t>
              </a:r>
              <a:r>
                <a:rPr lang="en-US" sz="24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Aarian"/>
                </a:rPr>
                <a:t>CÁNH RỪNG TRONG NẮNG</a:t>
              </a:r>
              <a:endParaRPr lang="vi-VN" sz="2800" b="1" i="0" dirty="0">
                <a:solidFill>
                  <a:srgbClr val="008000"/>
                </a:solidFill>
                <a:effectLst/>
                <a:latin typeface="Aarian"/>
              </a:endParaRPr>
            </a:p>
          </p:txBody>
        </p:sp>
      </p:grpSp>
    </p:spTree>
    <p:extLst>
      <p:ext uri="{BB962C8B-B14F-4D97-AF65-F5344CB8AC3E}">
        <p14:creationId xmlns:p14="http://schemas.microsoft.com/office/powerpoint/2010/main" val="299875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92563B-1467-4F2B-BA30-D74CDF0DEDAA}"/>
              </a:ext>
            </a:extLst>
          </p:cNvPr>
          <p:cNvGrpSpPr/>
          <p:nvPr/>
        </p:nvGrpSpPr>
        <p:grpSpPr>
          <a:xfrm>
            <a:off x="1866870" y="2654138"/>
            <a:ext cx="5977193" cy="2574854"/>
            <a:chOff x="4038" y="1274"/>
            <a:chExt cx="10428" cy="4798"/>
          </a:xfrm>
        </p:grpSpPr>
        <p:sp>
          <p:nvSpPr>
            <p:cNvPr id="5"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F08E4E20-CE48-43E5-B340-0E3955D2FC4E}"/>
                </a:ext>
              </a:extLst>
            </p:cNvPr>
            <p:cNvSpPr/>
            <p:nvPr/>
          </p:nvSpPr>
          <p:spPr>
            <a:xfrm>
              <a:off x="6504" y="1274"/>
              <a:ext cx="5432" cy="107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5FB06315-DE0B-4464-AF28-581C564489B1}"/>
                </a:ext>
              </a:extLst>
            </p:cNvPr>
            <p:cNvSpPr/>
            <p:nvPr/>
          </p:nvSpPr>
          <p:spPr>
            <a:xfrm>
              <a:off x="5223" y="2754"/>
              <a:ext cx="3010" cy="1071"/>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8" name="Oval 7">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Aarian"/>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Aarian"/>
                <a:cs typeface="Calibri" panose="020F0502020204030204" charset="0"/>
                <a:sym typeface="Arial" panose="020B0604020202020204"/>
              </a:endParaRPr>
            </a:p>
          </p:txBody>
        </p:sp>
        <p:grpSp>
          <p:nvGrpSpPr>
            <p:cNvPr id="9" name="Group 8">
              <a:extLst>
                <a:ext uri="{FF2B5EF4-FFF2-40B4-BE49-F238E27FC236}">
                  <a16:creationId xmlns:a16="http://schemas.microsoft.com/office/drawing/2014/main" id="{71FE0359-6CCF-4C4D-8B9F-675AEC21A95A}"/>
                </a:ext>
              </a:extLst>
            </p:cNvPr>
            <p:cNvGrpSpPr/>
            <p:nvPr/>
          </p:nvGrpSpPr>
          <p:grpSpPr>
            <a:xfrm>
              <a:off x="4038" y="3838"/>
              <a:ext cx="5741" cy="1071"/>
              <a:chOff x="1717199" y="4363552"/>
              <a:chExt cx="3645680" cy="680172"/>
            </a:xfrm>
          </p:grpSpPr>
          <p:sp>
            <p:nvSpPr>
              <p:cNvPr id="17"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18" name="Rectangle 17">
                <a:extLst>
                  <a:ext uri="{FF2B5EF4-FFF2-40B4-BE49-F238E27FC236}">
                    <a16:creationId xmlns:a16="http://schemas.microsoft.com/office/drawing/2014/main" id="{FFD9D954-8119-4F2D-ABF7-CC8489C741B4}"/>
                  </a:ext>
                </a:extLst>
              </p:cNvPr>
              <p:cNvSpPr/>
              <p:nvPr/>
            </p:nvSpPr>
            <p:spPr>
              <a:xfrm>
                <a:off x="2469553" y="4363552"/>
                <a:ext cx="1930806" cy="68017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19" name="Oval 18">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Aarian"/>
                  <a:cs typeface="Calibri" panose="020F0502020204030204" charset="0"/>
                  <a:sym typeface="Arial" panose="020B0604020202020204"/>
                </a:endParaRPr>
              </a:p>
            </p:txBody>
          </p:sp>
        </p:grpSp>
        <p:grpSp>
          <p:nvGrpSpPr>
            <p:cNvPr id="10" name="Group 9">
              <a:extLst>
                <a:ext uri="{FF2B5EF4-FFF2-40B4-BE49-F238E27FC236}">
                  <a16:creationId xmlns:a16="http://schemas.microsoft.com/office/drawing/2014/main" id="{2FA156E3-7F46-43FA-93D1-A994F596D13E}"/>
                </a:ext>
              </a:extLst>
            </p:cNvPr>
            <p:cNvGrpSpPr/>
            <p:nvPr/>
          </p:nvGrpSpPr>
          <p:grpSpPr>
            <a:xfrm>
              <a:off x="4038" y="5001"/>
              <a:ext cx="7045" cy="1071"/>
              <a:chOff x="1717199" y="5199333"/>
              <a:chExt cx="4473575" cy="680172"/>
            </a:xfrm>
          </p:grpSpPr>
          <p:sp>
            <p:nvSpPr>
              <p:cNvPr id="14"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15" name="Rectangle 14">
                <a:extLst>
                  <a:ext uri="{FF2B5EF4-FFF2-40B4-BE49-F238E27FC236}">
                    <a16:creationId xmlns:a16="http://schemas.microsoft.com/office/drawing/2014/main" id="{569EA894-700C-4311-B3E5-C5847678E5AE}"/>
                  </a:ext>
                </a:extLst>
              </p:cNvPr>
              <p:cNvSpPr/>
              <p:nvPr/>
            </p:nvSpPr>
            <p:spPr>
              <a:xfrm>
                <a:off x="2469553" y="5199333"/>
                <a:ext cx="3662375" cy="68017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16" name="Oval 15">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Aarian"/>
                  <a:cs typeface="Calibri" panose="020F0502020204030204" charset="0"/>
                  <a:sym typeface="Arial" panose="020B0604020202020204"/>
                </a:endParaRPr>
              </a:p>
            </p:txBody>
          </p:sp>
        </p:grpSp>
        <p:pic>
          <p:nvPicPr>
            <p:cNvPr id="11"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9" y="3799701"/>
            <a:ext cx="1761897" cy="2194750"/>
          </a:xfrm>
          <a:prstGeom prst="rect">
            <a:avLst/>
          </a:prstGeom>
        </p:spPr>
      </p:pic>
      <p:grpSp>
        <p:nvGrpSpPr>
          <p:cNvPr id="21" name="Group 20">
            <a:extLst>
              <a:ext uri="{FF2B5EF4-FFF2-40B4-BE49-F238E27FC236}">
                <a16:creationId xmlns:a16="http://schemas.microsoft.com/office/drawing/2014/main" id="{EA808AFC-2689-4A5A-ACF7-81D87CBE91DC}"/>
              </a:ext>
            </a:extLst>
          </p:cNvPr>
          <p:cNvGrpSpPr/>
          <p:nvPr/>
        </p:nvGrpSpPr>
        <p:grpSpPr>
          <a:xfrm>
            <a:off x="6905303" y="2"/>
            <a:ext cx="4449813" cy="4449813"/>
            <a:chOff x="7610152" y="-439471"/>
            <a:chExt cx="4449813" cy="4449813"/>
          </a:xfrm>
        </p:grpSpPr>
        <p:pic>
          <p:nvPicPr>
            <p:cNvPr id="22" name="Picture 21"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3" name="TextBox 22">
              <a:extLst>
                <a:ext uri="{FF2B5EF4-FFF2-40B4-BE49-F238E27FC236}">
                  <a16:creationId xmlns:a16="http://schemas.microsoft.com/office/drawing/2014/main"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Tất</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cả</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thành</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viên</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đọc</a:t>
              </a:r>
              <a:endParaRPr kumimoji="0" lang="en-US" sz="2800"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grpSp>
    </p:spTree>
    <p:extLst>
      <p:ext uri="{BB962C8B-B14F-4D97-AF65-F5344CB8AC3E}">
        <p14:creationId xmlns:p14="http://schemas.microsoft.com/office/powerpoint/2010/main" val="260310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ppt_w</p:attrName>
                                        </p:attrNameLst>
                                      </p:cBhvr>
                                      <p:tavLst>
                                        <p:tav tm="0" fmla="#ppt_w*sin(2.5*pi*$)">
                                          <p:val>
                                            <p:fltVal val="0"/>
                                          </p:val>
                                        </p:tav>
                                        <p:tav tm="100000">
                                          <p:val>
                                            <p:fltVal val="1"/>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13431" cy="3686085"/>
            <a:chOff x="-615991" y="642075"/>
            <a:chExt cx="791343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56470" y="1730064"/>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336030" y="4741595"/>
            <a:ext cx="3657600" cy="1371600"/>
          </a:xfrm>
          <a:prstGeom prst="wedgeEllipseCallout">
            <a:avLst>
              <a:gd name="adj1" fmla="val -47609"/>
              <a:gd name="adj2" fmla="val -116666"/>
            </a:avLst>
          </a:prstGeom>
          <a:solidFill>
            <a:srgbClr val="FFA12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srgbClr val="000066"/>
                </a:solidFill>
                <a:effectLst/>
                <a:uLnTx/>
                <a:uFillTx/>
                <a:latin typeface="+mj-lt"/>
                <a:ea typeface="+mn-ea"/>
                <a:cs typeface="+mn-cs"/>
              </a:rPr>
              <a:t>Về</a:t>
            </a:r>
            <a:r>
              <a:rPr kumimoji="0" lang="vi-VN" sz="3600" b="1" i="0" u="none" strike="noStrike" kern="1200" cap="none" spc="0" normalizeH="0" baseline="0" noProof="0" dirty="0">
                <a:ln>
                  <a:noFill/>
                </a:ln>
                <a:solidFill>
                  <a:srgbClr val="000066"/>
                </a:solidFill>
                <a:effectLst/>
                <a:uLnTx/>
                <a:uFillTx/>
                <a:latin typeface="+mj-lt"/>
                <a:ea typeface="+mn-ea"/>
                <a:cs typeface="+mn-cs"/>
              </a:rPr>
              <a:t> thăm quê</a:t>
            </a:r>
            <a:endParaRPr kumimoji="0" lang="en-US" sz="3600" b="1" i="0" u="none" strike="noStrike" kern="1200" cap="none" spc="0" normalizeH="0" baseline="0" noProof="0" dirty="0">
              <a:ln>
                <a:noFill/>
              </a:ln>
              <a:solidFill>
                <a:srgbClr val="000066"/>
              </a:solidFill>
              <a:effectLst/>
              <a:uLnTx/>
              <a:uFillTx/>
              <a:latin typeface="+mj-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2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6" name="TextBox 5">
            <a:extLst>
              <a:ext uri="{FF2B5EF4-FFF2-40B4-BE49-F238E27FC236}">
                <a16:creationId xmlns:a16="http://schemas.microsoft.com/office/drawing/2014/main" id="{F3F63A8E-ACD1-5CB5-52D8-A12405333046}"/>
              </a:ext>
            </a:extLst>
          </p:cNvPr>
          <p:cNvSpPr txBox="1"/>
          <p:nvPr/>
        </p:nvSpPr>
        <p:spPr>
          <a:xfrm>
            <a:off x="885594" y="383940"/>
            <a:ext cx="10378544" cy="2369880"/>
          </a:xfrm>
          <a:prstGeom prst="rect">
            <a:avLst/>
          </a:prstGeom>
          <a:noFill/>
        </p:spPr>
        <p:txBody>
          <a:bodyPr wrap="square" rtlCol="0">
            <a:spAutoFit/>
          </a:bodyPr>
          <a:lstStyle/>
          <a:p>
            <a:pPr algn="ctr"/>
            <a:r>
              <a:rPr lang="en-US" sz="5400" b="1" dirty="0">
                <a:solidFill>
                  <a:srgbClr val="002060"/>
                </a:solidFill>
              </a:rPr>
              <a:t>NÓI VÀ NGHE</a:t>
            </a:r>
          </a:p>
          <a:p>
            <a:pPr algn="ctr"/>
            <a:r>
              <a:rPr lang="en-US" sz="5400" b="1" dirty="0" err="1">
                <a:solidFill>
                  <a:srgbClr val="FF0000"/>
                </a:solidFill>
              </a:rPr>
              <a:t>Sự</a:t>
            </a:r>
            <a:r>
              <a:rPr lang="en-US" sz="5400" b="1" dirty="0">
                <a:solidFill>
                  <a:srgbClr val="FF0000"/>
                </a:solidFill>
              </a:rPr>
              <a:t> </a:t>
            </a:r>
            <a:r>
              <a:rPr lang="en-US" sz="5400" b="1" dirty="0" err="1">
                <a:solidFill>
                  <a:srgbClr val="FF0000"/>
                </a:solidFill>
              </a:rPr>
              <a:t>tích</a:t>
            </a:r>
            <a:r>
              <a:rPr lang="en-US" sz="5400" b="1" dirty="0">
                <a:solidFill>
                  <a:srgbClr val="FF0000"/>
                </a:solidFill>
              </a:rPr>
              <a:t> </a:t>
            </a:r>
            <a:r>
              <a:rPr lang="en-US" sz="5400" b="1" dirty="0" err="1">
                <a:solidFill>
                  <a:srgbClr val="FF0000"/>
                </a:solidFill>
              </a:rPr>
              <a:t>loài</a:t>
            </a:r>
            <a:r>
              <a:rPr lang="en-US" sz="5400" b="1" dirty="0">
                <a:solidFill>
                  <a:srgbClr val="FF0000"/>
                </a:solidFill>
              </a:rPr>
              <a:t> </a:t>
            </a:r>
            <a:r>
              <a:rPr lang="en-US" sz="5400" b="1" dirty="0" err="1">
                <a:solidFill>
                  <a:srgbClr val="FF0000"/>
                </a:solidFill>
              </a:rPr>
              <a:t>hoa</a:t>
            </a:r>
            <a:r>
              <a:rPr lang="en-US" sz="5400" b="1" dirty="0">
                <a:solidFill>
                  <a:srgbClr val="FF0000"/>
                </a:solidFill>
              </a:rPr>
              <a:t> </a:t>
            </a:r>
            <a:r>
              <a:rPr lang="en-US" sz="5400" b="1" dirty="0" err="1">
                <a:solidFill>
                  <a:srgbClr val="FF0000"/>
                </a:solidFill>
              </a:rPr>
              <a:t>của</a:t>
            </a:r>
            <a:r>
              <a:rPr lang="en-US" sz="5400" b="1" dirty="0">
                <a:solidFill>
                  <a:srgbClr val="FF0000"/>
                </a:solidFill>
              </a:rPr>
              <a:t> </a:t>
            </a:r>
            <a:r>
              <a:rPr lang="en-US" sz="5400" b="1" dirty="0" err="1">
                <a:solidFill>
                  <a:srgbClr val="FF0000"/>
                </a:solidFill>
              </a:rPr>
              <a:t>mùa</a:t>
            </a:r>
            <a:r>
              <a:rPr lang="en-US" sz="5400" b="1" dirty="0">
                <a:solidFill>
                  <a:srgbClr val="FF0000"/>
                </a:solidFill>
              </a:rPr>
              <a:t> </a:t>
            </a:r>
            <a:r>
              <a:rPr lang="en-US" sz="5400" b="1" dirty="0" err="1">
                <a:solidFill>
                  <a:srgbClr val="FF0000"/>
                </a:solidFill>
              </a:rPr>
              <a:t>hạ</a:t>
            </a:r>
            <a:endParaRPr lang="en-US" sz="5400" b="1" dirty="0">
              <a:solidFill>
                <a:srgbClr val="FF0000"/>
              </a:solidFill>
            </a:endParaRPr>
          </a:p>
          <a:p>
            <a:pPr algn="ctr"/>
            <a:r>
              <a:rPr lang="en-US" sz="4000" b="1" dirty="0">
                <a:solidFill>
                  <a:srgbClr val="0070C0"/>
                </a:solidFill>
              </a:rPr>
              <a:t>(Theo </a:t>
            </a:r>
            <a:r>
              <a:rPr lang="en-US" sz="4000" b="1" dirty="0" err="1">
                <a:solidFill>
                  <a:srgbClr val="0070C0"/>
                </a:solidFill>
              </a:rPr>
              <a:t>truyện</a:t>
            </a:r>
            <a:r>
              <a:rPr lang="en-US" sz="4000" b="1" dirty="0">
                <a:solidFill>
                  <a:srgbClr val="0070C0"/>
                </a:solidFill>
              </a:rPr>
              <a:t> </a:t>
            </a:r>
            <a:r>
              <a:rPr lang="en-US" sz="4000" b="1" dirty="0" err="1">
                <a:solidFill>
                  <a:srgbClr val="0070C0"/>
                </a:solidFill>
              </a:rPr>
              <a:t>cổ</a:t>
            </a:r>
            <a:r>
              <a:rPr lang="en-US" sz="4000" b="1" dirty="0">
                <a:solidFill>
                  <a:srgbClr val="0070C0"/>
                </a:solidFill>
              </a:rPr>
              <a:t> </a:t>
            </a:r>
            <a:r>
              <a:rPr lang="en-US" sz="4000" b="1" dirty="0" err="1">
                <a:solidFill>
                  <a:srgbClr val="0070C0"/>
                </a:solidFill>
              </a:rPr>
              <a:t>tích</a:t>
            </a:r>
            <a:r>
              <a:rPr lang="en-US" sz="4000" b="1" dirty="0">
                <a:solidFill>
                  <a:srgbClr val="0070C0"/>
                </a:solidFill>
              </a:rPr>
              <a:t> </a:t>
            </a:r>
            <a:r>
              <a:rPr lang="en-US" sz="4000" b="1" dirty="0" err="1">
                <a:solidFill>
                  <a:srgbClr val="0070C0"/>
                </a:solidFill>
              </a:rPr>
              <a:t>nước</a:t>
            </a:r>
            <a:r>
              <a:rPr lang="en-US" sz="4000" b="1" dirty="0">
                <a:solidFill>
                  <a:srgbClr val="0070C0"/>
                </a:solidFill>
              </a:rPr>
              <a:t> </a:t>
            </a:r>
            <a:r>
              <a:rPr lang="en-US" sz="4000" b="1" dirty="0" err="1">
                <a:solidFill>
                  <a:srgbClr val="0070C0"/>
                </a:solidFill>
              </a:rPr>
              <a:t>ngoài</a:t>
            </a:r>
            <a:r>
              <a:rPr lang="en-US" sz="4000" b="1" dirty="0">
                <a:solidFill>
                  <a:srgbClr val="0070C0"/>
                </a:solidFill>
              </a:rPr>
              <a:t>)</a:t>
            </a:r>
          </a:p>
        </p:txBody>
      </p:sp>
      <p:pic>
        <p:nvPicPr>
          <p:cNvPr id="7" name="Picture 6">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70239" y="2753820"/>
            <a:ext cx="3255015" cy="3967378"/>
          </a:xfrm>
          <a:prstGeom prst="roundRect">
            <a:avLst/>
          </a:prstGeom>
        </p:spPr>
      </p:pic>
    </p:spTree>
    <p:extLst>
      <p:ext uri="{BB962C8B-B14F-4D97-AF65-F5344CB8AC3E}">
        <p14:creationId xmlns:p14="http://schemas.microsoft.com/office/powerpoint/2010/main" val="122457866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7"/>
          <p:cNvPicPr>
            <a:picLocks noChangeAspect="1"/>
          </p:cNvPicPr>
          <p:nvPr/>
        </p:nvPicPr>
        <p:blipFill>
          <a:blip r:embed="rId2"/>
          <a:stretch>
            <a:fillRect/>
          </a:stretch>
        </p:blipFill>
        <p:spPr>
          <a:xfrm>
            <a:off x="2072515" y="804434"/>
            <a:ext cx="8250389" cy="567116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p:cNvSpPr txBox="1"/>
          <p:nvPr/>
        </p:nvSpPr>
        <p:spPr>
          <a:xfrm>
            <a:off x="1390411" y="81740"/>
            <a:ext cx="3412594" cy="510778"/>
          </a:xfrm>
          <a:prstGeom prst="roundRect">
            <a:avLst/>
          </a:prstGeom>
          <a:solidFill>
            <a:srgbClr val="FFCCCC"/>
          </a:solidFill>
          <a:ln w="28575">
            <a:solidFill>
              <a:srgbClr val="217875"/>
            </a:solidFill>
            <a:prstDash val="sysDash"/>
          </a:ln>
        </p:spPr>
        <p:txBody>
          <a:bodyPr wrap="square">
            <a:spAutoFit/>
          </a:bodyPr>
          <a:lstStyle/>
          <a:p>
            <a:pPr algn="ctr"/>
            <a:r>
              <a:rPr lang="vi-VN" sz="2400" dirty="0" err="1">
                <a:solidFill>
                  <a:srgbClr val="FF0000"/>
                </a:solidFill>
                <a:latin typeface="+mj-lt"/>
                <a:cs typeface="Baloo 2 SemiBold" panose="020B0604020202020204" charset="0"/>
              </a:rPr>
              <a:t>Đoán</a:t>
            </a:r>
            <a:r>
              <a:rPr lang="vi-VN" sz="2400" dirty="0">
                <a:solidFill>
                  <a:srgbClr val="FF0000"/>
                </a:solidFill>
                <a:latin typeface="+mj-lt"/>
                <a:cs typeface="Baloo 2 SemiBold" panose="020B0604020202020204" charset="0"/>
              </a:rPr>
              <a:t> </a:t>
            </a:r>
            <a:r>
              <a:rPr lang="vi-VN" sz="2400" dirty="0" err="1">
                <a:solidFill>
                  <a:srgbClr val="FF0000"/>
                </a:solidFill>
                <a:latin typeface="+mj-lt"/>
                <a:cs typeface="Baloo 2 SemiBold" panose="020B0604020202020204" charset="0"/>
              </a:rPr>
              <a:t>nội</a:t>
            </a:r>
            <a:r>
              <a:rPr lang="vi-VN" sz="2400" dirty="0">
                <a:solidFill>
                  <a:srgbClr val="FF0000"/>
                </a:solidFill>
                <a:latin typeface="+mj-lt"/>
                <a:cs typeface="Baloo 2 SemiBold" panose="020B0604020202020204" charset="0"/>
              </a:rPr>
              <a:t> dung tranh</a:t>
            </a:r>
            <a:endParaRPr lang="en-US" sz="2400" dirty="0">
              <a:solidFill>
                <a:srgbClr val="FF0000"/>
              </a:solidFill>
              <a:latin typeface="+mj-lt"/>
              <a:cs typeface="Baloo 2 SemiBold" panose="020B0604020202020204" charset="0"/>
            </a:endParaRPr>
          </a:p>
        </p:txBody>
      </p:sp>
      <p:sp>
        <p:nvSpPr>
          <p:cNvPr id="10" name="Cloud 9"/>
          <p:cNvSpPr/>
          <p:nvPr/>
        </p:nvSpPr>
        <p:spPr>
          <a:xfrm>
            <a:off x="9169238" y="249324"/>
            <a:ext cx="3022742" cy="1105848"/>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7030A0"/>
                </a:solidFill>
                <a:effectLst/>
                <a:uLnTx/>
                <a:uFillTx/>
                <a:latin typeface="+mj-lt"/>
                <a:ea typeface="+mn-ea"/>
                <a:cs typeface="+mn-cs"/>
              </a:rPr>
              <a:t>Làm</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việc</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theo</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vi-VN" sz="2800" b="0" i="0" u="none" strike="noStrike" kern="0" cap="none" spc="0" normalizeH="0" baseline="0" noProof="0" dirty="0" err="1">
                <a:ln>
                  <a:noFill/>
                </a:ln>
                <a:solidFill>
                  <a:srgbClr val="7030A0"/>
                </a:solidFill>
                <a:effectLst/>
                <a:uLnTx/>
                <a:uFillTx/>
                <a:latin typeface="+mj-lt"/>
                <a:ea typeface="+mn-ea"/>
                <a:cs typeface="+mn-cs"/>
              </a:rPr>
              <a:t>cặp</a:t>
            </a:r>
            <a:endParaRPr kumimoji="0" lang="en-US" sz="2800" b="0" i="0" u="none" strike="noStrike" kern="0" cap="none" spc="0" normalizeH="0" baseline="0" noProof="0" dirty="0">
              <a:ln>
                <a:noFill/>
              </a:ln>
              <a:solidFill>
                <a:srgbClr val="7030A0"/>
              </a:solidFill>
              <a:effectLst/>
              <a:uLnTx/>
              <a:uFillTx/>
              <a:latin typeface="+mj-lt"/>
              <a:ea typeface="+mn-ea"/>
              <a:cs typeface="+mn-cs"/>
            </a:endParaRPr>
          </a:p>
        </p:txBody>
      </p:sp>
    </p:spTree>
    <p:extLst>
      <p:ext uri="{BB962C8B-B14F-4D97-AF65-F5344CB8AC3E}">
        <p14:creationId xmlns:p14="http://schemas.microsoft.com/office/powerpoint/2010/main" val="3196094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5891" y="3916800"/>
            <a:ext cx="5193390"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ea typeface="Open Sans" panose="020B0606030504020204" pitchFamily="34" charset="0"/>
                <a:cs typeface="Open Sans" panose="020B0606030504020204" pitchFamily="34" charset="0"/>
              </a:rPr>
              <a:t>Tranh </a:t>
            </a:r>
            <a:r>
              <a:rPr lang="vi-VN" sz="2400" dirty="0">
                <a:solidFill>
                  <a:srgbClr val="000066"/>
                </a:solidFill>
                <a:ea typeface="Open Sans" panose="020B0606030504020204" pitchFamily="34" charset="0"/>
                <a:cs typeface="Baloo 2 SemiBold" panose="020B0604020202020204" charset="0"/>
              </a:rPr>
              <a:t>1</a:t>
            </a:r>
            <a:r>
              <a:rPr lang="vi-VN" sz="2400" dirty="0">
                <a:solidFill>
                  <a:srgbClr val="000066"/>
                </a:solidFill>
                <a:ea typeface="Open Sans" panose="020B0606030504020204" pitchFamily="34" charset="0"/>
                <a:cs typeface="Open Sans" panose="020B0606030504020204" pitchFamily="34" charset="0"/>
              </a:rPr>
              <a:t>: Cảnh vườn hoa, có nhiều bông hoa nở rực rỡ. Ở </a:t>
            </a:r>
            <a:r>
              <a:rPr lang="vi-VN" sz="2400" dirty="0" err="1">
                <a:solidFill>
                  <a:srgbClr val="000066"/>
                </a:solidFill>
                <a:ea typeface="Open Sans" panose="020B0606030504020204" pitchFamily="34" charset="0"/>
                <a:cs typeface="Open Sans" panose="020B0606030504020204" pitchFamily="34" charset="0"/>
              </a:rPr>
              <a:t>góc</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vườn</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có</a:t>
            </a:r>
            <a:r>
              <a:rPr lang="vi-VN" sz="2400" dirty="0">
                <a:solidFill>
                  <a:srgbClr val="000066"/>
                </a:solidFill>
                <a:ea typeface="Open Sans" panose="020B0606030504020204" pitchFamily="34" charset="0"/>
                <a:cs typeface="Open Sans" panose="020B0606030504020204" pitchFamily="34" charset="0"/>
              </a:rPr>
              <a:t> 1 </a:t>
            </a:r>
            <a:r>
              <a:rPr lang="vi-VN" sz="2400" dirty="0">
                <a:solidFill>
                  <a:srgbClr val="000066"/>
                </a:solidFill>
                <a:ea typeface="Open Sans" panose="020B0606030504020204" pitchFamily="34" charset="0"/>
                <a:cs typeface="Baloo 2 SemiBold" panose="020B0604020202020204" charset="0"/>
              </a:rPr>
              <a:t>cây xương </a:t>
            </a:r>
            <a:r>
              <a:rPr lang="vi-VN" sz="2400" dirty="0" err="1">
                <a:solidFill>
                  <a:srgbClr val="000066"/>
                </a:solidFill>
                <a:ea typeface="Open Sans" panose="020B0606030504020204" pitchFamily="34" charset="0"/>
                <a:cs typeface="Baloo 2 SemiBold" panose="020B0604020202020204" charset="0"/>
              </a:rPr>
              <a:t>rồng</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mọc</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đầy</a:t>
            </a:r>
            <a:r>
              <a:rPr lang="vi-VN" sz="2400" dirty="0">
                <a:solidFill>
                  <a:srgbClr val="000066"/>
                </a:solidFill>
                <a:ea typeface="Open Sans" panose="020B0606030504020204" pitchFamily="34" charset="0"/>
                <a:cs typeface="Baloo 2 SemiBold" panose="020B0604020202020204" charset="0"/>
              </a:rPr>
              <a:t> gai </a:t>
            </a:r>
            <a:r>
              <a:rPr lang="vi-VN" sz="2400" dirty="0" err="1">
                <a:solidFill>
                  <a:srgbClr val="000066"/>
                </a:solidFill>
                <a:ea typeface="Open Sans" panose="020B0606030504020204" pitchFamily="34" charset="0"/>
                <a:cs typeface="Baloo 2 SemiBold" panose="020B0604020202020204" charset="0"/>
              </a:rPr>
              <a:t>và</a:t>
            </a:r>
            <a:r>
              <a:rPr lang="vi-VN" sz="2400" dirty="0">
                <a:solidFill>
                  <a:srgbClr val="000066"/>
                </a:solidFill>
                <a:ea typeface="Open Sans" panose="020B0606030504020204" pitchFamily="34" charset="0"/>
                <a:cs typeface="Baloo 2 SemiBold" panose="020B0604020202020204" charset="0"/>
              </a:rPr>
              <a:t> không </a:t>
            </a:r>
            <a:r>
              <a:rPr lang="vi-VN" sz="2400" dirty="0" err="1">
                <a:solidFill>
                  <a:srgbClr val="000066"/>
                </a:solidFill>
                <a:ea typeface="Open Sans" panose="020B0606030504020204" pitchFamily="34" charset="0"/>
                <a:cs typeface="Baloo 2 SemiBold" panose="020B0604020202020204" charset="0"/>
              </a:rPr>
              <a:t>có</a:t>
            </a:r>
            <a:r>
              <a:rPr lang="vi-VN" sz="2400" dirty="0">
                <a:solidFill>
                  <a:srgbClr val="000066"/>
                </a:solidFill>
                <a:ea typeface="Open Sans" panose="020B0606030504020204" pitchFamily="34" charset="0"/>
                <a:cs typeface="Baloo 2 SemiBold" panose="020B0604020202020204" charset="0"/>
              </a:rPr>
              <a:t> hoa. </a:t>
            </a:r>
            <a:r>
              <a:rPr lang="vi-VN" sz="2400" dirty="0" err="1">
                <a:solidFill>
                  <a:srgbClr val="000066"/>
                </a:solidFill>
                <a:ea typeface="Open Sans" panose="020B0606030504020204" pitchFamily="34" charset="0"/>
                <a:cs typeface="Baloo 2 SemiBold" panose="020B0604020202020204" charset="0"/>
              </a:rPr>
              <a:t>Chắc</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nó</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buồn</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lắm</a:t>
            </a:r>
            <a:r>
              <a:rPr lang="vi-VN" sz="2400" dirty="0">
                <a:solidFill>
                  <a:srgbClr val="000066"/>
                </a:solidFill>
                <a:ea typeface="Open Sans" panose="020B0606030504020204" pitchFamily="34" charset="0"/>
                <a:cs typeface="Baloo 2 SemiBold" panose="020B0604020202020204" charset="0"/>
              </a:rPr>
              <a:t>.</a:t>
            </a:r>
            <a:endParaRPr lang="en-US" sz="2400" dirty="0">
              <a:solidFill>
                <a:srgbClr val="000066"/>
              </a:solidFill>
              <a:ea typeface="Open Sans" panose="020B0606030504020204" pitchFamily="34" charset="0"/>
              <a:cs typeface="Open Sans" panose="020B0606030504020204" pitchFamily="34" charset="0"/>
            </a:endParaRPr>
          </a:p>
        </p:txBody>
      </p:sp>
      <p:pic>
        <p:nvPicPr>
          <p:cNvPr id="8" name="Hình ảnh 8"/>
          <p:cNvPicPr>
            <a:picLocks noChangeAspect="1"/>
          </p:cNvPicPr>
          <p:nvPr/>
        </p:nvPicPr>
        <p:blipFill>
          <a:blip r:embed="rId2"/>
          <a:stretch>
            <a:fillRect/>
          </a:stretch>
        </p:blipFill>
        <p:spPr>
          <a:xfrm>
            <a:off x="301787" y="367830"/>
            <a:ext cx="5541598" cy="3381847"/>
          </a:xfrm>
          <a:prstGeom prst="rect">
            <a:avLst/>
          </a:prstGeom>
        </p:spPr>
      </p:pic>
      <p:pic>
        <p:nvPicPr>
          <p:cNvPr id="9" name="Hình ảnh 10"/>
          <p:cNvPicPr>
            <a:picLocks noChangeAspect="1"/>
          </p:cNvPicPr>
          <p:nvPr/>
        </p:nvPicPr>
        <p:blipFill>
          <a:blip r:embed="rId3"/>
          <a:stretch>
            <a:fillRect/>
          </a:stretch>
        </p:blipFill>
        <p:spPr>
          <a:xfrm>
            <a:off x="6749322" y="565431"/>
            <a:ext cx="4903988" cy="3343742"/>
          </a:xfrm>
          <a:prstGeom prst="rect">
            <a:avLst/>
          </a:prstGeom>
        </p:spPr>
      </p:pic>
      <p:sp>
        <p:nvSpPr>
          <p:cNvPr id="10" name="TextBox 9"/>
          <p:cNvSpPr txBox="1"/>
          <p:nvPr/>
        </p:nvSpPr>
        <p:spPr>
          <a:xfrm>
            <a:off x="6014884" y="3916800"/>
            <a:ext cx="5872316"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ea typeface="Open Sans" panose="020B0606030504020204" pitchFamily="34" charset="0"/>
                <a:cs typeface="Open Sans" panose="020B0606030504020204" pitchFamily="34" charset="0"/>
              </a:rPr>
              <a:t>Tranh </a:t>
            </a:r>
            <a:r>
              <a:rPr lang="vi-VN" sz="2400" dirty="0">
                <a:solidFill>
                  <a:srgbClr val="000066"/>
                </a:solidFill>
                <a:ea typeface="Open Sans" panose="020B0606030504020204" pitchFamily="34" charset="0"/>
                <a:cs typeface="Baloo 2 SemiBold" panose="020B0604020202020204" charset="0"/>
              </a:rPr>
              <a:t>2</a:t>
            </a:r>
            <a:r>
              <a:rPr lang="vi-VN" sz="2400" dirty="0">
                <a:solidFill>
                  <a:srgbClr val="000066"/>
                </a:solidFill>
                <a:ea typeface="Open Sans" panose="020B0606030504020204" pitchFamily="34" charset="0"/>
                <a:cs typeface="Open Sans" panose="020B0606030504020204" pitchFamily="34" charset="0"/>
              </a:rPr>
              <a:t>: Cảnh trời nắng như đổ lửa, các cây hoa trong vườn héo rũ, riêng cây xương rồng (thân mập mạp) vẫn xanh tốt. Cây xương </a:t>
            </a:r>
            <a:r>
              <a:rPr lang="vi-VN" sz="2400" dirty="0" err="1">
                <a:solidFill>
                  <a:srgbClr val="000066"/>
                </a:solidFill>
                <a:ea typeface="Open Sans" panose="020B0606030504020204" pitchFamily="34" charset="0"/>
                <a:cs typeface="Open Sans" panose="020B0606030504020204" pitchFamily="34" charset="0"/>
              </a:rPr>
              <a:t>rồng</a:t>
            </a:r>
            <a:r>
              <a:rPr lang="vi-VN" sz="2400" dirty="0">
                <a:solidFill>
                  <a:srgbClr val="000066"/>
                </a:solidFill>
                <a:ea typeface="Open Sans" panose="020B0606030504020204" pitchFamily="34" charset="0"/>
                <a:cs typeface="Open Sans" panose="020B0606030504020204" pitchFamily="34" charset="0"/>
              </a:rPr>
              <a:t> như đang lo </a:t>
            </a:r>
            <a:r>
              <a:rPr lang="vi-VN" sz="2400" dirty="0" err="1">
                <a:solidFill>
                  <a:srgbClr val="000066"/>
                </a:solidFill>
                <a:ea typeface="Open Sans" panose="020B0606030504020204" pitchFamily="34" charset="0"/>
                <a:cs typeface="Open Sans" panose="020B0606030504020204" pitchFamily="34" charset="0"/>
              </a:rPr>
              <a:t>lắng</a:t>
            </a:r>
            <a:r>
              <a:rPr lang="vi-VN" sz="2400" dirty="0">
                <a:solidFill>
                  <a:srgbClr val="000066"/>
                </a:solidFill>
                <a:ea typeface="Open Sans" panose="020B0606030504020204" pitchFamily="34" charset="0"/>
                <a:cs typeface="Open Sans" panose="020B0606030504020204" pitchFamily="34" charset="0"/>
              </a:rPr>
              <a:t> cho </a:t>
            </a:r>
            <a:r>
              <a:rPr lang="vi-VN" sz="2400" dirty="0" err="1">
                <a:solidFill>
                  <a:srgbClr val="000066"/>
                </a:solidFill>
                <a:ea typeface="Open Sans" panose="020B0606030504020204" pitchFamily="34" charset="0"/>
                <a:cs typeface="Open Sans" panose="020B0606030504020204" pitchFamily="34" charset="0"/>
              </a:rPr>
              <a:t>các</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loài</a:t>
            </a:r>
            <a:r>
              <a:rPr lang="vi-VN" sz="2400" dirty="0">
                <a:solidFill>
                  <a:srgbClr val="000066"/>
                </a:solidFill>
                <a:ea typeface="Open Sans" panose="020B0606030504020204" pitchFamily="34" charset="0"/>
                <a:cs typeface="Open Sans" panose="020B0606030504020204" pitchFamily="34" charset="0"/>
              </a:rPr>
              <a:t> hoa.</a:t>
            </a:r>
            <a:endParaRPr lang="en-US" sz="2400" dirty="0">
              <a:solidFill>
                <a:srgbClr val="000066"/>
              </a:solidFill>
              <a:ea typeface="Open Sans" panose="020B0606030504020204" pitchFamily="34" charset="0"/>
              <a:cs typeface="Open Sans" panose="020B0606030504020204" pitchFamily="34" charset="0"/>
            </a:endParaRPr>
          </a:p>
        </p:txBody>
      </p:sp>
      <p:sp>
        <p:nvSpPr>
          <p:cNvPr id="11" name="Cloud 10"/>
          <p:cNvSpPr/>
          <p:nvPr/>
        </p:nvSpPr>
        <p:spPr>
          <a:xfrm>
            <a:off x="3848394" y="-53547"/>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ea typeface="+mn-ea"/>
                <a:cs typeface="+mn-cs"/>
              </a:rPr>
              <a:t>Trình</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bày</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trước</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lớp</a:t>
            </a:r>
            <a:endParaRPr kumimoji="0" lang="en-US" sz="2800" b="0" i="0" u="none" strike="noStrike" kern="0" cap="none" spc="0" normalizeH="0" baseline="0" noProof="0" dirty="0">
              <a:ln>
                <a:noFill/>
              </a:ln>
              <a:solidFill>
                <a:srgbClr val="FF0000"/>
              </a:solidFill>
              <a:effectLst/>
              <a:uLnTx/>
              <a:uFillTx/>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404380" y="1497156"/>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03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p:cNvPicPr>
            <a:picLocks noChangeAspect="1"/>
          </p:cNvPicPr>
          <p:nvPr/>
        </p:nvPicPr>
        <p:blipFill>
          <a:blip r:embed="rId2"/>
          <a:stretch>
            <a:fillRect/>
          </a:stretch>
        </p:blipFill>
        <p:spPr>
          <a:xfrm>
            <a:off x="7116274" y="503581"/>
            <a:ext cx="4437185" cy="353426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54400" y="4786939"/>
            <a:ext cx="5729900"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ea typeface="Open Sans" panose="020B0606030504020204" pitchFamily="34" charset="0"/>
                <a:cs typeface="Open Sans" panose="020B0606030504020204" pitchFamily="34" charset="0"/>
              </a:rPr>
              <a:t>Tranh 3: Cây xương rồng giơ tay năm lấy lá cây của các loài hoa đang héo rũ nâng lên. </a:t>
            </a:r>
            <a:r>
              <a:rPr lang="vi-VN" sz="2400" dirty="0" err="1">
                <a:solidFill>
                  <a:srgbClr val="000066"/>
                </a:solidFill>
                <a:ea typeface="Open Sans" panose="020B0606030504020204" pitchFamily="34" charset="0"/>
                <a:cs typeface="Open Sans" panose="020B0606030504020204" pitchFamily="34" charset="0"/>
              </a:rPr>
              <a:t>Các</a:t>
            </a:r>
            <a:r>
              <a:rPr lang="vi-VN" sz="2400" dirty="0">
                <a:solidFill>
                  <a:srgbClr val="000066"/>
                </a:solidFill>
                <a:ea typeface="Open Sans" panose="020B0606030504020204" pitchFamily="34" charset="0"/>
                <a:cs typeface="Open Sans" panose="020B0606030504020204" pitchFamily="34" charset="0"/>
              </a:rPr>
              <a:t> cây hoa như tươi </a:t>
            </a:r>
            <a:r>
              <a:rPr lang="vi-VN" sz="2400" dirty="0" err="1">
                <a:solidFill>
                  <a:srgbClr val="000066"/>
                </a:solidFill>
                <a:ea typeface="Open Sans" panose="020B0606030504020204" pitchFamily="34" charset="0"/>
                <a:cs typeface="Open Sans" panose="020B0606030504020204" pitchFamily="34" charset="0"/>
              </a:rPr>
              <a:t>dần</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lại</a:t>
            </a:r>
            <a:r>
              <a:rPr lang="vi-VN" sz="2400" dirty="0">
                <a:solidFill>
                  <a:srgbClr val="000066"/>
                </a:solidFill>
                <a:ea typeface="Open Sans" panose="020B0606030504020204" pitchFamily="34" charset="0"/>
                <a:cs typeface="Open Sans" panose="020B0606030504020204" pitchFamily="34" charset="0"/>
              </a:rPr>
              <a:t>.</a:t>
            </a:r>
            <a:endParaRPr lang="en-US" sz="2400" dirty="0">
              <a:solidFill>
                <a:srgbClr val="000066"/>
              </a:solidFill>
              <a:ea typeface="Open Sans" panose="020B0606030504020204" pitchFamily="34" charset="0"/>
              <a:cs typeface="Open Sans" panose="020B0606030504020204" pitchFamily="34" charset="0"/>
            </a:endParaRPr>
          </a:p>
        </p:txBody>
      </p:sp>
      <p:sp>
        <p:nvSpPr>
          <p:cNvPr id="9" name="TextBox 4"/>
          <p:cNvSpPr txBox="1"/>
          <p:nvPr/>
        </p:nvSpPr>
        <p:spPr>
          <a:xfrm>
            <a:off x="6633091" y="4786938"/>
            <a:ext cx="5433437"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ea typeface="Open Sans" panose="020B0606030504020204" pitchFamily="34" charset="0"/>
                <a:cs typeface="Open Sans" panose="020B0606030504020204" pitchFamily="34" charset="0"/>
              </a:rPr>
              <a:t>Tranh 4: Cây xương rồng nở hoa đẹp rực rỡ. </a:t>
            </a:r>
            <a:r>
              <a:rPr lang="vi-VN" sz="2400" dirty="0" err="1">
                <a:solidFill>
                  <a:srgbClr val="000066"/>
                </a:solidFill>
                <a:ea typeface="Open Sans" panose="020B0606030504020204" pitchFamily="34" charset="0"/>
                <a:cs typeface="Open Sans" panose="020B0606030504020204" pitchFamily="34" charset="0"/>
              </a:rPr>
              <a:t>Nó</a:t>
            </a:r>
            <a:r>
              <a:rPr lang="vi-VN" sz="2400" dirty="0">
                <a:solidFill>
                  <a:srgbClr val="000066"/>
                </a:solidFill>
                <a:ea typeface="Open Sans" panose="020B0606030504020204" pitchFamily="34" charset="0"/>
                <a:cs typeface="Open Sans" panose="020B0606030504020204" pitchFamily="34" charset="0"/>
              </a:rPr>
              <a:t> đang </a:t>
            </a:r>
            <a:r>
              <a:rPr lang="vi-VN" sz="2400" dirty="0" err="1">
                <a:solidFill>
                  <a:srgbClr val="000066"/>
                </a:solidFill>
                <a:ea typeface="Open Sans" panose="020B0606030504020204" pitchFamily="34" charset="0"/>
                <a:cs typeface="Open Sans" panose="020B0606030504020204" pitchFamily="34" charset="0"/>
              </a:rPr>
              <a:t>cười</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rất</a:t>
            </a:r>
            <a:r>
              <a:rPr lang="vi-VN" sz="2400" dirty="0">
                <a:solidFill>
                  <a:srgbClr val="000066"/>
                </a:solidFill>
                <a:ea typeface="Open Sans" panose="020B0606030504020204" pitchFamily="34" charset="0"/>
                <a:cs typeface="Open Sans" panose="020B0606030504020204" pitchFamily="34" charset="0"/>
              </a:rPr>
              <a:t> vui </a:t>
            </a:r>
            <a:r>
              <a:rPr lang="vi-VN" sz="2400" dirty="0" err="1">
                <a:solidFill>
                  <a:srgbClr val="000066"/>
                </a:solidFill>
                <a:ea typeface="Open Sans" panose="020B0606030504020204" pitchFamily="34" charset="0"/>
                <a:cs typeface="Open Sans" panose="020B0606030504020204" pitchFamily="34" charset="0"/>
              </a:rPr>
              <a:t>vì</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sự</a:t>
            </a:r>
            <a:r>
              <a:rPr lang="vi-VN" sz="2400" dirty="0">
                <a:solidFill>
                  <a:srgbClr val="000066"/>
                </a:solidFill>
                <a:ea typeface="Open Sans" panose="020B0606030504020204" pitchFamily="34" charset="0"/>
                <a:cs typeface="Open Sans" panose="020B0606030504020204" pitchFamily="34" charset="0"/>
              </a:rPr>
              <a:t> thay </a:t>
            </a:r>
            <a:r>
              <a:rPr lang="vi-VN" sz="2400" dirty="0" err="1">
                <a:solidFill>
                  <a:srgbClr val="000066"/>
                </a:solidFill>
                <a:ea typeface="Open Sans" panose="020B0606030504020204" pitchFamily="34" charset="0"/>
                <a:cs typeface="Open Sans" panose="020B0606030504020204" pitchFamily="34" charset="0"/>
              </a:rPr>
              <a:t>đổi</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diệu</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kì</a:t>
            </a:r>
            <a:r>
              <a:rPr lang="vi-VN" sz="2400" dirty="0">
                <a:solidFill>
                  <a:srgbClr val="000066"/>
                </a:solidFill>
                <a:ea typeface="Open Sans" panose="020B0606030504020204" pitchFamily="34" charset="0"/>
                <a:cs typeface="Open Sans" panose="020B0606030504020204" pitchFamily="34" charset="0"/>
              </a:rPr>
              <a:t> .</a:t>
            </a:r>
            <a:endParaRPr lang="en-US" sz="2400" dirty="0">
              <a:solidFill>
                <a:srgbClr val="000066"/>
              </a:solidFill>
              <a:ea typeface="Open Sans" panose="020B0606030504020204" pitchFamily="34" charset="0"/>
              <a:cs typeface="Open Sans" panose="020B0606030504020204" pitchFamily="34" charset="0"/>
            </a:endParaRPr>
          </a:p>
        </p:txBody>
      </p:sp>
      <p:pic>
        <p:nvPicPr>
          <p:cNvPr id="10" name="Hình ảnh 2"/>
          <p:cNvPicPr>
            <a:picLocks noChangeAspect="1"/>
          </p:cNvPicPr>
          <p:nvPr/>
        </p:nvPicPr>
        <p:blipFill>
          <a:blip r:embed="rId3"/>
          <a:stretch>
            <a:fillRect/>
          </a:stretch>
        </p:blipFill>
        <p:spPr>
          <a:xfrm>
            <a:off x="732692" y="548387"/>
            <a:ext cx="4722762" cy="35437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loud 10"/>
          <p:cNvSpPr/>
          <p:nvPr/>
        </p:nvSpPr>
        <p:spPr>
          <a:xfrm>
            <a:off x="5106792" y="-70591"/>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ea typeface="+mn-ea"/>
                <a:cs typeface="+mn-cs"/>
              </a:rPr>
              <a:t>Trình</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bày</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trước</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lớp</a:t>
            </a:r>
            <a:endParaRPr kumimoji="0" lang="en-US" sz="2800" b="0" i="0" u="none" strike="noStrike" kern="0" cap="none" spc="0" normalizeH="0" baseline="0" noProof="0" dirty="0">
              <a:ln>
                <a:noFill/>
              </a:ln>
              <a:solidFill>
                <a:srgbClr val="FF0000"/>
              </a:solidFill>
              <a:effectLst/>
              <a:uLnTx/>
              <a:uFillTx/>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282488" y="2883551"/>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81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7"/>
          <p:cNvPicPr>
            <a:picLocks noChangeAspect="1"/>
          </p:cNvPicPr>
          <p:nvPr/>
        </p:nvPicPr>
        <p:blipFill>
          <a:blip r:embed="rId2"/>
          <a:stretch>
            <a:fillRect/>
          </a:stretch>
        </p:blipFill>
        <p:spPr>
          <a:xfrm>
            <a:off x="2870396" y="462206"/>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TextBox 6"/>
          <p:cNvSpPr txBox="1"/>
          <p:nvPr/>
        </p:nvSpPr>
        <p:spPr>
          <a:xfrm>
            <a:off x="189570" y="376552"/>
            <a:ext cx="3031301" cy="578882"/>
          </a:xfrm>
          <a:prstGeom prst="roundRect">
            <a:avLst/>
          </a:prstGeom>
          <a:solidFill>
            <a:schemeClr val="bg1"/>
          </a:solidFill>
          <a:ln w="28575">
            <a:solidFill>
              <a:srgbClr val="217875"/>
            </a:solidFill>
            <a:prstDash val="sysDash"/>
          </a:ln>
        </p:spPr>
        <p:txBody>
          <a:bodyPr wrap="square">
            <a:spAutoFit/>
          </a:bodyPr>
          <a:lstStyle/>
          <a:p>
            <a:pPr algn="ctr">
              <a:defRPr/>
            </a:pPr>
            <a:r>
              <a:rPr lang="vi-VN" sz="2800" dirty="0">
                <a:solidFill>
                  <a:srgbClr val="FF0000"/>
                </a:solidFill>
                <a:latin typeface="Arial" pitchFamily="34" charset="0"/>
                <a:cs typeface="Arial" pitchFamily="34" charset="0"/>
              </a:rPr>
              <a:t>Nghe </a:t>
            </a:r>
            <a:r>
              <a:rPr lang="vi-VN" sz="2800" dirty="0" err="1">
                <a:solidFill>
                  <a:srgbClr val="FF0000"/>
                </a:solidFill>
                <a:latin typeface="Arial" pitchFamily="34" charset="0"/>
                <a:cs typeface="Arial" pitchFamily="34" charset="0"/>
              </a:rPr>
              <a:t>kể</a:t>
            </a:r>
            <a:r>
              <a:rPr lang="vi-VN" sz="2800" dirty="0">
                <a:solidFill>
                  <a:srgbClr val="FF0000"/>
                </a:solidFill>
                <a:latin typeface="Arial" pitchFamily="34" charset="0"/>
                <a:cs typeface="Arial" pitchFamily="34" charset="0"/>
              </a:rPr>
              <a:t> </a:t>
            </a:r>
            <a:r>
              <a:rPr lang="vi-VN" sz="2800" dirty="0" err="1">
                <a:solidFill>
                  <a:srgbClr val="FF0000"/>
                </a:solidFill>
                <a:latin typeface="Arial" pitchFamily="34" charset="0"/>
                <a:cs typeface="Arial" pitchFamily="34" charset="0"/>
              </a:rPr>
              <a:t>chuyện</a:t>
            </a:r>
            <a:endParaRPr lang="en-US" sz="2800" dirty="0">
              <a:solidFill>
                <a:srgbClr val="FF0000"/>
              </a:solidFill>
              <a:latin typeface="Arial" pitchFamily="34" charset="0"/>
              <a:cs typeface="Arial" pitchFamily="34" charset="0"/>
            </a:endParaRPr>
          </a:p>
        </p:txBody>
      </p:sp>
      <p:pic>
        <p:nvPicPr>
          <p:cNvPr id="7"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38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2940734" y="540714"/>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TextBox 6"/>
          <p:cNvSpPr txBox="1"/>
          <p:nvPr/>
        </p:nvSpPr>
        <p:spPr>
          <a:xfrm>
            <a:off x="128743" y="756335"/>
            <a:ext cx="2811991" cy="919401"/>
          </a:xfrm>
          <a:prstGeom prst="roundRect">
            <a:avLst/>
          </a:prstGeom>
          <a:solidFill>
            <a:schemeClr val="bg2"/>
          </a:solidFill>
          <a:ln w="28575">
            <a:solidFill>
              <a:srgbClr val="217875"/>
            </a:solidFill>
            <a:prstDash val="sysDash"/>
          </a:ln>
        </p:spPr>
        <p:txBody>
          <a:bodyPr wrap="square">
            <a:spAutoFit/>
          </a:bodyPr>
          <a:lstStyle/>
          <a:p>
            <a:pPr lvl="0" algn="ctr"/>
            <a:r>
              <a:rPr lang="en-US" sz="2400" dirty="0" err="1">
                <a:solidFill>
                  <a:srgbClr val="FF0000"/>
                </a:solidFill>
                <a:latin typeface="Times New Roman" panose="02020603050405020304" pitchFamily="18" charset="0"/>
                <a:cs typeface="Times New Roman" panose="02020603050405020304" pitchFamily="18" charset="0"/>
              </a:rPr>
              <a:t>Kể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chuyện</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47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480646" y="681962"/>
            <a:ext cx="6209128" cy="4484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Hộp Văn bản 1"/>
          <p:cNvSpPr txBox="1"/>
          <p:nvPr/>
        </p:nvSpPr>
        <p:spPr>
          <a:xfrm>
            <a:off x="7129816" y="1070249"/>
            <a:ext cx="4595447" cy="3970318"/>
          </a:xfrm>
          <a:prstGeom prst="rect">
            <a:avLst/>
          </a:prstGeom>
          <a:solidFill>
            <a:schemeClr val="accent2">
              <a:lumMod val="20000"/>
              <a:lumOff val="80000"/>
            </a:schemeClr>
          </a:solidFill>
          <a:ln w="38100">
            <a:solidFill>
              <a:srgbClr val="FF0000"/>
            </a:solidFill>
            <a:prstDash val="lgDash"/>
          </a:ln>
        </p:spPr>
        <p:txBody>
          <a:bodyPr wrap="square" rtlCol="0">
            <a:spAutoFit/>
          </a:bodyPr>
          <a:lstStyle/>
          <a:p>
            <a:pPr algn="just"/>
            <a:r>
              <a:rPr kumimoji="0" lang="vi-VN"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rPr>
              <a:t>Cây xương rồng dang tay cứu</a:t>
            </a:r>
            <a:r>
              <a:rPr kumimoji="0" lang="vi-VN" sz="2800" i="0" u="none" strike="noStrike" kern="1200" cap="none" spc="0" normalizeH="0" noProof="0" dirty="0">
                <a:ln>
                  <a:noFill/>
                </a:ln>
                <a:solidFill>
                  <a:schemeClr val="tx1">
                    <a:lumMod val="95000"/>
                    <a:lumOff val="5000"/>
                  </a:schemeClr>
                </a:solidFill>
                <a:effectLst/>
                <a:uLnTx/>
                <a:uFillTx/>
                <a:latin typeface="+mj-lt"/>
                <a:cs typeface="Baloo 2 SemiBold" panose="020B0604020202020204" charset="0"/>
              </a:rPr>
              <a:t> các l</a:t>
            </a:r>
            <a:r>
              <a:rPr lang="vi-VN" sz="2800" dirty="0" err="1">
                <a:solidFill>
                  <a:schemeClr val="tx1">
                    <a:lumMod val="95000"/>
                    <a:lumOff val="5000"/>
                  </a:schemeClr>
                </a:solidFill>
                <a:latin typeface="+mj-lt"/>
                <a:cs typeface="Baloo 2 SemiBold" panose="020B0604020202020204" charset="0"/>
              </a:rPr>
              <a:t>oài</a:t>
            </a:r>
            <a:r>
              <a:rPr lang="vi-VN" sz="2800" dirty="0">
                <a:solidFill>
                  <a:schemeClr val="tx1">
                    <a:lumMod val="95000"/>
                    <a:lumOff val="5000"/>
                  </a:schemeClr>
                </a:solidFill>
                <a:latin typeface="+mj-lt"/>
                <a:cs typeface="Baloo 2 SemiBold" panose="020B0604020202020204" charset="0"/>
              </a:rPr>
              <a:t> hoa trong </a:t>
            </a:r>
            <a:r>
              <a:rPr lang="vi-VN" sz="2800" dirty="0" err="1">
                <a:solidFill>
                  <a:schemeClr val="tx1">
                    <a:lumMod val="95000"/>
                    <a:lumOff val="5000"/>
                  </a:schemeClr>
                </a:solidFill>
                <a:latin typeface="+mj-lt"/>
                <a:cs typeface="Baloo 2 SemiBold" panose="020B0604020202020204" charset="0"/>
              </a:rPr>
              <a:t>vườn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mà</a:t>
            </a:r>
            <a:r>
              <a:rPr lang="vi-VN" sz="2800" dirty="0">
                <a:solidFill>
                  <a:schemeClr val="tx1">
                    <a:lumMod val="95000"/>
                    <a:lumOff val="5000"/>
                  </a:schemeClr>
                </a:solidFill>
                <a:latin typeface="+mj-lt"/>
                <a:cs typeface="Baloo 2 SemiBold" panose="020B0604020202020204" charset="0"/>
              </a:rPr>
              <a:t> không </a:t>
            </a:r>
            <a:r>
              <a:rPr lang="vi-VN" sz="2800" dirty="0" err="1">
                <a:solidFill>
                  <a:schemeClr val="tx1">
                    <a:lumMod val="95000"/>
                    <a:lumOff val="5000"/>
                  </a:schemeClr>
                </a:solidFill>
                <a:latin typeface="+mj-lt"/>
                <a:cs typeface="Baloo 2 SemiBold" panose="020B0604020202020204" charset="0"/>
              </a:rPr>
              <a:t>để</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bụng</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chuyện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các</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loài</a:t>
            </a:r>
            <a:r>
              <a:rPr lang="vi-VN" sz="2800" dirty="0">
                <a:solidFill>
                  <a:schemeClr val="tx1">
                    <a:lumMod val="95000"/>
                    <a:lumOff val="5000"/>
                  </a:schemeClr>
                </a:solidFill>
                <a:latin typeface="+mj-lt"/>
                <a:cs typeface="Baloo 2 SemiBold" panose="020B0604020202020204" charset="0"/>
              </a:rPr>
              <a:t> hoa </a:t>
            </a:r>
            <a:r>
              <a:rPr lang="vi-VN" sz="2800" dirty="0" err="1">
                <a:solidFill>
                  <a:schemeClr val="tx1">
                    <a:lumMod val="95000"/>
                    <a:lumOff val="5000"/>
                  </a:schemeClr>
                </a:solidFill>
                <a:latin typeface="+mj-lt"/>
                <a:cs typeface="Baloo 2 SemiBold" panose="020B0604020202020204" charset="0"/>
              </a:rPr>
              <a:t>chế</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giễu</a:t>
            </a:r>
            <a:r>
              <a:rPr lang="vi-VN" sz="2800" dirty="0">
                <a:solidFill>
                  <a:schemeClr val="tx1">
                    <a:lumMod val="95000"/>
                    <a:lumOff val="5000"/>
                  </a:schemeClr>
                </a:solidFill>
                <a:latin typeface="+mj-lt"/>
                <a:cs typeface="Baloo 2 SemiBold" panose="020B0604020202020204" charset="0"/>
              </a:rPr>
              <a:t>, chê bai minh. Hành động đó đã làm bà tiên cảm động, biến ước mơ đó thành sự thật. Đó là cách giải thích về cây xương rồng - loài cây nở hoa vào mùa hạ.</a:t>
            </a:r>
            <a:endParaRPr kumimoji="0" lang="en-US"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132765" y="2328445"/>
            <a:ext cx="9999904" cy="1697645"/>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7200" dirty="0" err="1">
                <a:solidFill>
                  <a:srgbClr val="00B050"/>
                </a:solidFill>
                <a:latin typeface="Arial" pitchFamily="34" charset="0"/>
                <a:cs typeface="Arial" pitchFamily="34" charset="0"/>
              </a:rPr>
              <a:t>Tạm</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biệt</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và</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hẹn</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gặp</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lại</a:t>
            </a:r>
            <a:r>
              <a:rPr lang="en-US" sz="7200" dirty="0">
                <a:solidFill>
                  <a:srgbClr val="00B050"/>
                </a:solidFill>
                <a:latin typeface="Arial" pitchFamily="34" charset="0"/>
                <a:cs typeface="Arial" pitchFamily="34" charset="0"/>
              </a:rPr>
              <a:t>!</a:t>
            </a:r>
          </a:p>
        </p:txBody>
      </p:sp>
    </p:spTree>
    <p:extLst>
      <p:ext uri="{BB962C8B-B14F-4D97-AF65-F5344CB8AC3E}">
        <p14:creationId xmlns:p14="http://schemas.microsoft.com/office/powerpoint/2010/main" val="283393366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9014460" cy="3686085"/>
            <a:chOff x="152400" y="642075"/>
            <a:chExt cx="5770209"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62137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Nghỉ</a:t>
              </a: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hè</a:t>
              </a: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em </a:t>
              </a: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thích</a:t>
              </a: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nhất</a:t>
              </a:r>
              <a:endParaRPr kumimoji="0" lang="en-US"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Được theo mẹ </a:t>
              </a:r>
              <a:r>
                <a:rPr kumimoji="0" lang="en-US"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FF5D1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Về</a:t>
            </a:r>
            <a:r>
              <a:rPr kumimoji="0" lang="vi-VN"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quê</a:t>
            </a:r>
            <a:endParaRPr kumimoji="0" lang="en-US" sz="3600" b="1" i="0" u="none" strike="noStrike" kern="1200" cap="none" spc="0" normalizeH="0" baseline="0" noProof="0" dirty="0">
              <a:ln>
                <a:noFill/>
              </a:ln>
              <a:solidFill>
                <a:prstClr val="white"/>
              </a:solidFill>
              <a:effectLst/>
              <a:uLnTx/>
              <a:uFillTx/>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Mảnh</a:t>
              </a:r>
              <a:r>
                <a:rPr kumimoji="0" lang="vi-VN"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vườn</a:t>
              </a:r>
              <a:r>
                <a:rPr kumimoji="0" lang="vi-VN"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bé</a:t>
              </a:r>
              <a:r>
                <a:rPr kumimoji="0" lang="vi-VN"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nhỏ</a:t>
              </a:r>
              <a:endParaRPr kumimoji="0" lang="vi-VN"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Bao nhiêu là ………</a:t>
              </a:r>
              <a:endPar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FFCC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mj-lt"/>
                <a:ea typeface="+mn-ea"/>
                <a:cs typeface="+mn-cs"/>
              </a:rPr>
              <a:t>thứ</a:t>
            </a:r>
            <a:r>
              <a:rPr kumimoji="0" lang="vi-VN" sz="3600" b="1" i="0" u="none" strike="noStrike" kern="1200" cap="none" spc="0" normalizeH="0" baseline="0" noProof="0" dirty="0">
                <a:ln>
                  <a:noFill/>
                </a:ln>
                <a:solidFill>
                  <a:prstClr val="black">
                    <a:lumMod val="95000"/>
                    <a:lumOff val="5000"/>
                  </a:prstClr>
                </a:solidFill>
                <a:effectLst/>
                <a:uLnTx/>
                <a:uFillTx/>
                <a:latin typeface="+mj-lt"/>
                <a:ea typeface="+mn-ea"/>
                <a:cs typeface="+mn-cs"/>
              </a:rPr>
              <a:t> cây</a:t>
            </a:r>
            <a:endParaRPr kumimoji="0" lang="en-US" sz="3600" b="1" i="0" u="none" strike="noStrike" kern="1200" cap="none" spc="0" normalizeH="0" baseline="0" noProof="0" dirty="0">
              <a:ln>
                <a:noFill/>
              </a:ln>
              <a:solidFill>
                <a:prstClr val="black">
                  <a:lumMod val="95000"/>
                  <a:lumOff val="5000"/>
                </a:prstClr>
              </a:solidFill>
              <a:effectLst/>
              <a:uLnTx/>
              <a:uFillTx/>
              <a:latin typeface="+mj-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CC6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Bà mỗi năm mỗi gầy </a:t>
              </a:r>
            </a:p>
            <a:p>
              <a:pPr marL="0" marR="0" lvl="0" indent="0"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Aarian"/>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Chắc bà luôn……</a:t>
              </a:r>
              <a:endParaRPr kumimoji="0" lang="en-US"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4983480" y="4649522"/>
            <a:ext cx="5487046" cy="1659205"/>
          </a:xfrm>
          <a:prstGeom prst="wedgeEllipseCallout">
            <a:avLst>
              <a:gd name="adj1" fmla="val -19831"/>
              <a:gd name="adj2" fmla="val -108333"/>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mj-lt"/>
                <a:ea typeface="Arial-Rounded" panose="020B0500000000000000" pitchFamily="34" charset="0"/>
                <a:cs typeface="Arial-Rounded" panose="020B0500000000000000" pitchFamily="34" charset="0"/>
              </a:rPr>
              <a:t>vất</a:t>
            </a:r>
            <a:r>
              <a:rPr kumimoji="0" lang="vi-VN" sz="3600" b="1" i="0" u="none" strike="noStrike" kern="1200" cap="none" spc="0" normalizeH="0" baseline="0" noProof="0" dirty="0">
                <a:ln>
                  <a:noFill/>
                </a:ln>
                <a:solidFill>
                  <a:prstClr val="black">
                    <a:lumMod val="95000"/>
                    <a:lumOff val="5000"/>
                  </a:prstClr>
                </a:solidFill>
                <a:effectLst/>
                <a:uLnTx/>
                <a:uFillTx/>
                <a:latin typeface="+mj-lt"/>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err="1">
                <a:ln>
                  <a:noFill/>
                </a:ln>
                <a:solidFill>
                  <a:prstClr val="black">
                    <a:lumMod val="95000"/>
                    <a:lumOff val="5000"/>
                  </a:prstClr>
                </a:solidFill>
                <a:effectLst/>
                <a:uLnTx/>
                <a:uFillTx/>
                <a:latin typeface="+mj-lt"/>
                <a:ea typeface="Arial-Rounded" panose="020B0500000000000000" pitchFamily="34" charset="0"/>
                <a:cs typeface="Arial-Rounded" panose="020B0500000000000000" pitchFamily="34" charset="0"/>
              </a:rPr>
              <a:t>vả</a:t>
            </a:r>
            <a:endParaRPr kumimoji="0" lang="en-US" sz="3600" b="1" i="0" u="none" strike="noStrike" kern="1200" cap="none" spc="0" normalizeH="0" baseline="0" noProof="0" dirty="0">
              <a:ln>
                <a:noFill/>
              </a:ln>
              <a:solidFill>
                <a:prstClr val="black">
                  <a:lumMod val="95000"/>
                  <a:lumOff val="5000"/>
                </a:prstClr>
              </a:solidFill>
              <a:effectLst/>
              <a:uLnTx/>
              <a:uFillTx/>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27179" y="511389"/>
            <a:ext cx="8459239" cy="1323439"/>
          </a:xfrm>
          <a:prstGeom prst="rect">
            <a:avLst/>
          </a:prstGeom>
          <a:noFill/>
        </p:spPr>
        <p:txBody>
          <a:bodyPr wrap="square">
            <a:spAutoFit/>
          </a:bodyPr>
          <a:lstStyle/>
          <a:p>
            <a:pPr algn="ctr" defTabSz="609600"/>
            <a:r>
              <a:rPr lang="en-US" sz="4000" b="1" dirty="0" err="1">
                <a:solidFill>
                  <a:srgbClr val="0070C0"/>
                </a:solidFill>
                <a:latin typeface="Aarian"/>
              </a:rPr>
              <a:t>Tiếng</a:t>
            </a:r>
            <a:r>
              <a:rPr lang="en-US" sz="4000" b="1" dirty="0">
                <a:solidFill>
                  <a:srgbClr val="0070C0"/>
                </a:solidFill>
                <a:latin typeface="Aarian"/>
              </a:rPr>
              <a:t> </a:t>
            </a:r>
            <a:r>
              <a:rPr lang="en-US" sz="4000" b="1" dirty="0" err="1">
                <a:solidFill>
                  <a:srgbClr val="0070C0"/>
                </a:solidFill>
                <a:latin typeface="Aarian"/>
              </a:rPr>
              <a:t>Việt</a:t>
            </a:r>
            <a:endParaRPr lang="en-US" sz="4000" b="1" dirty="0">
              <a:solidFill>
                <a:srgbClr val="0070C0"/>
              </a:solidFill>
              <a:latin typeface="Aarian"/>
            </a:endParaRPr>
          </a:p>
          <a:p>
            <a:pPr algn="ctr" defTabSz="609600"/>
            <a:r>
              <a:rPr lang="en-US" sz="4000" b="1" dirty="0" err="1">
                <a:solidFill>
                  <a:srgbClr val="FF0000"/>
                </a:solidFill>
                <a:latin typeface="Aarian"/>
              </a:rPr>
              <a:t>Bài</a:t>
            </a:r>
            <a:r>
              <a:rPr lang="en-US" sz="4000" b="1" dirty="0">
                <a:solidFill>
                  <a:srgbClr val="FF0000"/>
                </a:solidFill>
                <a:latin typeface="Aarian"/>
              </a:rPr>
              <a:t> 3: </a:t>
            </a:r>
            <a:r>
              <a:rPr lang="en-US" sz="4000" b="1" dirty="0" err="1">
                <a:solidFill>
                  <a:srgbClr val="FF0000"/>
                </a:solidFill>
                <a:latin typeface="Aarian"/>
              </a:rPr>
              <a:t>Cánh</a:t>
            </a:r>
            <a:r>
              <a:rPr lang="en-US" sz="4000" b="1" dirty="0">
                <a:solidFill>
                  <a:srgbClr val="FF0000"/>
                </a:solidFill>
                <a:latin typeface="Aarian"/>
              </a:rPr>
              <a:t> </a:t>
            </a:r>
            <a:r>
              <a:rPr lang="en-US" sz="4000" b="1" dirty="0" err="1">
                <a:solidFill>
                  <a:srgbClr val="FF0000"/>
                </a:solidFill>
                <a:latin typeface="Aarian"/>
              </a:rPr>
              <a:t>rừng</a:t>
            </a:r>
            <a:r>
              <a:rPr lang="en-US" sz="4000" b="1" dirty="0">
                <a:solidFill>
                  <a:srgbClr val="FF0000"/>
                </a:solidFill>
                <a:latin typeface="Aarian"/>
              </a:rPr>
              <a:t> </a:t>
            </a:r>
            <a:r>
              <a:rPr lang="en-US" sz="4000" b="1" dirty="0" err="1">
                <a:solidFill>
                  <a:srgbClr val="FF0000"/>
                </a:solidFill>
                <a:latin typeface="Aarian"/>
              </a:rPr>
              <a:t>trong</a:t>
            </a:r>
            <a:r>
              <a:rPr lang="en-US" sz="4000" b="1" dirty="0">
                <a:solidFill>
                  <a:srgbClr val="FF0000"/>
                </a:solidFill>
                <a:latin typeface="Aarian"/>
              </a:rPr>
              <a:t> </a:t>
            </a:r>
            <a:r>
              <a:rPr lang="en-US" sz="4000" b="1" dirty="0" err="1">
                <a:solidFill>
                  <a:srgbClr val="FF0000"/>
                </a:solidFill>
                <a:latin typeface="Aarian"/>
              </a:rPr>
              <a:t>nắng</a:t>
            </a:r>
            <a:endParaRPr lang="en-US" sz="4000" b="1" dirty="0">
              <a:solidFill>
                <a:srgbClr val="FF0000"/>
              </a:solidFill>
              <a:latin typeface="Aarian"/>
            </a:endParaRPr>
          </a:p>
        </p:txBody>
      </p:sp>
    </p:spTree>
    <p:extLst>
      <p:ext uri="{BB962C8B-B14F-4D97-AF65-F5344CB8AC3E}">
        <p14:creationId xmlns:p14="http://schemas.microsoft.com/office/powerpoint/2010/main" val="901360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958</Words>
  <Application>Microsoft Office PowerPoint</Application>
  <PresentationFormat>Widescreen</PresentationFormat>
  <Paragraphs>171</Paragraphs>
  <Slides>47</Slides>
  <Notes>24</Notes>
  <HiddenSlides>0</HiddenSlides>
  <MMClips>11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47</vt:i4>
      </vt:variant>
    </vt:vector>
  </HeadingPairs>
  <TitlesOfParts>
    <vt:vector size="66" baseType="lpstr">
      <vt:lpstr>Aarian</vt:lpstr>
      <vt:lpstr>Arial</vt:lpstr>
      <vt:lpstr>Arial-Rounded</vt:lpstr>
      <vt:lpstr>Baloo 2 ExtraBold</vt:lpstr>
      <vt:lpstr>Baloo 2 SemiBold</vt:lpstr>
      <vt:lpstr>Calibri</vt:lpstr>
      <vt:lpstr>Calibri Light</vt:lpstr>
      <vt:lpstr>等线</vt:lpstr>
      <vt:lpstr>Inconsolata</vt:lpstr>
      <vt:lpstr>inpin heiti</vt:lpstr>
      <vt:lpstr>Montserrat</vt:lpstr>
      <vt:lpstr>Nunito</vt:lpstr>
      <vt:lpstr>Open Sans</vt:lpstr>
      <vt:lpstr>SVN-Cookies</vt:lpstr>
      <vt:lpstr>Times New Roman</vt:lpstr>
      <vt:lpstr>字魂100号-方方先锋体</vt:lpstr>
      <vt:lpstr>字魂59号-创粗黑</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PowerPoint Presentation</vt:lpstr>
      <vt:lpstr>PowerPoint Presentation</vt:lpstr>
      <vt:lpstr>PowerPoint Presentation</vt:lpstr>
      <vt:lpstr>Luyện đọc đoạn</vt:lpstr>
      <vt:lpstr>PowerPoint Presentation</vt:lpstr>
      <vt:lpstr>PowerPoint Presentation</vt:lpstr>
      <vt:lpstr>PowerPoint Presentation</vt:lpstr>
      <vt:lpstr>PowerPoint Presentation</vt:lpstr>
      <vt:lpstr>Luyện đọc nhóm</vt:lpstr>
      <vt:lpstr>PowerPoint Presentation</vt:lpstr>
      <vt:lpstr>PowerPoint Presentation</vt:lpstr>
      <vt:lpstr>Thi đọc</vt:lpstr>
      <vt:lpstr>PowerPoint Presentation</vt:lpstr>
      <vt:lpstr>PowerPoint Presentation</vt:lpstr>
      <vt:lpstr>Đọc toàn bài</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32</cp:revision>
  <dcterms:created xsi:type="dcterms:W3CDTF">2022-07-23T06:59:00Z</dcterms:created>
  <dcterms:modified xsi:type="dcterms:W3CDTF">2023-09-11T02:32:30Z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B0F733E69D6844698F84B7914B57CCD2</vt:lpwstr>
  </property>
  <property fmtid="{D5CDD505-2E9C-101B-9397-08002B2CF9AE}" pid="3" name="KSOProductBuildVer">
    <vt:lpwstr>1033-11.2.0.11191</vt:lpwstr>
  </property>
</Properties>
</file>