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1030" r:id="rId14"/>
    <p:sldId id="1016" r:id="rId15"/>
    <p:sldId id="10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81" d="100"/>
          <a:sy n="8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HP-211" panose="02000800000000000000" pitchFamily="2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HP-211" panose="02000800000000000000" pitchFamily="2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362" y="1276929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313</Words>
  <Application>Microsoft Office PowerPoint</Application>
  <PresentationFormat>Widescreen</PresentationFormat>
  <Paragraphs>31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Arial</vt:lpstr>
      <vt:lpstr>Calibri</vt:lpstr>
      <vt:lpstr>Coiny</vt:lpstr>
      <vt:lpstr>等线</vt:lpstr>
      <vt:lpstr>等线 Light</vt:lpstr>
      <vt:lpstr>HP-211</vt:lpstr>
      <vt:lpstr>iCiel Cadena</vt:lpstr>
      <vt:lpstr>Pattaya</vt:lpstr>
      <vt:lpstr>Times New Roman</vt:lpstr>
      <vt:lpstr>字魂36号-正文宋楷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52</cp:revision>
  <dcterms:created xsi:type="dcterms:W3CDTF">2022-02-24T14:05:55Z</dcterms:created>
  <dcterms:modified xsi:type="dcterms:W3CDTF">2023-09-07T10:43:42Z</dcterms:modified>
</cp:coreProperties>
</file>