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2" r:id="rId2"/>
    <p:sldId id="257" r:id="rId3"/>
    <p:sldId id="258" r:id="rId4"/>
    <p:sldId id="299" r:id="rId5"/>
    <p:sldId id="260" r:id="rId6"/>
    <p:sldId id="261" r:id="rId7"/>
    <p:sldId id="263" r:id="rId8"/>
    <p:sldId id="2640" r:id="rId9"/>
    <p:sldId id="329" r:id="rId10"/>
    <p:sldId id="2641" r:id="rId11"/>
    <p:sldId id="300" r:id="rId12"/>
    <p:sldId id="333" r:id="rId13"/>
    <p:sldId id="323" r:id="rId14"/>
    <p:sldId id="2649" r:id="rId15"/>
    <p:sldId id="2650" r:id="rId16"/>
    <p:sldId id="2633" r:id="rId17"/>
    <p:sldId id="2642" r:id="rId18"/>
    <p:sldId id="2643" r:id="rId19"/>
    <p:sldId id="342" r:id="rId20"/>
    <p:sldId id="2644" r:id="rId21"/>
    <p:sldId id="2645" r:id="rId22"/>
    <p:sldId id="2646" r:id="rId23"/>
    <p:sldId id="2647" r:id="rId24"/>
    <p:sldId id="2648" r:id="rId25"/>
    <p:sldId id="347" r:id="rId26"/>
    <p:sldId id="294" r:id="rId27"/>
    <p:sldId id="2651" r:id="rId28"/>
    <p:sldId id="2637" r:id="rId29"/>
    <p:sldId id="340" r:id="rId30"/>
    <p:sldId id="341" r:id="rId31"/>
    <p:sldId id="2638" r:id="rId32"/>
    <p:sldId id="2639" r:id="rId33"/>
    <p:sldId id="3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8/30/2022</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8/30/2022</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0.gif"/><Relationship Id="rId11" Type="http://schemas.openxmlformats.org/officeDocument/2006/relationships/slide" Target="slide16.xml"/><Relationship Id="rId5" Type="http://schemas.openxmlformats.org/officeDocument/2006/relationships/image" Target="../media/image39.gif"/><Relationship Id="rId10" Type="http://schemas.openxmlformats.org/officeDocument/2006/relationships/slide" Target="slide11.xml"/><Relationship Id="rId4" Type="http://schemas.openxmlformats.org/officeDocument/2006/relationships/image" Target="../media/image38.png"/><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7.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7.gif"/><Relationship Id="rId7" Type="http://schemas.openxmlformats.org/officeDocument/2006/relationships/image" Target="../media/image61.gif"/><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 Id="rId9" Type="http://schemas.openxmlformats.org/officeDocument/2006/relationships/image" Target="../media/image63.gi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slide" Target="slide32.xml"/><Relationship Id="rId3" Type="http://schemas.openxmlformats.org/officeDocument/2006/relationships/audio" Target="../media/audio2.wav"/><Relationship Id="rId7" Type="http://schemas.openxmlformats.org/officeDocument/2006/relationships/image" Target="../media/image65.png"/><Relationship Id="rId12" Type="http://schemas.openxmlformats.org/officeDocument/2006/relationships/image" Target="../media/image58.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slide" Target="slide31.xml"/><Relationship Id="rId5" Type="http://schemas.openxmlformats.org/officeDocument/2006/relationships/image" Target="../media/image64.jpeg"/><Relationship Id="rId10" Type="http://schemas.microsoft.com/office/2007/relationships/hdphoto" Target="../media/hdphoto17.wdp"/><Relationship Id="rId4" Type="http://schemas.openxmlformats.org/officeDocument/2006/relationships/slide" Target="slide25.xml"/><Relationship Id="rId9" Type="http://schemas.openxmlformats.org/officeDocument/2006/relationships/image" Target="../media/image66.png"/><Relationship Id="rId14" Type="http://schemas.openxmlformats.org/officeDocument/2006/relationships/image" Target="../media/image61.gif"/></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8.gif"/><Relationship Id="rId5" Type="http://schemas.microsoft.com/office/2007/relationships/hdphoto" Target="../media/hdphoto14.wdp"/><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gif"/><Relationship Id="rId5" Type="http://schemas.microsoft.com/office/2007/relationships/hdphoto" Target="../media/hdphoto14.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28">
            <a:extLst>
              <a:ext uri="{FF2B5EF4-FFF2-40B4-BE49-F238E27FC236}">
                <a16:creationId xmlns:a16="http://schemas.microsoft.com/office/drawing/2014/main" id="{F6D72CAF-C07B-71CA-BA8E-FFA5F937E663}"/>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260044811"/>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992103773"/>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Lò</a:t>
            </a:r>
            <a:r>
              <a:rPr lang="en-US" sz="3200" b="1" dirty="0">
                <a:solidFill>
                  <a:schemeClr val="accent6">
                    <a:lumMod val="50000"/>
                  </a:schemeClr>
                </a:solidFill>
                <a:latin typeface="Arial" panose="020B0604020202020204" pitchFamily="34" charset="0"/>
                <a:cs typeface="Arial" panose="020B0604020202020204" pitchFamily="34" charset="0"/>
              </a:rPr>
              <a:t> vi </a:t>
            </a:r>
            <a:r>
              <a:rPr lang="en-US" sz="3200" b="1" dirty="0" err="1">
                <a:solidFill>
                  <a:schemeClr val="accent6">
                    <a:lumMod val="50000"/>
                  </a:schemeClr>
                </a:solidFill>
                <a:latin typeface="Arial" panose="020B0604020202020204" pitchFamily="34" charset="0"/>
                <a:cs typeface="Arial" panose="020B0604020202020204" pitchFamily="34" charset="0"/>
              </a:rPr>
              <a:t>sóng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Làm</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nóng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thức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ăn</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Bóng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điện</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Cung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cấp</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ánh</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sáng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Ti</a:t>
            </a:r>
            <a:r>
              <a:rPr lang="en-US" sz="3200" b="1" dirty="0">
                <a:solidFill>
                  <a:schemeClr val="accent6">
                    <a:lumMod val="50000"/>
                  </a:schemeClr>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Giải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trí</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Điều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hòa</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Arial" panose="020B0604020202020204" pitchFamily="34" charset="0"/>
                <a:cs typeface="Arial" panose="020B0604020202020204" pitchFamily="34" charset="0"/>
              </a:rPr>
              <a:t>Làm</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mát</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rPr>
              <a:t>HỘP</a:t>
            </a:r>
            <a:r>
              <a:rPr kumimoji="0" lang="en-US" altLang="zh-CN" sz="6000" b="1" i="0" u="none" strike="noStrike" kern="1200" cap="none" spc="0" normalizeH="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rPr>
              <a:t>MAY MẮN</a:t>
            </a:r>
            <a:endParaRPr kumimoji="0" lang="zh-CN" altLang="en-US" sz="6000" b="1" i="0" u="none" strike="noStrike" kern="1200" cap="none" spc="0" normalizeH="0" baseline="0" noProof="0" dirty="0">
              <a:ln>
                <a:noFill/>
              </a:ln>
              <a:solidFill>
                <a:srgbClr val="FF0000"/>
              </a:solidFill>
              <a:effectLst/>
              <a:uLnTx/>
              <a:uFillTx/>
              <a:latin typeface="Arial" panose="020B0604020202020204" pitchFamily="34" charset="0"/>
              <a:ea typeface="华文新魏" panose="02010800040101010101" pitchFamily="2" charset="-122"/>
              <a:cs typeface="Arial" panose="020B0604020202020204" pitchFamily="34"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1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4000" b="1" i="0" u="none" strike="noStrike" kern="1200" cap="none" spc="0" normalizeH="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4000" b="1" i="0" u="none" strike="noStrike" kern="1200" cap="none" spc="0" normalizeH="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là</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4000" b="1" i="0" u="none" strike="noStrike" kern="1200" cap="none" spc="0" normalizeH="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rebuchet MS" panose="020B0603020202020204"/>
              <a:ea typeface="+mn-ea"/>
              <a:cs typeface="+mn-cs"/>
            </a:endParaRPr>
          </a:p>
        </p:txBody>
      </p:sp>
      <p:pic>
        <p:nvPicPr>
          <p:cNvPr id="1026" name="Picture 2" descr="Cục tẩy png | PNGEgg">
            <a:extLst>
              <a:ext uri="{FF2B5EF4-FFF2-40B4-BE49-F238E27FC236}">
                <a16:creationId xmlns:a16="http://schemas.microsoft.com/office/drawing/2014/main"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id="{2E1B7B45-7030-808E-CE65-C6905450189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lang="vi-VN" altLang="zh-CN" sz="3600" b="1" dirty="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vi-VN" altLang="zh-CN" sz="3600" b="1" dirty="0" smtClean="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2022</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295456" y="882604"/>
            <a:ext cx="2212454" cy="573194"/>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strike="noStrike" kern="1200" cap="none" spc="0" normalizeH="0" baseline="0" noProof="0" dirty="0" err="1">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rPr>
              <a:t>Công</a:t>
            </a:r>
            <a:r>
              <a:rPr kumimoji="0" lang="en-US" altLang="zh-CN" sz="3200" b="1" i="0" strike="noStrike" kern="1200" cap="none" spc="0" normalizeH="0" noProof="0" dirty="0">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rPr>
              <a:t> </a:t>
            </a:r>
            <a:r>
              <a:rPr kumimoji="0" lang="en-US" altLang="zh-CN" sz="3200" b="1" i="0" strike="noStrike" kern="1200" cap="none" spc="0" normalizeH="0" noProof="0" dirty="0" err="1">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rPr>
              <a:t>nghệ</a:t>
            </a:r>
            <a:endParaRPr kumimoji="0" lang="zh-CN" altLang="en-US" sz="3200" b="1" i="0" strike="noStrike" kern="1200" cap="none" spc="0" normalizeH="0" baseline="0" noProof="0" dirty="0">
              <a:ln>
                <a:noFill/>
              </a:ln>
              <a:solidFill>
                <a:schemeClr val="accent4"/>
              </a:solidFill>
              <a:effectLst/>
              <a:uLnTx/>
              <a:uFillTx/>
              <a:latin typeface="SFU Rhythm" panose="00000400000000000000" pitchFamily="2" charset="0"/>
              <a:ea typeface="字魂58号-创中黑" panose="00000500000000000000" pitchFamily="2" charset="-122"/>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619</Words>
  <Application>Microsoft Office PowerPoint</Application>
  <PresentationFormat>Widescreen</PresentationFormat>
  <Paragraphs>96</Paragraphs>
  <Slides>33</Slides>
  <Notes>11</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33</vt:i4>
      </vt:variant>
    </vt:vector>
  </HeadingPairs>
  <TitlesOfParts>
    <vt:vector size="51" baseType="lpstr">
      <vt:lpstr>宋体</vt:lpstr>
      <vt:lpstr>Arial</vt:lpstr>
      <vt:lpstr>Arial-Rounded</vt:lpstr>
      <vt:lpstr>Calibri</vt:lpstr>
      <vt:lpstr>Calibri Light</vt:lpstr>
      <vt:lpstr>Coiny</vt:lpstr>
      <vt:lpstr>等线</vt:lpstr>
      <vt:lpstr>等线 Light</vt:lpstr>
      <vt:lpstr>Georgia</vt:lpstr>
      <vt:lpstr>iCiel Baliho Script</vt:lpstr>
      <vt:lpstr>SFU Rhythm</vt:lpstr>
      <vt:lpstr>华文新魏</vt:lpstr>
      <vt:lpstr>Tahoma</vt:lpstr>
      <vt:lpstr>Times New Roman</vt:lpstr>
      <vt:lpstr>Trebuchet MS</vt:lpstr>
      <vt:lpstr>字魂58号-创中黑</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Admin</cp:lastModifiedBy>
  <cp:revision>5</cp:revision>
  <dcterms:created xsi:type="dcterms:W3CDTF">2022-08-13T16:15:11Z</dcterms:created>
  <dcterms:modified xsi:type="dcterms:W3CDTF">2022-08-29T17:37:48Z</dcterms:modified>
</cp:coreProperties>
</file>