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76" r:id="rId18"/>
    <p:sldId id="278" r:id="rId19"/>
    <p:sldId id="277" r:id="rId20"/>
    <p:sldId id="279" r:id="rId21"/>
    <p:sldId id="280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8.xml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slide" Target="slide19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slide" Target="slide17.xml"/><Relationship Id="rId19" Type="http://schemas.openxmlformats.org/officeDocument/2006/relationships/slide" Target="slide21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Relationship Id="rId22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783042" y="37020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52659" y="37020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020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18202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40609" y="363092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63092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78649" y="364616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357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25923" y="46357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54865" y="464017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96981" y="269434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6595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6595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510</Words>
  <Application>Microsoft Office PowerPoint</Application>
  <PresentationFormat>Widescreen</PresentationFormat>
  <Paragraphs>195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20</cp:revision>
  <dcterms:created xsi:type="dcterms:W3CDTF">2022-08-15T02:53:14Z</dcterms:created>
  <dcterms:modified xsi:type="dcterms:W3CDTF">2023-09-05T05:25:35Z</dcterms:modified>
</cp:coreProperties>
</file>