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 id="2147483766" r:id="rId4"/>
    <p:sldMasterId id="2147483778" r:id="rId5"/>
  </p:sldMasterIdLst>
  <p:notesMasterIdLst>
    <p:notesMasterId r:id="rId21"/>
  </p:notesMasterIdLst>
  <p:sldIdLst>
    <p:sldId id="370" r:id="rId6"/>
    <p:sldId id="11088453" r:id="rId7"/>
    <p:sldId id="11088452" r:id="rId8"/>
    <p:sldId id="300" r:id="rId9"/>
    <p:sldId id="261" r:id="rId10"/>
    <p:sldId id="303" r:id="rId11"/>
    <p:sldId id="11088454" r:id="rId12"/>
    <p:sldId id="367" r:id="rId13"/>
    <p:sldId id="368" r:id="rId14"/>
    <p:sldId id="369" r:id="rId15"/>
    <p:sldId id="366" r:id="rId16"/>
    <p:sldId id="270" r:id="rId17"/>
    <p:sldId id="11088455" r:id="rId18"/>
    <p:sldId id="11088456" r:id="rId19"/>
    <p:sldId id="36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96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ACAB2-111C-47E2-9F4C-9BEDC8BF1B2B}" type="datetimeFigureOut">
              <a:rPr lang="en-US" smtClean="0"/>
              <a:t>5/12/2023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FCD0E-532A-4547-8808-056AA17A8D5A}" type="slidenum">
              <a:rPr lang="en-US" smtClean="0"/>
              <a:t>‹#›</a:t>
            </a:fld>
            <a:endParaRPr lang="en-US"/>
          </a:p>
        </p:txBody>
      </p:sp>
    </p:spTree>
    <p:extLst>
      <p:ext uri="{BB962C8B-B14F-4D97-AF65-F5344CB8AC3E}">
        <p14:creationId xmlns:p14="http://schemas.microsoft.com/office/powerpoint/2010/main" val="271550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4.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 Id="rId9" Type="http://schemas.openxmlformats.org/officeDocument/2006/relationships/image" Target="../media/image18.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Master" Target="../slideMasters/slideMaster4.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6.png"/><Relationship Id="rId4" Type="http://schemas.openxmlformats.org/officeDocument/2006/relationships/image" Target="../media/image18.svg"/><Relationship Id="rId9" Type="http://schemas.openxmlformats.org/officeDocument/2006/relationships/image" Target="../media/image18.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19.png"/><Relationship Id="rId1" Type="http://schemas.openxmlformats.org/officeDocument/2006/relationships/slideMaster" Target="../slideMasters/slideMaster3.xml"/><Relationship Id="rId5" Type="http://schemas.openxmlformats.org/officeDocument/2006/relationships/image" Target="../media/image27.svg"/><Relationship Id="rId4" Type="http://schemas.openxmlformats.org/officeDocument/2006/relationships/image" Target="../media/image20.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5064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2268704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84174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76730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117123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0" y="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89396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6"/>
            <a:srcRect/>
            <a:stretch>
              <a:fillRect/>
            </a:stretch>
          </p:blipFill>
          <p:spPr>
            <a:xfrm flipH="1">
              <a:off x="17253" y="1054"/>
              <a:ext cx="1917" cy="1841"/>
            </a:xfrm>
            <a:prstGeom prst="rect">
              <a:avLst/>
            </a:prstGeom>
          </p:spPr>
        </p:pic>
      </p:grpSp>
      <p:pic>
        <p:nvPicPr>
          <p:cNvPr id="11" name="Picture 11"/>
          <p:cNvPicPr>
            <a:picLocks noChangeAspect="1"/>
          </p:cNvPicPr>
          <p:nvPr userDrawn="1"/>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75385" y="-1456055"/>
            <a:ext cx="3332480" cy="3303905"/>
          </a:xfrm>
          <a:prstGeom prst="rect">
            <a:avLst/>
          </a:prstGeom>
        </p:spPr>
      </p:pic>
    </p:spTree>
    <p:extLst>
      <p:ext uri="{BB962C8B-B14F-4D97-AF65-F5344CB8AC3E}">
        <p14:creationId xmlns:p14="http://schemas.microsoft.com/office/powerpoint/2010/main" val="12459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826390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98442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7136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64994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3969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578330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718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53882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60029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66050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6227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1546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67333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87260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966265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6593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1821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393888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298009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3399866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427918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5/12/2023</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96378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851029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9596791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81587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695510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168395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203880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11229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189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377693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07049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3296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0946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2769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39823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2783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10529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712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1247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0871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14723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527088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417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42678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141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075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54548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583116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923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15759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69509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109431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8090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80818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99513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4847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81513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7274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66237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6172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8377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94423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63381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5023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4440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380259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7760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39255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137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1315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9040987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52462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1477358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235037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535396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40693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07282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0826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72127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10313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46420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552430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19306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7995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3095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342126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417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51652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374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920615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26998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33547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48078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72387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31845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573704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064138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7653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8211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90401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51280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733517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364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37362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926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81237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911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242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53899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42918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233701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21338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90347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80162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167319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5/12/2023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295209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28.xml"/><Relationship Id="rId21" Type="http://schemas.openxmlformats.org/officeDocument/2006/relationships/slideLayout" Target="../slideLayouts/slideLayout23.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16" Type="http://schemas.openxmlformats.org/officeDocument/2006/relationships/slideLayout" Target="../slideLayouts/slideLayout18.xml"/><Relationship Id="rId11" Type="http://schemas.openxmlformats.org/officeDocument/2006/relationships/slideLayout" Target="../slideLayouts/slideLayout13.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5" Type="http://schemas.openxmlformats.org/officeDocument/2006/relationships/slideLayout" Target="../slideLayouts/slideLayout7.xml"/><Relationship Id="rId90" Type="http://schemas.openxmlformats.org/officeDocument/2006/relationships/theme" Target="../theme/theme2.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9" Type="http://schemas.openxmlformats.org/officeDocument/2006/relationships/slideLayout" Target="../slideLayouts/slideLayout41.xml"/><Relationship Id="rId34" Type="http://schemas.openxmlformats.org/officeDocument/2006/relationships/slideLayout" Target="../slideLayouts/slideLayout36.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76" Type="http://schemas.openxmlformats.org/officeDocument/2006/relationships/slideLayout" Target="../slideLayouts/slideLayout78.xml"/><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29" Type="http://schemas.openxmlformats.org/officeDocument/2006/relationships/slideLayout" Target="../slideLayouts/slideLayout31.xml"/><Relationship Id="rId24" Type="http://schemas.openxmlformats.org/officeDocument/2006/relationships/slideLayout" Target="../slideLayouts/slideLayout26.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66" Type="http://schemas.openxmlformats.org/officeDocument/2006/relationships/slideLayout" Target="../slideLayouts/slideLayout68.xml"/><Relationship Id="rId87" Type="http://schemas.openxmlformats.org/officeDocument/2006/relationships/slideLayout" Target="../slideLayouts/slideLayout89.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1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3.xml"/><Relationship Id="rId17" Type="http://schemas.openxmlformats.org/officeDocument/2006/relationships/image" Target="../media/image13.png"/><Relationship Id="rId2" Type="http://schemas.openxmlformats.org/officeDocument/2006/relationships/slideLayout" Target="../slideLayouts/slideLayout93.xml"/><Relationship Id="rId16" Type="http://schemas.openxmlformats.org/officeDocument/2006/relationships/image" Target="../media/image14.sv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2.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4.xml"/><Relationship Id="rId17" Type="http://schemas.openxmlformats.org/officeDocument/2006/relationships/image" Target="../media/image13.png"/><Relationship Id="rId2" Type="http://schemas.openxmlformats.org/officeDocument/2006/relationships/slideLayout" Target="../slideLayouts/slideLayout104.xml"/><Relationship Id="rId16" Type="http://schemas.openxmlformats.org/officeDocument/2006/relationships/image" Target="../media/image14.sv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21.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22.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944DAEC-344F-B01D-B657-4B2D6F05CF8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26147758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0235B5C7-AD61-82C7-8733-E5F47E676F3D}"/>
              </a:ext>
            </a:extLst>
          </p:cNvPr>
          <p:cNvPicPr>
            <a:picLocks noChangeAspect="1"/>
          </p:cNvPicPr>
          <p:nvPr userDrawn="1"/>
        </p:nvPicPr>
        <p:blipFill>
          <a:blip r:embed="rId91" cstate="hqprint">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418491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01182181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273685" y="1658620"/>
            <a:ext cx="12616180" cy="5199380"/>
            <a:chOff x="-431" y="2612"/>
            <a:chExt cx="19868" cy="8188"/>
          </a:xfrm>
        </p:grpSpPr>
        <p:pic>
          <p:nvPicPr>
            <p:cNvPr id="17" name="Picture 17"/>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78872508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D877B9F7-A7BF-12CB-F353-2BD124E0DC4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00201" y="257174"/>
            <a:ext cx="1285875" cy="1285875"/>
          </a:xfrm>
          <a:prstGeom prst="rect">
            <a:avLst/>
          </a:prstGeom>
        </p:spPr>
      </p:pic>
    </p:spTree>
    <p:extLst>
      <p:ext uri="{BB962C8B-B14F-4D97-AF65-F5344CB8AC3E}">
        <p14:creationId xmlns:p14="http://schemas.microsoft.com/office/powerpoint/2010/main" val="368295077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4.jp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20.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2.svg"/><Relationship Id="rId7" Type="http://schemas.openxmlformats.org/officeDocument/2006/relationships/image" Target="../media/image46.svg"/><Relationship Id="rId2" Type="http://schemas.openxmlformats.org/officeDocument/2006/relationships/image" Target="../media/image36.png"/><Relationship Id="rId1" Type="http://schemas.openxmlformats.org/officeDocument/2006/relationships/slideLayout" Target="../slideLayouts/slideLayout100.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audio" Target="../media/audio1.wav"/><Relationship Id="rId1" Type="http://schemas.openxmlformats.org/officeDocument/2006/relationships/slideLayout" Target="../slideLayouts/slideLayout103.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D8EBCEC-9DC2-4623-BE64-92E5C9D48AD9}"/>
              </a:ext>
            </a:extLst>
          </p:cNvPr>
          <p:cNvSpPr txBox="1"/>
          <p:nvPr/>
        </p:nvSpPr>
        <p:spPr>
          <a:xfrm>
            <a:off x="2267093" y="348664"/>
            <a:ext cx="551606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ea typeface="+mn-ea"/>
                <a:cs typeface="+mn-cs"/>
              </a:rPr>
              <a:t>Thứ</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ngày</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tháng</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năm</a:t>
            </a:r>
            <a:r>
              <a:rPr kumimoji="0" lang="en-US" sz="3600" b="0" i="0" u="none" strike="noStrike" kern="1200" cap="none" spc="0" normalizeH="0" baseline="0" noProof="0" dirty="0">
                <a:ln>
                  <a:noFill/>
                </a:ln>
                <a:solidFill>
                  <a:srgbClr val="FF0000"/>
                </a:solidFill>
                <a:effectLst/>
                <a:uLnTx/>
                <a:uFillTx/>
                <a:ea typeface="+mn-ea"/>
                <a:cs typeface="+mn-cs"/>
              </a:rPr>
              <a:t>…</a:t>
            </a:r>
          </a:p>
        </p:txBody>
      </p:sp>
      <p:grpSp>
        <p:nvGrpSpPr>
          <p:cNvPr id="8" name="Group 7">
            <a:extLst>
              <a:ext uri="{FF2B5EF4-FFF2-40B4-BE49-F238E27FC236}">
                <a16:creationId xmlns:a16="http://schemas.microsoft.com/office/drawing/2014/main" id="{89B385C7-4AC6-41C3-81B3-02FD5A737DBF}"/>
              </a:ext>
            </a:extLst>
          </p:cNvPr>
          <p:cNvGrpSpPr/>
          <p:nvPr/>
        </p:nvGrpSpPr>
        <p:grpSpPr>
          <a:xfrm>
            <a:off x="2937794" y="1272317"/>
            <a:ext cx="3501971" cy="923330"/>
            <a:chOff x="4052536" y="825395"/>
            <a:chExt cx="2423888" cy="923330"/>
          </a:xfrm>
        </p:grpSpPr>
        <p:sp>
          <p:nvSpPr>
            <p:cNvPr id="9" name="矩形: 圆角 10">
              <a:extLst>
                <a:ext uri="{FF2B5EF4-FFF2-40B4-BE49-F238E27FC236}">
                  <a16:creationId xmlns:a16="http://schemas.microsoft.com/office/drawing/2014/main" id="{D8C709BA-500A-4B1C-B847-4DC308D5F2E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1FB8A2BE-F883-44AC-90A1-005900E577FD}"/>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sp>
        <p:nvSpPr>
          <p:cNvPr id="2" name="Cloud 1">
            <a:extLst>
              <a:ext uri="{FF2B5EF4-FFF2-40B4-BE49-F238E27FC236}">
                <a16:creationId xmlns:a16="http://schemas.microsoft.com/office/drawing/2014/main" id="{984C2FFB-999E-45C8-84B4-3737C8F4B9A1}"/>
              </a:ext>
            </a:extLst>
          </p:cNvPr>
          <p:cNvSpPr/>
          <p:nvPr/>
        </p:nvSpPr>
        <p:spPr>
          <a:xfrm>
            <a:off x="660163" y="2203533"/>
            <a:ext cx="7461937" cy="381626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622F6E3-CC38-40DA-85F6-88F74423B0BC}"/>
              </a:ext>
            </a:extLst>
          </p:cNvPr>
          <p:cNvSpPr txBox="1"/>
          <p:nvPr/>
        </p:nvSpPr>
        <p:spPr>
          <a:xfrm>
            <a:off x="3334350" y="2387184"/>
            <a:ext cx="31807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 30 – </a:t>
            </a:r>
            <a:r>
              <a:rPr kumimoji="0" lang="en-US" sz="4000" b="0" i="0" u="none" strike="noStrike" kern="1200" cap="none" spc="0" normalizeH="0" baseline="0" noProof="0" dirty="0" err="1">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0" i="0" u="none" strike="noStrike" kern="1200" cap="none" spc="0" normalizeH="0" baseline="0" noProof="0" dirty="0">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 4 </a:t>
            </a:r>
          </a:p>
        </p:txBody>
      </p:sp>
      <p:sp>
        <p:nvSpPr>
          <p:cNvPr id="15" name="TextBox 14">
            <a:extLst>
              <a:ext uri="{FF2B5EF4-FFF2-40B4-BE49-F238E27FC236}">
                <a16:creationId xmlns:a16="http://schemas.microsoft.com/office/drawing/2014/main" id="{ADFE9317-2265-4B47-BC5E-7BD38EEF3571}"/>
              </a:ext>
            </a:extLst>
          </p:cNvPr>
          <p:cNvSpPr txBox="1"/>
          <p:nvPr/>
        </p:nvSpPr>
        <p:spPr>
          <a:xfrm>
            <a:off x="1183958" y="3199845"/>
            <a:ext cx="6776299" cy="175432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bức</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5400" b="1" i="0" u="none" strike="noStrike" kern="1200" cap="none" spc="0" normalizeH="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5400" b="1" i="0" u="none" strike="noStrike" kern="1200" cap="none" spc="0" normalizeH="0" noProof="0" dirty="0" err="1">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rPr>
              <a:t>Đất</a:t>
            </a:r>
            <a:endParaRPr kumimoji="0" lang="en-US" sz="5400" b="1" i="0" u="none" strike="noStrike" kern="1200" cap="none" spc="0" normalizeH="0" baseline="0" noProof="0" dirty="0">
              <a:ln>
                <a:solidFill>
                  <a:srgbClr val="587CC1"/>
                </a:solidFill>
              </a:ln>
              <a:solidFill>
                <a:srgbClr val="045497"/>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03337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21" presetClass="entr" presetSubtype="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2)">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8218" b="28218"/>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05EA9A3A-C324-1457-6FB5-E0044555CD6C}"/>
              </a:ext>
            </a:extLst>
          </p:cNvPr>
          <p:cNvSpPr txBox="1"/>
          <p:nvPr/>
        </p:nvSpPr>
        <p:spPr>
          <a:xfrm>
            <a:off x="2797968" y="3544371"/>
            <a:ext cx="7889081" cy="193899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6000" b="1" i="0" u="none" strike="noStrike" kern="1200" cap="none" spc="0" normalizeH="0" baseline="0" noProof="0" dirty="0">
                <a:ln>
                  <a:noFill/>
                </a:ln>
                <a:solidFill>
                  <a:prstClr val="black"/>
                </a:solidFill>
                <a:effectLst/>
                <a:uLnTx/>
                <a:uFillTx/>
                <a:latin typeface="Calibri"/>
                <a:ea typeface="Times New Roman" panose="02020603050405020304" pitchFamily="18" charset="0"/>
                <a:cs typeface="+mn-cs"/>
              </a:rPr>
              <a:t>2. Viết đoạn văn tả bức tranh về Trái Đất.</a:t>
            </a:r>
          </a:p>
        </p:txBody>
      </p:sp>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14165"/>
            <a:ext cx="2172546" cy="100604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Tả</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bức</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tranh</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về</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Trái</a:t>
            </a:r>
            <a:r>
              <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 </a:t>
            </a:r>
            <a:r>
              <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rPr>
              <a:t>Đất</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Helvetica Light"/>
              <a:cs typeface="Calibri" panose="020F0502020204030204" pitchFamily="34"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57995"/>
            <a:ext cx="2798841" cy="1056127"/>
            <a:chOff x="6961239" y="635145"/>
            <a:chExt cx="2477729" cy="1056127"/>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40078" y="675609"/>
              <a:ext cx="2370250"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Giới</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thiệu</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0000FF"/>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0" y="1503397"/>
            <a:ext cx="2259459" cy="558195"/>
            <a:chOff x="9751142" y="980765"/>
            <a:chExt cx="2259459" cy="558195"/>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Người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924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Tên</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bức</a:t>
              </a:r>
              <a:r>
                <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26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tranh</a:t>
              </a:r>
              <a:endParaRPr kumimoji="0" lang="en-US" sz="26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45323" y="2301997"/>
            <a:ext cx="2135634" cy="1477329"/>
            <a:chOff x="8020716" y="2301997"/>
            <a:chExt cx="2135634"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49044" y="2549648"/>
              <a:ext cx="2107306"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Tả</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FF4402"/>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FF4402"/>
                </a:solidFill>
                <a:effectLst/>
                <a:uLnTx/>
                <a:uFillTx/>
                <a:latin typeface="Calibri" panose="020F0502020204030204" pitchFamily="34" charset="0"/>
                <a:cs typeface="Calibri" panose="020F0502020204030204" pitchFamily="34"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6856336" y="3037137"/>
            <a:ext cx="96969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8490858" y="161926"/>
            <a:ext cx="3637936" cy="1345328"/>
            <a:chOff x="8182297" y="3216688"/>
            <a:chExt cx="1930869" cy="1509775"/>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3624499"/>
                <a:gd name="connsiteY0" fmla="*/ 150842 h 905035"/>
                <a:gd name="connsiteX1" fmla="*/ 150842 w 3624499"/>
                <a:gd name="connsiteY1" fmla="*/ 0 h 905035"/>
                <a:gd name="connsiteX2" fmla="*/ 848633 w 3624499"/>
                <a:gd name="connsiteY2" fmla="*/ 0 h 905035"/>
                <a:gd name="connsiteX3" fmla="*/ 1579652 w 3624499"/>
                <a:gd name="connsiteY3" fmla="*/ 0 h 905035"/>
                <a:gd name="connsiteX4" fmla="*/ 2310672 w 3624499"/>
                <a:gd name="connsiteY4" fmla="*/ 0 h 905035"/>
                <a:gd name="connsiteX5" fmla="*/ 3473657 w 3624499"/>
                <a:gd name="connsiteY5" fmla="*/ 0 h 905035"/>
                <a:gd name="connsiteX6" fmla="*/ 3624499 w 3624499"/>
                <a:gd name="connsiteY6" fmla="*/ 150842 h 905035"/>
                <a:gd name="connsiteX7" fmla="*/ 3624499 w 3624499"/>
                <a:gd name="connsiteY7" fmla="*/ 754193 h 905035"/>
                <a:gd name="connsiteX8" fmla="*/ 3473657 w 3624499"/>
                <a:gd name="connsiteY8" fmla="*/ 905035 h 905035"/>
                <a:gd name="connsiteX9" fmla="*/ 2742638 w 3624499"/>
                <a:gd name="connsiteY9" fmla="*/ 905035 h 905035"/>
                <a:gd name="connsiteX10" fmla="*/ 2011618 w 3624499"/>
                <a:gd name="connsiteY10" fmla="*/ 905035 h 905035"/>
                <a:gd name="connsiteX11" fmla="*/ 1380284 w 3624499"/>
                <a:gd name="connsiteY11" fmla="*/ 905035 h 905035"/>
                <a:gd name="connsiteX12" fmla="*/ 782177 w 3624499"/>
                <a:gd name="connsiteY12" fmla="*/ 905035 h 905035"/>
                <a:gd name="connsiteX13" fmla="*/ 150842 w 3624499"/>
                <a:gd name="connsiteY13" fmla="*/ 905035 h 905035"/>
                <a:gd name="connsiteX14" fmla="*/ 0 w 3624499"/>
                <a:gd name="connsiteY14" fmla="*/ 754193 h 905035"/>
                <a:gd name="connsiteX15" fmla="*/ 0 w 3624499"/>
                <a:gd name="connsiteY15" fmla="*/ 150842 h 905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24499" h="905035" fill="none" extrusionOk="0">
                  <a:moveTo>
                    <a:pt x="0" y="150842"/>
                  </a:moveTo>
                  <a:cubicBezTo>
                    <a:pt x="2780" y="69373"/>
                    <a:pt x="73708" y="-15579"/>
                    <a:pt x="150842" y="0"/>
                  </a:cubicBezTo>
                  <a:cubicBezTo>
                    <a:pt x="320085" y="-17522"/>
                    <a:pt x="592328" y="28230"/>
                    <a:pt x="848633" y="0"/>
                  </a:cubicBezTo>
                  <a:cubicBezTo>
                    <a:pt x="1104938" y="-28230"/>
                    <a:pt x="1265873" y="7494"/>
                    <a:pt x="1579652" y="0"/>
                  </a:cubicBezTo>
                  <a:cubicBezTo>
                    <a:pt x="1893431" y="-7494"/>
                    <a:pt x="1987973" y="-32536"/>
                    <a:pt x="2310672" y="0"/>
                  </a:cubicBezTo>
                  <a:cubicBezTo>
                    <a:pt x="2633371" y="32536"/>
                    <a:pt x="3056031" y="52736"/>
                    <a:pt x="3473657" y="0"/>
                  </a:cubicBezTo>
                  <a:cubicBezTo>
                    <a:pt x="3574408" y="-10597"/>
                    <a:pt x="3615979" y="58626"/>
                    <a:pt x="3624499" y="150842"/>
                  </a:cubicBezTo>
                  <a:cubicBezTo>
                    <a:pt x="3624050" y="419672"/>
                    <a:pt x="3645404" y="547927"/>
                    <a:pt x="3624499" y="754193"/>
                  </a:cubicBezTo>
                  <a:cubicBezTo>
                    <a:pt x="3639696" y="849255"/>
                    <a:pt x="3567060" y="895975"/>
                    <a:pt x="3473657" y="905035"/>
                  </a:cubicBezTo>
                  <a:cubicBezTo>
                    <a:pt x="3167330" y="881818"/>
                    <a:pt x="2999035" y="878368"/>
                    <a:pt x="2742638" y="905035"/>
                  </a:cubicBezTo>
                  <a:cubicBezTo>
                    <a:pt x="2486241" y="931702"/>
                    <a:pt x="2187121" y="881544"/>
                    <a:pt x="2011618" y="905035"/>
                  </a:cubicBezTo>
                  <a:cubicBezTo>
                    <a:pt x="1836115" y="928526"/>
                    <a:pt x="1532720" y="878106"/>
                    <a:pt x="1380284" y="905035"/>
                  </a:cubicBezTo>
                  <a:cubicBezTo>
                    <a:pt x="1227848" y="931964"/>
                    <a:pt x="920485" y="895115"/>
                    <a:pt x="782177" y="905035"/>
                  </a:cubicBezTo>
                  <a:cubicBezTo>
                    <a:pt x="643869" y="914955"/>
                    <a:pt x="376532" y="908014"/>
                    <a:pt x="150842" y="905035"/>
                  </a:cubicBezTo>
                  <a:cubicBezTo>
                    <a:pt x="69976" y="915689"/>
                    <a:pt x="8944" y="836685"/>
                    <a:pt x="0" y="754193"/>
                  </a:cubicBezTo>
                  <a:cubicBezTo>
                    <a:pt x="-29333" y="566494"/>
                    <a:pt x="24092" y="412229"/>
                    <a:pt x="0" y="150842"/>
                  </a:cubicBezTo>
                  <a:close/>
                </a:path>
                <a:path w="3624499" h="905035" stroke="0" extrusionOk="0">
                  <a:moveTo>
                    <a:pt x="0" y="150842"/>
                  </a:moveTo>
                  <a:cubicBezTo>
                    <a:pt x="8253" y="59669"/>
                    <a:pt x="70308" y="127"/>
                    <a:pt x="150842" y="0"/>
                  </a:cubicBezTo>
                  <a:cubicBezTo>
                    <a:pt x="328153" y="-3176"/>
                    <a:pt x="626408" y="-5434"/>
                    <a:pt x="881861" y="0"/>
                  </a:cubicBezTo>
                  <a:cubicBezTo>
                    <a:pt x="1137314" y="5434"/>
                    <a:pt x="1214777" y="-2173"/>
                    <a:pt x="1513196" y="0"/>
                  </a:cubicBezTo>
                  <a:cubicBezTo>
                    <a:pt x="1811616" y="2173"/>
                    <a:pt x="1876976" y="28312"/>
                    <a:pt x="2210987" y="0"/>
                  </a:cubicBezTo>
                  <a:cubicBezTo>
                    <a:pt x="2544998" y="-28312"/>
                    <a:pt x="2616908" y="22780"/>
                    <a:pt x="2875550" y="0"/>
                  </a:cubicBezTo>
                  <a:cubicBezTo>
                    <a:pt x="3134192" y="-22780"/>
                    <a:pt x="3199219" y="24302"/>
                    <a:pt x="3473657" y="0"/>
                  </a:cubicBezTo>
                  <a:cubicBezTo>
                    <a:pt x="3556781" y="-1952"/>
                    <a:pt x="3627368" y="85541"/>
                    <a:pt x="3624499" y="150842"/>
                  </a:cubicBezTo>
                  <a:cubicBezTo>
                    <a:pt x="3654437" y="299931"/>
                    <a:pt x="3615856" y="498158"/>
                    <a:pt x="3624499" y="754193"/>
                  </a:cubicBezTo>
                  <a:cubicBezTo>
                    <a:pt x="3627029" y="845118"/>
                    <a:pt x="3556751" y="910061"/>
                    <a:pt x="3473657" y="905035"/>
                  </a:cubicBezTo>
                  <a:cubicBezTo>
                    <a:pt x="3264477" y="886384"/>
                    <a:pt x="2927026" y="888631"/>
                    <a:pt x="2775866" y="905035"/>
                  </a:cubicBezTo>
                  <a:cubicBezTo>
                    <a:pt x="2624706" y="921439"/>
                    <a:pt x="2376654" y="898769"/>
                    <a:pt x="2210987" y="905035"/>
                  </a:cubicBezTo>
                  <a:cubicBezTo>
                    <a:pt x="2045320" y="911301"/>
                    <a:pt x="1809077" y="917236"/>
                    <a:pt x="1646109" y="905035"/>
                  </a:cubicBezTo>
                  <a:cubicBezTo>
                    <a:pt x="1483141" y="892834"/>
                    <a:pt x="1230930" y="917388"/>
                    <a:pt x="981546" y="905035"/>
                  </a:cubicBezTo>
                  <a:cubicBezTo>
                    <a:pt x="732162" y="892682"/>
                    <a:pt x="445057" y="916346"/>
                    <a:pt x="150842" y="905035"/>
                  </a:cubicBezTo>
                  <a:cubicBezTo>
                    <a:pt x="70961" y="915650"/>
                    <a:pt x="17606" y="833148"/>
                    <a:pt x="0" y="754193"/>
                  </a:cubicBezTo>
                  <a:cubicBezTo>
                    <a:pt x="2316" y="516243"/>
                    <a:pt x="-6576" y="272635"/>
                    <a:pt x="0" y="150842"/>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150922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Sự</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hoạt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động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được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vẽ</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4" name="Group 33">
            <a:extLst>
              <a:ext uri="{FF2B5EF4-FFF2-40B4-BE49-F238E27FC236}">
                <a16:creationId xmlns:a16="http://schemas.microsoft.com/office/drawing/2014/main" id="{C151AF5E-51D2-4BC0-98D1-94D847F89644}"/>
              </a:ext>
            </a:extLst>
          </p:cNvPr>
          <p:cNvGrpSpPr/>
          <p:nvPr/>
        </p:nvGrpSpPr>
        <p:grpSpPr>
          <a:xfrm>
            <a:off x="10197924" y="2532553"/>
            <a:ext cx="1930869" cy="1016216"/>
            <a:chOff x="8182297" y="3216688"/>
            <a:chExt cx="1930869" cy="1016216"/>
          </a:xfrm>
        </p:grpSpPr>
        <p:sp>
          <p:nvSpPr>
            <p:cNvPr id="35" name="Rectangle: Rounded Corners 34">
              <a:extLst>
                <a:ext uri="{FF2B5EF4-FFF2-40B4-BE49-F238E27FC236}">
                  <a16:creationId xmlns:a16="http://schemas.microsoft.com/office/drawing/2014/main" id="{A9743093-A0A9-4926-886C-0FCF6BDB6FCE}"/>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6" name="TextBox 35">
              <a:extLst>
                <a:ext uri="{FF2B5EF4-FFF2-40B4-BE49-F238E27FC236}">
                  <a16:creationId xmlns:a16="http://schemas.microsoft.com/office/drawing/2014/main" id="{DC6D3A08-1955-4F30-A820-25274684B1E2}"/>
                </a:ext>
              </a:extLst>
            </p:cNvPr>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Ý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nghĩa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của</a:t>
              </a:r>
              <a:r>
                <a:rPr lang="en-US"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r>
                <a:rPr lang="en-US" sz="30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8693701" y="5053225"/>
            <a:ext cx="3484063" cy="1016216"/>
            <a:chOff x="8182297" y="3216688"/>
            <a:chExt cx="1930869" cy="1016216"/>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182297" y="3217241"/>
              <a:ext cx="1923737" cy="101566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Màu</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sắc</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hình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ảnh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nổi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bật</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6DBAF51-0613-461B-8CD7-0041CD25EEA5}"/>
              </a:ext>
            </a:extLst>
          </p:cNvPr>
          <p:cNvCxnSpPr>
            <a:cxnSpLocks/>
            <a:endCxn id="36" idx="1"/>
          </p:cNvCxnSpPr>
          <p:nvPr/>
        </p:nvCxnSpPr>
        <p:spPr>
          <a:xfrm>
            <a:off x="9918662" y="3040383"/>
            <a:ext cx="279262" cy="55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a:endCxn id="38" idx="0"/>
          </p:cNvCxnSpPr>
          <p:nvPr/>
        </p:nvCxnSpPr>
        <p:spPr>
          <a:xfrm>
            <a:off x="9258758" y="3785340"/>
            <a:ext cx="1183409" cy="126788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a:endCxn id="45" idx="0"/>
          </p:cNvCxnSpPr>
          <p:nvPr/>
        </p:nvCxnSpPr>
        <p:spPr>
          <a:xfrm flipH="1">
            <a:off x="4328651" y="4071487"/>
            <a:ext cx="1455954"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2228849" y="5131801"/>
            <a:ext cx="4286251" cy="1022179"/>
            <a:chOff x="1355145" y="4771339"/>
            <a:chExt cx="3229622" cy="1022179"/>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55145" y="4777855"/>
              <a:ext cx="3229622" cy="1015663"/>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Cảm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nghĩ</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sau</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khi</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ngắm</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bức</a:t>
              </a:r>
              <a:r>
                <a:rPr kumimoji="0" lang="en-US" sz="3000" b="1" i="0" u="none" strike="noStrike" kern="1200" cap="none" spc="0" normalizeH="0" baseline="0" noProof="0" dirty="0">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1" i="0" u="none" strike="noStrike" kern="1200" cap="none" spc="0" normalizeH="0" baseline="0" noProof="0" dirty="0" err="1">
                  <a:ln>
                    <a:noFill/>
                  </a:ln>
                  <a:solidFill>
                    <a:srgbClr val="890696"/>
                  </a:solidFill>
                  <a:effectLst/>
                  <a:uLnTx/>
                  <a:uFillTx/>
                  <a:latin typeface="Calibri" panose="020F0502020204030204" pitchFamily="34" charset="0"/>
                  <a:ea typeface="Times New Roman" panose="02020603050405020304" pitchFamily="18" charset="0"/>
                  <a:cs typeface="Calibri" panose="020F0502020204030204" pitchFamily="34" charset="0"/>
                </a:rPr>
                <a:t>tranh</a:t>
              </a:r>
              <a:endParaRPr kumimoji="0" lang="en-US" sz="3000" b="1" i="0" u="none" strike="noStrike" kern="1200" cap="none" spc="0" normalizeH="0" baseline="0" noProof="0" dirty="0">
                <a:ln>
                  <a:noFill/>
                </a:ln>
                <a:solidFill>
                  <a:srgbClr val="890696"/>
                </a:solidFill>
                <a:effectLst/>
                <a:uLnTx/>
                <a:uFillTx/>
                <a:latin typeface="Calibri" panose="020F0502020204030204" pitchFamily="34" charset="0"/>
                <a:cs typeface="Calibri" panose="020F0502020204030204" pitchFamily="34" charset="0"/>
              </a:endParaRPr>
            </a:p>
          </p:txBody>
        </p:sp>
      </p:grpSp>
      <p:pic>
        <p:nvPicPr>
          <p:cNvPr id="3" name="Picture 2" descr="Logo&#10;&#10;Description automatically generated">
            <a:extLst>
              <a:ext uri="{FF2B5EF4-FFF2-40B4-BE49-F238E27FC236}">
                <a16:creationId xmlns:a16="http://schemas.microsoft.com/office/drawing/2014/main" id="{F7E069F0-731F-96C3-B721-A55320837D1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562600" y="1000125"/>
            <a:ext cx="1524000" cy="1524000"/>
          </a:xfrm>
          <a:prstGeom prst="rect">
            <a:avLst/>
          </a:prstGeom>
        </p:spPr>
      </p:pic>
      <p:grpSp>
        <p:nvGrpSpPr>
          <p:cNvPr id="5" name="Group 4">
            <a:extLst>
              <a:ext uri="{FF2B5EF4-FFF2-40B4-BE49-F238E27FC236}">
                <a16:creationId xmlns:a16="http://schemas.microsoft.com/office/drawing/2014/main" id="{7DAA4C85-2D27-81ED-157D-94A0452C569D}"/>
              </a:ext>
            </a:extLst>
          </p:cNvPr>
          <p:cNvGrpSpPr/>
          <p:nvPr/>
        </p:nvGrpSpPr>
        <p:grpSpPr>
          <a:xfrm>
            <a:off x="170095" y="3894172"/>
            <a:ext cx="2259459" cy="558195"/>
            <a:chOff x="9751142" y="980765"/>
            <a:chExt cx="2259459" cy="558195"/>
          </a:xfrm>
        </p:grpSpPr>
        <p:sp>
          <p:nvSpPr>
            <p:cNvPr id="6" name="Rectangle: Rounded Corners 5">
              <a:extLst>
                <a:ext uri="{FF2B5EF4-FFF2-40B4-BE49-F238E27FC236}">
                  <a16:creationId xmlns:a16="http://schemas.microsoft.com/office/drawing/2014/main" id="{64E4CD30-8390-0522-CB9A-0D0CE4D7048F}"/>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8" name="TextBox 7">
              <a:extLst>
                <a:ext uri="{FF2B5EF4-FFF2-40B4-BE49-F238E27FC236}">
                  <a16:creationId xmlns:a16="http://schemas.microsoft.com/office/drawing/2014/main" id="{EC312D93-5430-2F95-15F8-D8FAFBDADEB2}"/>
                </a:ext>
              </a:extLst>
            </p:cNvPr>
            <p:cNvSpPr txBox="1"/>
            <p:nvPr/>
          </p:nvSpPr>
          <p:spPr>
            <a:xfrm>
              <a:off x="9751142" y="984962"/>
              <a:ext cx="2259457" cy="55399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Vui</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vẻ</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cxnSp>
        <p:nvCxnSpPr>
          <p:cNvPr id="10" name="Straight Arrow Connector 9">
            <a:extLst>
              <a:ext uri="{FF2B5EF4-FFF2-40B4-BE49-F238E27FC236}">
                <a16:creationId xmlns:a16="http://schemas.microsoft.com/office/drawing/2014/main" id="{B77FC907-6F8F-8C93-CF8E-1C286A721184}"/>
              </a:ext>
            </a:extLst>
          </p:cNvPr>
          <p:cNvCxnSpPr>
            <a:cxnSpLocks/>
          </p:cNvCxnSpPr>
          <p:nvPr/>
        </p:nvCxnSpPr>
        <p:spPr>
          <a:xfrm flipH="1" flipV="1">
            <a:off x="2429552" y="4092241"/>
            <a:ext cx="513673" cy="106078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3C1C9BC-A09D-0C08-F0A7-9FFFC8C4C5CB}"/>
              </a:ext>
            </a:extLst>
          </p:cNvPr>
          <p:cNvCxnSpPr>
            <a:cxnSpLocks/>
          </p:cNvCxnSpPr>
          <p:nvPr/>
        </p:nvCxnSpPr>
        <p:spPr>
          <a:xfrm flipH="1">
            <a:off x="1390650" y="5648325"/>
            <a:ext cx="95250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E50043B-23AF-9EAA-8920-CB32E491D910}"/>
              </a:ext>
            </a:extLst>
          </p:cNvPr>
          <p:cNvGrpSpPr/>
          <p:nvPr/>
        </p:nvGrpSpPr>
        <p:grpSpPr>
          <a:xfrm>
            <a:off x="1" y="5303873"/>
            <a:ext cx="1447800" cy="1023052"/>
            <a:chOff x="9751142" y="980765"/>
            <a:chExt cx="2259459" cy="581158"/>
          </a:xfrm>
        </p:grpSpPr>
        <p:sp>
          <p:nvSpPr>
            <p:cNvPr id="59" name="Rectangle: Rounded Corners 58">
              <a:extLst>
                <a:ext uri="{FF2B5EF4-FFF2-40B4-BE49-F238E27FC236}">
                  <a16:creationId xmlns:a16="http://schemas.microsoft.com/office/drawing/2014/main" id="{23178470-17AF-6215-1A41-07A2C8A759ED}"/>
                </a:ext>
              </a:extLst>
            </p:cNvPr>
            <p:cNvSpPr/>
            <p:nvPr/>
          </p:nvSpPr>
          <p:spPr>
            <a:xfrm>
              <a:off x="9751144" y="980765"/>
              <a:ext cx="2259457" cy="553999"/>
            </a:xfrm>
            <a:custGeom>
              <a:avLst/>
              <a:gdLst>
                <a:gd name="connsiteX0" fmla="*/ 0 w 1447799"/>
                <a:gd name="connsiteY0" fmla="*/ 162544 h 975242"/>
                <a:gd name="connsiteX1" fmla="*/ 162544 w 1447799"/>
                <a:gd name="connsiteY1" fmla="*/ 0 h 975242"/>
                <a:gd name="connsiteX2" fmla="*/ 746354 w 1447799"/>
                <a:gd name="connsiteY2" fmla="*/ 0 h 975242"/>
                <a:gd name="connsiteX3" fmla="*/ 1285255 w 1447799"/>
                <a:gd name="connsiteY3" fmla="*/ 0 h 975242"/>
                <a:gd name="connsiteX4" fmla="*/ 1447799 w 1447799"/>
                <a:gd name="connsiteY4" fmla="*/ 162544 h 975242"/>
                <a:gd name="connsiteX5" fmla="*/ 1447799 w 1447799"/>
                <a:gd name="connsiteY5" fmla="*/ 812698 h 975242"/>
                <a:gd name="connsiteX6" fmla="*/ 1285255 w 1447799"/>
                <a:gd name="connsiteY6" fmla="*/ 975242 h 975242"/>
                <a:gd name="connsiteX7" fmla="*/ 701445 w 1447799"/>
                <a:gd name="connsiteY7" fmla="*/ 975242 h 975242"/>
                <a:gd name="connsiteX8" fmla="*/ 162544 w 1447799"/>
                <a:gd name="connsiteY8" fmla="*/ 975242 h 975242"/>
                <a:gd name="connsiteX9" fmla="*/ 0 w 1447799"/>
                <a:gd name="connsiteY9" fmla="*/ 812698 h 975242"/>
                <a:gd name="connsiteX10" fmla="*/ 0 w 1447799"/>
                <a:gd name="connsiteY10" fmla="*/ 162544 h 97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7799" h="975242" fill="none" extrusionOk="0">
                  <a:moveTo>
                    <a:pt x="0" y="162544"/>
                  </a:moveTo>
                  <a:cubicBezTo>
                    <a:pt x="-1394" y="69524"/>
                    <a:pt x="67746" y="16311"/>
                    <a:pt x="162544" y="0"/>
                  </a:cubicBezTo>
                  <a:cubicBezTo>
                    <a:pt x="374315" y="4701"/>
                    <a:pt x="536199" y="-23729"/>
                    <a:pt x="746354" y="0"/>
                  </a:cubicBezTo>
                  <a:cubicBezTo>
                    <a:pt x="956509" y="23729"/>
                    <a:pt x="1022869" y="-1190"/>
                    <a:pt x="1285255" y="0"/>
                  </a:cubicBezTo>
                  <a:cubicBezTo>
                    <a:pt x="1378668" y="15056"/>
                    <a:pt x="1456184" y="91475"/>
                    <a:pt x="1447799" y="162544"/>
                  </a:cubicBezTo>
                  <a:cubicBezTo>
                    <a:pt x="1426321" y="430585"/>
                    <a:pt x="1466799" y="679754"/>
                    <a:pt x="1447799" y="812698"/>
                  </a:cubicBezTo>
                  <a:cubicBezTo>
                    <a:pt x="1430834" y="908932"/>
                    <a:pt x="1391629" y="973080"/>
                    <a:pt x="1285255" y="975242"/>
                  </a:cubicBezTo>
                  <a:cubicBezTo>
                    <a:pt x="1159118" y="985369"/>
                    <a:pt x="946568" y="987780"/>
                    <a:pt x="701445" y="975242"/>
                  </a:cubicBezTo>
                  <a:cubicBezTo>
                    <a:pt x="456322" y="962705"/>
                    <a:pt x="302863" y="972260"/>
                    <a:pt x="162544" y="975242"/>
                  </a:cubicBezTo>
                  <a:cubicBezTo>
                    <a:pt x="62570" y="980882"/>
                    <a:pt x="3491" y="901346"/>
                    <a:pt x="0" y="812698"/>
                  </a:cubicBezTo>
                  <a:cubicBezTo>
                    <a:pt x="29593" y="545074"/>
                    <a:pt x="14157" y="442613"/>
                    <a:pt x="0" y="162544"/>
                  </a:cubicBezTo>
                  <a:close/>
                </a:path>
                <a:path w="1447799" h="975242" stroke="0" extrusionOk="0">
                  <a:moveTo>
                    <a:pt x="0" y="162544"/>
                  </a:moveTo>
                  <a:cubicBezTo>
                    <a:pt x="3583" y="69359"/>
                    <a:pt x="81457" y="397"/>
                    <a:pt x="162544" y="0"/>
                  </a:cubicBezTo>
                  <a:cubicBezTo>
                    <a:pt x="449579" y="-5366"/>
                    <a:pt x="479147" y="-1226"/>
                    <a:pt x="746354" y="0"/>
                  </a:cubicBezTo>
                  <a:cubicBezTo>
                    <a:pt x="1013561" y="1226"/>
                    <a:pt x="1025484" y="2918"/>
                    <a:pt x="1285255" y="0"/>
                  </a:cubicBezTo>
                  <a:cubicBezTo>
                    <a:pt x="1384259" y="9312"/>
                    <a:pt x="1449923" y="68909"/>
                    <a:pt x="1447799" y="162544"/>
                  </a:cubicBezTo>
                  <a:cubicBezTo>
                    <a:pt x="1461988" y="309691"/>
                    <a:pt x="1428069" y="537127"/>
                    <a:pt x="1447799" y="812698"/>
                  </a:cubicBezTo>
                  <a:cubicBezTo>
                    <a:pt x="1447485" y="899140"/>
                    <a:pt x="1375521" y="978347"/>
                    <a:pt x="1285255" y="975242"/>
                  </a:cubicBezTo>
                  <a:cubicBezTo>
                    <a:pt x="1076293" y="982548"/>
                    <a:pt x="929812" y="955366"/>
                    <a:pt x="735127" y="975242"/>
                  </a:cubicBezTo>
                  <a:cubicBezTo>
                    <a:pt x="540442" y="995118"/>
                    <a:pt x="303585" y="967197"/>
                    <a:pt x="162544" y="975242"/>
                  </a:cubicBezTo>
                  <a:cubicBezTo>
                    <a:pt x="85885" y="982883"/>
                    <a:pt x="16907" y="896811"/>
                    <a:pt x="0" y="812698"/>
                  </a:cubicBezTo>
                  <a:cubicBezTo>
                    <a:pt x="18314" y="562586"/>
                    <a:pt x="27926" y="359818"/>
                    <a:pt x="0" y="162544"/>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xmln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60" name="TextBox 59">
              <a:extLst>
                <a:ext uri="{FF2B5EF4-FFF2-40B4-BE49-F238E27FC236}">
                  <a16:creationId xmlns:a16="http://schemas.microsoft.com/office/drawing/2014/main" id="{EB5E9E7D-3242-D41E-7EBD-25D3F3B4DCA8}"/>
                </a:ext>
              </a:extLst>
            </p:cNvPr>
            <p:cNvSpPr txBox="1"/>
            <p:nvPr/>
          </p:nvSpPr>
          <p:spPr>
            <a:xfrm>
              <a:off x="9751142" y="984962"/>
              <a:ext cx="2259457" cy="57696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Thích</a:t>
              </a:r>
              <a:r>
                <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000" b="0"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thú</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childTnLst>
                          </p:cTn>
                        </p:par>
                        <p:par>
                          <p:cTn id="70" fill="hold">
                            <p:stCondLst>
                              <p:cond delay="500"/>
                            </p:stCondLst>
                            <p:childTnLst>
                              <p:par>
                                <p:cTn id="71" presetID="6" presetClass="entr" presetSubtype="32"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circle(out)">
                                      <p:cBhvr>
                                        <p:cTn id="73" dur="500"/>
                                        <p:tgtEl>
                                          <p:spTgt spid="44"/>
                                        </p:tgtEl>
                                      </p:cBhvr>
                                    </p:animEffect>
                                  </p:childTnLst>
                                  <p:subTnLst>
                                    <p:audio>
                                      <p:cMediaNode>
                                        <p:cTn display="0" masterRel="sameClick">
                                          <p:stCondLst>
                                            <p:cond evt="begin" delay="0">
                                              <p:tn val="71"/>
                                            </p:cond>
                                          </p:stCondLst>
                                          <p:endCondLst>
                                            <p:cond evt="onStopAudio" delay="0">
                                              <p:tgtEl>
                                                <p:sldTgt/>
                                              </p:tgtEl>
                                            </p:cond>
                                          </p:endCondLst>
                                        </p:cTn>
                                        <p:tgtEl>
                                          <p:sndTgt r:embed="rId2" name="Trò-chơi-chíu.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barn(inVertical)">
                                      <p:cBhvr>
                                        <p:cTn id="78" dur="500"/>
                                        <p:tgtEl>
                                          <p:spTgt spid="10"/>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right)">
                                      <p:cBhvr>
                                        <p:cTn id="82" dur="500"/>
                                        <p:tgtEl>
                                          <p:spTgt spid="5"/>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barn(inVertical)">
                                      <p:cBhvr>
                                        <p:cTn id="87" dur="500"/>
                                        <p:tgtEl>
                                          <p:spTgt spid="56"/>
                                        </p:tgtEl>
                                      </p:cBhvr>
                                    </p:animEffect>
                                  </p:childTnLst>
                                </p:cTn>
                              </p:par>
                            </p:childTnLst>
                          </p:cTn>
                        </p:par>
                        <p:par>
                          <p:cTn id="88" fill="hold">
                            <p:stCondLst>
                              <p:cond delay="500"/>
                            </p:stCondLst>
                            <p:childTnLst>
                              <p:par>
                                <p:cTn id="89" presetID="22" presetClass="entr" presetSubtype="2"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wipe(right)">
                                      <p:cBhvr>
                                        <p:cTn id="91" dur="500"/>
                                        <p:tgtEl>
                                          <p:spTgt spid="58"/>
                                        </p:tgtEl>
                                      </p:cBhvr>
                                    </p:animEffec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75433" y="1729849"/>
            <a:ext cx="7500854" cy="4893647"/>
          </a:xfrm>
          <a:custGeom>
            <a:avLst/>
            <a:gdLst>
              <a:gd name="connsiteX0" fmla="*/ 0 w 7500854"/>
              <a:gd name="connsiteY0" fmla="*/ 0 h 4893647"/>
              <a:gd name="connsiteX1" fmla="*/ 7500854 w 7500854"/>
              <a:gd name="connsiteY1" fmla="*/ 0 h 4893647"/>
              <a:gd name="connsiteX2" fmla="*/ 7500854 w 7500854"/>
              <a:gd name="connsiteY2" fmla="*/ 4893647 h 4893647"/>
              <a:gd name="connsiteX3" fmla="*/ 0 w 7500854"/>
              <a:gd name="connsiteY3" fmla="*/ 4893647 h 4893647"/>
              <a:gd name="connsiteX4" fmla="*/ 0 w 7500854"/>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893647" fill="none" extrusionOk="0">
                <a:moveTo>
                  <a:pt x="0" y="0"/>
                </a:moveTo>
                <a:cubicBezTo>
                  <a:pt x="1952214" y="9338"/>
                  <a:pt x="5999574" y="118926"/>
                  <a:pt x="7500854" y="0"/>
                </a:cubicBezTo>
                <a:cubicBezTo>
                  <a:pt x="7503352" y="794942"/>
                  <a:pt x="7418904" y="2878903"/>
                  <a:pt x="7500854" y="4893647"/>
                </a:cubicBezTo>
                <a:cubicBezTo>
                  <a:pt x="3815558" y="4968622"/>
                  <a:pt x="1544140" y="5024047"/>
                  <a:pt x="0" y="4893647"/>
                </a:cubicBezTo>
                <a:cubicBezTo>
                  <a:pt x="94029" y="3306712"/>
                  <a:pt x="57206" y="2325877"/>
                  <a:pt x="0" y="0"/>
                </a:cubicBezTo>
                <a:close/>
              </a:path>
              <a:path w="7500854" h="4893647" stroke="0" extrusionOk="0">
                <a:moveTo>
                  <a:pt x="0" y="0"/>
                </a:moveTo>
                <a:cubicBezTo>
                  <a:pt x="2577424" y="-62486"/>
                  <a:pt x="6122143" y="158418"/>
                  <a:pt x="7500854" y="0"/>
                </a:cubicBezTo>
                <a:cubicBezTo>
                  <a:pt x="7343700" y="1306157"/>
                  <a:pt x="7332626" y="2787755"/>
                  <a:pt x="7500854" y="4893647"/>
                </a:cubicBezTo>
                <a:cubicBezTo>
                  <a:pt x="5848650" y="5044120"/>
                  <a:pt x="131627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vi-VN" sz="2400" dirty="0">
                <a:solidFill>
                  <a:srgbClr val="000000"/>
                </a:solidFill>
                <a:latin typeface="Calibri" panose="020F0502020204030204" pitchFamily="34" charset="0"/>
                <a:cs typeface="Calibri" panose="020F0502020204030204" pitchFamily="34" charset="0"/>
              </a:rPr>
              <a:t>Đây là bức tranh về Trái Đất mà em yêu thích. Bức tranh được vẽ một cách </a:t>
            </a:r>
            <a:r>
              <a:rPr lang="en-US" sz="2400" dirty="0">
                <a:solidFill>
                  <a:srgbClr val="000000"/>
                </a:solidFill>
                <a:latin typeface="Calibri" panose="020F0502020204030204" pitchFamily="34" charset="0"/>
                <a:cs typeface="Calibri" panose="020F0502020204030204" pitchFamily="34" charset="0"/>
              </a:rPr>
              <a:t>s</a:t>
            </a:r>
            <a:r>
              <a:rPr lang="vi-VN" sz="2400" dirty="0">
                <a:solidFill>
                  <a:srgbClr val="000000"/>
                </a:solidFill>
                <a:latin typeface="Calibri" panose="020F0502020204030204" pitchFamily="34" charset="0"/>
                <a:cs typeface="Calibri" panose="020F0502020204030204" pitchFamily="34" charset="0"/>
              </a:rPr>
              <a:t>inh động với hình ảnh hai bàn tay nâng quả địa cầu ở trung tâm. Hai bên chia thành hai thái cực trái ngược nhau. Một bên là hình ảnh con người đang cùng nhau trồng cây, gây rừng, bầu trời trong xanh, ấm áp. Một bên là hình ảnh con người chặt phá rừng, đốt rừng, những cảnh cây trơ trụi, tan tác. Bức tranh sử dụng những màu sắc nóng, lạnh để thể hiện rõ sự khác biệt của hai hoạt động trong tranh. Bức tranh muốn gửi gắm thông điệp rằng chúng ta hãy nâng niu Trái Đất bằng cách trồng cây, gây rừng và lên án hành vi phá hoại rừng. Ngắm nhìn bức tranh, em cảm thấy bản thân cần có trách nhiệm hơn trong việc bảo vệ môi trường, bảo vệ Trái Đất của chúng ta.</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78015" y="-532891"/>
            <a:ext cx="5828281" cy="3255546"/>
          </a:xfrm>
          <a:prstGeom prst="rect">
            <a:avLst/>
          </a:prstGeom>
        </p:spPr>
      </p:pic>
      <p:pic>
        <p:nvPicPr>
          <p:cNvPr id="2050" name="Picture 2">
            <a:extLst>
              <a:ext uri="{FF2B5EF4-FFF2-40B4-BE49-F238E27FC236}">
                <a16:creationId xmlns:a16="http://schemas.microsoft.com/office/drawing/2014/main" id="{4370093C-E941-EA00-6031-1B7261B38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900" y="276224"/>
            <a:ext cx="4000500" cy="300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75433" y="1729849"/>
            <a:ext cx="7500854" cy="4154984"/>
          </a:xfrm>
          <a:custGeom>
            <a:avLst/>
            <a:gdLst>
              <a:gd name="connsiteX0" fmla="*/ 0 w 7500854"/>
              <a:gd name="connsiteY0" fmla="*/ 0 h 4154984"/>
              <a:gd name="connsiteX1" fmla="*/ 7500854 w 7500854"/>
              <a:gd name="connsiteY1" fmla="*/ 0 h 4154984"/>
              <a:gd name="connsiteX2" fmla="*/ 7500854 w 7500854"/>
              <a:gd name="connsiteY2" fmla="*/ 4154984 h 4154984"/>
              <a:gd name="connsiteX3" fmla="*/ 0 w 7500854"/>
              <a:gd name="connsiteY3" fmla="*/ 4154984 h 4154984"/>
              <a:gd name="connsiteX4" fmla="*/ 0 w 7500854"/>
              <a:gd name="connsiteY4" fmla="*/ 0 h 4154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154984" fill="none" extrusionOk="0">
                <a:moveTo>
                  <a:pt x="0" y="0"/>
                </a:moveTo>
                <a:cubicBezTo>
                  <a:pt x="1952214" y="9338"/>
                  <a:pt x="5999574" y="118926"/>
                  <a:pt x="7500854" y="0"/>
                </a:cubicBezTo>
                <a:cubicBezTo>
                  <a:pt x="7503352" y="1015606"/>
                  <a:pt x="7418904" y="3543642"/>
                  <a:pt x="7500854" y="4154984"/>
                </a:cubicBezTo>
                <a:cubicBezTo>
                  <a:pt x="3815558" y="4229959"/>
                  <a:pt x="1544140" y="4285384"/>
                  <a:pt x="0" y="4154984"/>
                </a:cubicBezTo>
                <a:cubicBezTo>
                  <a:pt x="94029" y="3270523"/>
                  <a:pt x="57206" y="2030919"/>
                  <a:pt x="0" y="0"/>
                </a:cubicBezTo>
                <a:close/>
              </a:path>
              <a:path w="7500854" h="4154984" stroke="0" extrusionOk="0">
                <a:moveTo>
                  <a:pt x="0" y="0"/>
                </a:moveTo>
                <a:cubicBezTo>
                  <a:pt x="2577424" y="-62486"/>
                  <a:pt x="6122143" y="158418"/>
                  <a:pt x="7500854" y="0"/>
                </a:cubicBezTo>
                <a:cubicBezTo>
                  <a:pt x="7343700" y="1009831"/>
                  <a:pt x="7332626" y="3378395"/>
                  <a:pt x="7500854" y="4154984"/>
                </a:cubicBezTo>
                <a:cubicBezTo>
                  <a:pt x="5848650" y="4305457"/>
                  <a:pt x="1316273" y="4304698"/>
                  <a:pt x="0" y="4154984"/>
                </a:cubicBezTo>
                <a:cubicBezTo>
                  <a:pt x="26562" y="2136258"/>
                  <a:pt x="-135358" y="1729739"/>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vi-VN" sz="2400" dirty="0">
                <a:solidFill>
                  <a:srgbClr val="000000"/>
                </a:solidFill>
                <a:latin typeface="Calibri" panose="020F0502020204030204" pitchFamily="34" charset="0"/>
                <a:cs typeface="Calibri" panose="020F0502020204030204" pitchFamily="34" charset="0"/>
              </a:rPr>
              <a:t>Đây là bức tranh vẽ Trái Đất mà em vô cùng ấn tượng. Hằng ngày khi đọc sách, báo, em biết Trái đất đang bị tàn phá nặng nề vì nạn chặt cây, phá rừng, ô nhiễm không khí,... ngày càng nghiêm trọng. Nên khi nhìn bức tranh em lập tức nghĩ ngày đến những điều đấy. Bức tranh vẽ Trái Đất được đưa đi cấp cứu, nhưng vì đường quá nhiều bụi bặm nên Trái Đất phải đeo khẩu trang. Bức tranh như muốn cảnh báo chúng ta hãy nhanh chóng hành động, hãy bảo vệ Trái Đất. Em mong mình cùng các bạn sẽ làm được nhiều việc góp phần bảo vệ Tráu Đất, để Trái Đất luôn khỏe mạnh.  </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78015" y="-532891"/>
            <a:ext cx="5828281" cy="3255546"/>
          </a:xfrm>
          <a:prstGeom prst="rect">
            <a:avLst/>
          </a:prstGeom>
        </p:spPr>
      </p:pic>
      <p:pic>
        <p:nvPicPr>
          <p:cNvPr id="3074" name="Picture 2">
            <a:extLst>
              <a:ext uri="{FF2B5EF4-FFF2-40B4-BE49-F238E27FC236}">
                <a16:creationId xmlns:a16="http://schemas.microsoft.com/office/drawing/2014/main" id="{DD356C36-E66D-1B9A-0904-F92D0D6DC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0"/>
            <a:ext cx="4324350" cy="218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2" name="Group 1">
            <a:extLst>
              <a:ext uri="{FF2B5EF4-FFF2-40B4-BE49-F238E27FC236}">
                <a16:creationId xmlns:a16="http://schemas.microsoft.com/office/drawing/2014/main" id="{4A795F7E-7D54-28FC-9401-716700F557C6}"/>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09A24E46-41E4-68AB-B7E2-2252DAABF3CB}"/>
                </a:ext>
              </a:extLst>
            </p:cNvPr>
            <p:cNvGrpSpPr/>
            <p:nvPr/>
          </p:nvGrpSpPr>
          <p:grpSpPr>
            <a:xfrm>
              <a:off x="5493176" y="224576"/>
              <a:ext cx="6326086" cy="6326086"/>
              <a:chOff x="5188376" y="-556888"/>
              <a:chExt cx="6326086" cy="6326086"/>
            </a:xfrm>
          </p:grpSpPr>
          <p:pic>
            <p:nvPicPr>
              <p:cNvPr id="19" name="Picture 18" descr="Shape&#10;&#10;Description automatically generated with medium confidence">
                <a:extLst>
                  <a:ext uri="{FF2B5EF4-FFF2-40B4-BE49-F238E27FC236}">
                    <a16:creationId xmlns:a16="http://schemas.microsoft.com/office/drawing/2014/main" id="{7FBA4A4B-3FD6-4A98-3BF7-869DBB1443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20" name="TextBox 19">
                <a:extLst>
                  <a:ext uri="{FF2B5EF4-FFF2-40B4-BE49-F238E27FC236}">
                    <a16:creationId xmlns:a16="http://schemas.microsoft.com/office/drawing/2014/main" id="{6F5BA458-15A8-DFF2-F24D-2F8213563FFD}"/>
                  </a:ext>
                </a:extLst>
              </p:cNvPr>
              <p:cNvSpPr txBox="1"/>
              <p:nvPr/>
            </p:nvSpPr>
            <p:spPr>
              <a:xfrm>
                <a:off x="6547970" y="693621"/>
                <a:ext cx="3668094"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dung)</a:t>
                </a:r>
              </a:p>
            </p:txBody>
          </p:sp>
        </p:grpSp>
        <p:pic>
          <p:nvPicPr>
            <p:cNvPr id="18" name="Picture 17" descr="Icon&#10;&#10;Description automatically generated">
              <a:extLst>
                <a:ext uri="{FF2B5EF4-FFF2-40B4-BE49-F238E27FC236}">
                  <a16:creationId xmlns:a16="http://schemas.microsoft.com/office/drawing/2014/main" id="{83010E90-D175-2E6B-02F5-E16C11F99C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6" name="Group 25">
            <a:extLst>
              <a:ext uri="{FF2B5EF4-FFF2-40B4-BE49-F238E27FC236}">
                <a16:creationId xmlns:a16="http://schemas.microsoft.com/office/drawing/2014/main" id="{EB04435F-5928-D217-22BC-386A6CE9E155}"/>
              </a:ext>
            </a:extLst>
          </p:cNvPr>
          <p:cNvGrpSpPr/>
          <p:nvPr/>
        </p:nvGrpSpPr>
        <p:grpSpPr>
          <a:xfrm>
            <a:off x="3399243" y="1812472"/>
            <a:ext cx="5520676" cy="5506142"/>
            <a:chOff x="5494074" y="-76580"/>
            <a:chExt cx="6577773" cy="6577773"/>
          </a:xfrm>
        </p:grpSpPr>
        <p:grpSp>
          <p:nvGrpSpPr>
            <p:cNvPr id="47" name="Group 46">
              <a:extLst>
                <a:ext uri="{FF2B5EF4-FFF2-40B4-BE49-F238E27FC236}">
                  <a16:creationId xmlns:a16="http://schemas.microsoft.com/office/drawing/2014/main" id="{A7FC544C-F8DB-77D7-C530-54C24099A98C}"/>
                </a:ext>
              </a:extLst>
            </p:cNvPr>
            <p:cNvGrpSpPr/>
            <p:nvPr/>
          </p:nvGrpSpPr>
          <p:grpSpPr>
            <a:xfrm>
              <a:off x="5494074" y="-76580"/>
              <a:ext cx="6577773" cy="6577773"/>
              <a:chOff x="5189274" y="-858044"/>
              <a:chExt cx="6577773" cy="6577773"/>
            </a:xfrm>
          </p:grpSpPr>
          <p:pic>
            <p:nvPicPr>
              <p:cNvPr id="49" name="Picture 48" descr="Shape&#10;&#10;Description automatically generated with medium confidence">
                <a:extLst>
                  <a:ext uri="{FF2B5EF4-FFF2-40B4-BE49-F238E27FC236}">
                    <a16:creationId xmlns:a16="http://schemas.microsoft.com/office/drawing/2014/main" id="{E63B8CA5-15F2-1B40-69D0-51182A9F42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0" name="TextBox 49">
                <a:extLst>
                  <a:ext uri="{FF2B5EF4-FFF2-40B4-BE49-F238E27FC236}">
                    <a16:creationId xmlns:a16="http://schemas.microsoft.com/office/drawing/2014/main" id="{0983BDFA-6013-2C94-8E03-0BF5993631D1}"/>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48" name="Picture 47" descr="Icon&#10;&#10;Description automatically generated">
              <a:extLst>
                <a:ext uri="{FF2B5EF4-FFF2-40B4-BE49-F238E27FC236}">
                  <a16:creationId xmlns:a16="http://schemas.microsoft.com/office/drawing/2014/main" id="{3D9DB28D-4C66-8D02-DFC6-A524C10EFB3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1" name="Group 50">
            <a:extLst>
              <a:ext uri="{FF2B5EF4-FFF2-40B4-BE49-F238E27FC236}">
                <a16:creationId xmlns:a16="http://schemas.microsoft.com/office/drawing/2014/main" id="{634D0DF8-E821-8E75-E8CB-41294BE2AF9E}"/>
              </a:ext>
            </a:extLst>
          </p:cNvPr>
          <p:cNvGrpSpPr/>
          <p:nvPr/>
        </p:nvGrpSpPr>
        <p:grpSpPr>
          <a:xfrm>
            <a:off x="7714299" y="1434691"/>
            <a:ext cx="4998075" cy="4983949"/>
            <a:chOff x="5494074" y="-76580"/>
            <a:chExt cx="6577773" cy="6577773"/>
          </a:xfrm>
        </p:grpSpPr>
        <p:grpSp>
          <p:nvGrpSpPr>
            <p:cNvPr id="52" name="Group 51">
              <a:extLst>
                <a:ext uri="{FF2B5EF4-FFF2-40B4-BE49-F238E27FC236}">
                  <a16:creationId xmlns:a16="http://schemas.microsoft.com/office/drawing/2014/main" id="{B2524B9E-13A7-F5F7-19D3-E796711242C5}"/>
                </a:ext>
              </a:extLst>
            </p:cNvPr>
            <p:cNvGrpSpPr/>
            <p:nvPr/>
          </p:nvGrpSpPr>
          <p:grpSpPr>
            <a:xfrm>
              <a:off x="5494074" y="-76580"/>
              <a:ext cx="6577773" cy="6577773"/>
              <a:chOff x="5189274" y="-858044"/>
              <a:chExt cx="6577773" cy="6577773"/>
            </a:xfrm>
          </p:grpSpPr>
          <p:pic>
            <p:nvPicPr>
              <p:cNvPr id="54" name="Picture 53" descr="Shape&#10;&#10;Description automatically generated with medium confidence">
                <a:extLst>
                  <a:ext uri="{FF2B5EF4-FFF2-40B4-BE49-F238E27FC236}">
                    <a16:creationId xmlns:a16="http://schemas.microsoft.com/office/drawing/2014/main" id="{1456DC59-4004-63C0-3740-AC03B54576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5" name="TextBox 54">
                <a:extLst>
                  <a:ext uri="{FF2B5EF4-FFF2-40B4-BE49-F238E27FC236}">
                    <a16:creationId xmlns:a16="http://schemas.microsoft.com/office/drawing/2014/main" id="{DD314FCF-8137-F887-FCE0-1453C7BD7156}"/>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53" name="Picture 52" descr="Icon&#10;&#10;Description automatically generated">
              <a:extLst>
                <a:ext uri="{FF2B5EF4-FFF2-40B4-BE49-F238E27FC236}">
                  <a16:creationId xmlns:a16="http://schemas.microsoft.com/office/drawing/2014/main" id="{7E797C72-2F4C-9FB9-A8C8-68DA36FD0B6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7" name="Group 56">
            <a:extLst>
              <a:ext uri="{FF2B5EF4-FFF2-40B4-BE49-F238E27FC236}">
                <a16:creationId xmlns:a16="http://schemas.microsoft.com/office/drawing/2014/main" id="{04B8E1BC-C073-92D7-BE29-559884EDC1B7}"/>
              </a:ext>
            </a:extLst>
          </p:cNvPr>
          <p:cNvGrpSpPr/>
          <p:nvPr/>
        </p:nvGrpSpPr>
        <p:grpSpPr>
          <a:xfrm>
            <a:off x="4620897" y="133592"/>
            <a:ext cx="2602165" cy="1731611"/>
            <a:chOff x="84595" y="2353938"/>
            <a:chExt cx="2340000" cy="1620000"/>
          </a:xfrm>
        </p:grpSpPr>
        <p:sp>
          <p:nvSpPr>
            <p:cNvPr id="61" name="Speech Bubble: Oval 60">
              <a:extLst>
                <a:ext uri="{FF2B5EF4-FFF2-40B4-BE49-F238E27FC236}">
                  <a16:creationId xmlns:a16="http://schemas.microsoft.com/office/drawing/2014/main" id="{CF62FFA6-BC92-2726-EBC4-2671D402E213}"/>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21429700-8EF3-7815-F2AC-F86122FA3986}"/>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BA453496-8E4F-5164-8D4D-4DDDFB8FEA30}"/>
              </a:ext>
            </a:extLst>
          </p:cNvPr>
          <p:cNvGrpSpPr/>
          <p:nvPr/>
        </p:nvGrpSpPr>
        <p:grpSpPr>
          <a:xfrm>
            <a:off x="7154978" y="0"/>
            <a:ext cx="2340000" cy="1931485"/>
            <a:chOff x="0" y="2686369"/>
            <a:chExt cx="5455920" cy="4503431"/>
          </a:xfrm>
        </p:grpSpPr>
        <p:pic>
          <p:nvPicPr>
            <p:cNvPr id="1024" name="Picture 1023" descr="A picture containing icon&#10;&#10;Description automatically generated">
              <a:extLst>
                <a:ext uri="{FF2B5EF4-FFF2-40B4-BE49-F238E27FC236}">
                  <a16:creationId xmlns:a16="http://schemas.microsoft.com/office/drawing/2014/main" id="{7FAE1AFC-E503-5662-A2A5-AE494F38E4B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025" name="Picture 1024" descr="Icon&#10;&#10;Description automatically generated">
              <a:extLst>
                <a:ext uri="{FF2B5EF4-FFF2-40B4-BE49-F238E27FC236}">
                  <a16:creationId xmlns:a16="http://schemas.microsoft.com/office/drawing/2014/main" id="{DAD44016-C532-AD57-3783-C6E39960371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80116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anim calcmode="lin" valueType="num">
                                      <p:cBhvr>
                                        <p:cTn id="18" dur="500" fill="hold"/>
                                        <p:tgtEl>
                                          <p:spTgt spid="51"/>
                                        </p:tgtEl>
                                        <p:attrNameLst>
                                          <p:attrName>ppt_x</p:attrName>
                                        </p:attrNameLst>
                                      </p:cBhvr>
                                      <p:tavLst>
                                        <p:tav tm="0">
                                          <p:val>
                                            <p:strVal val="#ppt_x"/>
                                          </p:val>
                                        </p:tav>
                                        <p:tav tm="100000">
                                          <p:val>
                                            <p:strVal val="#ppt_x"/>
                                          </p:val>
                                        </p:tav>
                                      </p:tavLst>
                                    </p:anim>
                                    <p:anim calcmode="lin" valueType="num">
                                      <p:cBhvr>
                                        <p:cTn id="19" dur="5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anim calcmode="lin" valueType="num">
                                      <p:cBhvr>
                                        <p:cTn id="23" dur="500" fill="hold"/>
                                        <p:tgtEl>
                                          <p:spTgt spid="57"/>
                                        </p:tgtEl>
                                        <p:attrNameLst>
                                          <p:attrName>ppt_x</p:attrName>
                                        </p:attrNameLst>
                                      </p:cBhvr>
                                      <p:tavLst>
                                        <p:tav tm="0">
                                          <p:val>
                                            <p:strVal val="#ppt_x"/>
                                          </p:val>
                                        </p:tav>
                                        <p:tav tm="100000">
                                          <p:val>
                                            <p:strVal val="#ppt_x"/>
                                          </p:val>
                                        </p:tav>
                                      </p:tavLst>
                                    </p:anim>
                                    <p:anim calcmode="lin" valueType="num">
                                      <p:cBhvr>
                                        <p:cTn id="24"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CB1B00-9A42-2325-B2D6-74E995FAE785}"/>
              </a:ext>
            </a:extLst>
          </p:cNvPr>
          <p:cNvPicPr>
            <a:picLocks noChangeAspect="1"/>
          </p:cNvPicPr>
          <p:nvPr/>
        </p:nvPicPr>
        <p:blipFill>
          <a:blip r:embed="rId3"/>
          <a:stretch>
            <a:fillRect/>
          </a:stretch>
        </p:blipFill>
        <p:spPr>
          <a:xfrm>
            <a:off x="1538124" y="1411075"/>
            <a:ext cx="8163252" cy="3426249"/>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E4509C6-7326-D2D2-ACF0-FE600FFD8EE7}"/>
              </a:ext>
            </a:extLst>
          </p:cNvPr>
          <p:cNvSpPr/>
          <p:nvPr/>
        </p:nvSpPr>
        <p:spPr>
          <a:xfrm>
            <a:off x="122737" y="1598479"/>
            <a:ext cx="11889374" cy="2087696"/>
          </a:xfrm>
          <a:custGeom>
            <a:avLst/>
            <a:gdLst>
              <a:gd name="connsiteX0" fmla="*/ 0 w 11889374"/>
              <a:gd name="connsiteY0" fmla="*/ 219104 h 2087696"/>
              <a:gd name="connsiteX1" fmla="*/ 219104 w 11889374"/>
              <a:gd name="connsiteY1" fmla="*/ 0 h 2087696"/>
              <a:gd name="connsiteX2" fmla="*/ 11670270 w 11889374"/>
              <a:gd name="connsiteY2" fmla="*/ 0 h 2087696"/>
              <a:gd name="connsiteX3" fmla="*/ 11889374 w 11889374"/>
              <a:gd name="connsiteY3" fmla="*/ 219104 h 2087696"/>
              <a:gd name="connsiteX4" fmla="*/ 11889374 w 11889374"/>
              <a:gd name="connsiteY4" fmla="*/ 1868592 h 2087696"/>
              <a:gd name="connsiteX5" fmla="*/ 11670270 w 11889374"/>
              <a:gd name="connsiteY5" fmla="*/ 2087696 h 2087696"/>
              <a:gd name="connsiteX6" fmla="*/ 219104 w 11889374"/>
              <a:gd name="connsiteY6" fmla="*/ 2087696 h 2087696"/>
              <a:gd name="connsiteX7" fmla="*/ 0 w 11889374"/>
              <a:gd name="connsiteY7" fmla="*/ 1868592 h 2087696"/>
              <a:gd name="connsiteX8" fmla="*/ 0 w 11889374"/>
              <a:gd name="connsiteY8" fmla="*/ 219104 h 2087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2087696" fill="none" extrusionOk="0">
                <a:moveTo>
                  <a:pt x="0" y="219104"/>
                </a:moveTo>
                <a:cubicBezTo>
                  <a:pt x="512" y="111943"/>
                  <a:pt x="109560" y="19240"/>
                  <a:pt x="219104" y="0"/>
                </a:cubicBezTo>
                <a:cubicBezTo>
                  <a:pt x="2933766" y="72427"/>
                  <a:pt x="8263699" y="61419"/>
                  <a:pt x="11670270" y="0"/>
                </a:cubicBezTo>
                <a:cubicBezTo>
                  <a:pt x="11790596" y="-4696"/>
                  <a:pt x="11886881" y="97342"/>
                  <a:pt x="11889374" y="219104"/>
                </a:cubicBezTo>
                <a:cubicBezTo>
                  <a:pt x="11806040" y="863874"/>
                  <a:pt x="11941504" y="1332729"/>
                  <a:pt x="11889374" y="1868592"/>
                </a:cubicBezTo>
                <a:cubicBezTo>
                  <a:pt x="11891034" y="1981177"/>
                  <a:pt x="11787630" y="2083607"/>
                  <a:pt x="11670270" y="2087696"/>
                </a:cubicBezTo>
                <a:cubicBezTo>
                  <a:pt x="7892017" y="2117523"/>
                  <a:pt x="4652119" y="2008390"/>
                  <a:pt x="219104" y="2087696"/>
                </a:cubicBezTo>
                <a:cubicBezTo>
                  <a:pt x="100670" y="2087405"/>
                  <a:pt x="-22220" y="1993994"/>
                  <a:pt x="0" y="1868592"/>
                </a:cubicBezTo>
                <a:cubicBezTo>
                  <a:pt x="33399" y="1410528"/>
                  <a:pt x="20490" y="549242"/>
                  <a:pt x="0" y="219104"/>
                </a:cubicBezTo>
                <a:close/>
              </a:path>
              <a:path w="11889374" h="2087696" stroke="0" extrusionOk="0">
                <a:moveTo>
                  <a:pt x="0" y="219104"/>
                </a:moveTo>
                <a:cubicBezTo>
                  <a:pt x="13482" y="101771"/>
                  <a:pt x="106719" y="17965"/>
                  <a:pt x="219104" y="0"/>
                </a:cubicBezTo>
                <a:cubicBezTo>
                  <a:pt x="5032664" y="123000"/>
                  <a:pt x="8435173" y="-96860"/>
                  <a:pt x="11670270" y="0"/>
                </a:cubicBezTo>
                <a:cubicBezTo>
                  <a:pt x="11777507" y="-10495"/>
                  <a:pt x="11896573" y="83582"/>
                  <a:pt x="11889374" y="219104"/>
                </a:cubicBezTo>
                <a:cubicBezTo>
                  <a:pt x="12010954" y="452730"/>
                  <a:pt x="11843607" y="1502339"/>
                  <a:pt x="11889374" y="1868592"/>
                </a:cubicBezTo>
                <a:cubicBezTo>
                  <a:pt x="11878943" y="1993379"/>
                  <a:pt x="11788549" y="2087249"/>
                  <a:pt x="11670270" y="2087696"/>
                </a:cubicBezTo>
                <a:cubicBezTo>
                  <a:pt x="7491176" y="1926989"/>
                  <a:pt x="5335179" y="2127363"/>
                  <a:pt x="219104" y="2087696"/>
                </a:cubicBezTo>
                <a:cubicBezTo>
                  <a:pt x="89781" y="2086017"/>
                  <a:pt x="-16027" y="1982339"/>
                  <a:pt x="0" y="1868592"/>
                </a:cubicBezTo>
                <a:cubicBezTo>
                  <a:pt x="-69413" y="1492431"/>
                  <a:pt x="-64056" y="509309"/>
                  <a:pt x="0" y="219104"/>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Nói được nội dung tranh về Trái Đất. Viết được đoạn văn tả bức tranh về Trái Đất.</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Viết được đoạn văn tả bức tranh về Trái Đất.</a:t>
            </a:r>
          </a:p>
        </p:txBody>
      </p:sp>
      <p:pic>
        <p:nvPicPr>
          <p:cNvPr id="6" name="Picture 5">
            <a:extLst>
              <a:ext uri="{FF2B5EF4-FFF2-40B4-BE49-F238E27FC236}">
                <a16:creationId xmlns:a16="http://schemas.microsoft.com/office/drawing/2014/main" id="{2B1F2360-3415-ACF3-7891-0FF4A318677B}"/>
              </a:ext>
            </a:extLst>
          </p:cNvPr>
          <p:cNvPicPr>
            <a:picLocks noChangeAspect="1"/>
          </p:cNvPicPr>
          <p:nvPr/>
        </p:nvPicPr>
        <p:blipFill>
          <a:blip r:embed="rId3"/>
          <a:stretch>
            <a:fillRect/>
          </a:stretch>
        </p:blipFill>
        <p:spPr>
          <a:xfrm>
            <a:off x="247481" y="1761011"/>
            <a:ext cx="467048" cy="467048"/>
          </a:xfrm>
          <a:prstGeom prst="rect">
            <a:avLst/>
          </a:prstGeom>
        </p:spPr>
      </p:pic>
      <p:pic>
        <p:nvPicPr>
          <p:cNvPr id="10" name="Picture 9">
            <a:extLst>
              <a:ext uri="{FF2B5EF4-FFF2-40B4-BE49-F238E27FC236}">
                <a16:creationId xmlns:a16="http://schemas.microsoft.com/office/drawing/2014/main" id="{3A74FCA3-4DF7-FE80-BB07-3B311A2BE293}"/>
              </a:ext>
            </a:extLst>
          </p:cNvPr>
          <p:cNvPicPr>
            <a:picLocks noChangeAspect="1"/>
          </p:cNvPicPr>
          <p:nvPr/>
        </p:nvPicPr>
        <p:blipFill>
          <a:blip r:embed="rId3"/>
          <a:stretch>
            <a:fillRect/>
          </a:stretch>
        </p:blipFill>
        <p:spPr>
          <a:xfrm>
            <a:off x="263605" y="2694103"/>
            <a:ext cx="467048" cy="467048"/>
          </a:xfrm>
          <a:prstGeom prst="rect">
            <a:avLst/>
          </a:prstGeom>
        </p:spPr>
      </p:pic>
      <p:pic>
        <p:nvPicPr>
          <p:cNvPr id="14" name="Picture 13">
            <a:extLst>
              <a:ext uri="{FF2B5EF4-FFF2-40B4-BE49-F238E27FC236}">
                <a16:creationId xmlns:a16="http://schemas.microsoft.com/office/drawing/2014/main" id="{EEE4B629-ED71-CE74-15B0-74B7AD63CA23}"/>
              </a:ext>
            </a:extLst>
          </p:cNvPr>
          <p:cNvPicPr>
            <a:picLocks noChangeAspect="1"/>
          </p:cNvPicPr>
          <p:nvPr/>
        </p:nvPicPr>
        <p:blipFill>
          <a:blip r:embed="rId4"/>
          <a:stretch>
            <a:fillRect/>
          </a:stretch>
        </p:blipFill>
        <p:spPr>
          <a:xfrm>
            <a:off x="3072495" y="93296"/>
            <a:ext cx="6218459" cy="1127858"/>
          </a:xfrm>
          <a:prstGeom prst="rect">
            <a:avLst/>
          </a:prstGeom>
        </p:spPr>
      </p:pic>
    </p:spTree>
    <p:extLst>
      <p:ext uri="{BB962C8B-B14F-4D97-AF65-F5344CB8AC3E}">
        <p14:creationId xmlns:p14="http://schemas.microsoft.com/office/powerpoint/2010/main" val="1363867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5">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800" decel="100000"/>
                                        <p:tgtEl>
                                          <p:spTgt spid="10"/>
                                        </p:tgtEl>
                                      </p:cBhvr>
                                    </p:animEffect>
                                    <p:anim calcmode="lin" valueType="num">
                                      <p:cBhvr>
                                        <p:cTn id="23" dur="800" decel="100000" fill="hold"/>
                                        <p:tgtEl>
                                          <p:spTgt spid="10"/>
                                        </p:tgtEl>
                                        <p:attrNameLst>
                                          <p:attrName>style.rotation</p:attrName>
                                        </p:attrNameLst>
                                      </p:cBhvr>
                                      <p:tavLst>
                                        <p:tav tm="0">
                                          <p:val>
                                            <p:fltVal val="-90"/>
                                          </p:val>
                                        </p:tav>
                                        <p:tav tm="100000">
                                          <p:val>
                                            <p:fltVal val="0"/>
                                          </p:val>
                                        </p:tav>
                                      </p:tavLst>
                                    </p:anim>
                                    <p:anim calcmode="lin" valueType="num">
                                      <p:cBhvr>
                                        <p:cTn id="24" dur="800" decel="100000" fill="hold"/>
                                        <p:tgtEl>
                                          <p:spTgt spid="10"/>
                                        </p:tgtEl>
                                        <p:attrNameLst>
                                          <p:attrName>ppt_x</p:attrName>
                                        </p:attrNameLst>
                                      </p:cBhvr>
                                      <p:tavLst>
                                        <p:tav tm="0">
                                          <p:val>
                                            <p:strVal val="#ppt_x+0.4"/>
                                          </p:val>
                                        </p:tav>
                                        <p:tav tm="100000">
                                          <p:val>
                                            <p:strVal val="#ppt_x-0.05"/>
                                          </p:val>
                                        </p:tav>
                                      </p:tavLst>
                                    </p:anim>
                                    <p:anim calcmode="lin" valueType="num">
                                      <p:cBhvr>
                                        <p:cTn id="25" dur="800" decel="100000" fill="hold"/>
                                        <p:tgtEl>
                                          <p:spTgt spid="10"/>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5">
                                            <p:txEl>
                                              <p:pRg st="1" end="1"/>
                                            </p:txEl>
                                          </p:spTgt>
                                        </p:tgtEl>
                                        <p:attrNameLst>
                                          <p:attrName>style.visibility</p:attrName>
                                        </p:attrNameLst>
                                      </p:cBhvr>
                                      <p:to>
                                        <p:strVal val="visible"/>
                                      </p:to>
                                    </p:set>
                                    <p:anim calcmode="lin" valueType="num">
                                      <p:cBhvr>
                                        <p:cTn id="31"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A15E47B3-DD2F-8D46-478E-EA3E8052CFC0}"/>
              </a:ext>
            </a:extLst>
          </p:cNvPr>
          <p:cNvPicPr>
            <a:picLocks noChangeAspect="1"/>
          </p:cNvPicPr>
          <p:nvPr/>
        </p:nvPicPr>
        <p:blipFill>
          <a:blip r:embed="rId11"/>
          <a:stretch>
            <a:fillRect/>
          </a:stretch>
        </p:blipFill>
        <p:spPr>
          <a:xfrm>
            <a:off x="6418210" y="2086649"/>
            <a:ext cx="2670279" cy="2017951"/>
          </a:xfrm>
          <a:prstGeom prst="rect">
            <a:avLst/>
          </a:prstGeom>
        </p:spPr>
      </p:pic>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948815" y="123825"/>
            <a:ext cx="7929245" cy="4114800"/>
          </a:xfrm>
          <a:prstGeom prst="rect">
            <a:avLst/>
          </a:prstGeom>
        </p:spPr>
      </p:pic>
      <p:pic>
        <p:nvPicPr>
          <p:cNvPr id="13" name="Content Placeholder 12" descr="pngtree-happy-owl-smiling-illustration-vector-on-white-background-png-image_2080071"/>
          <p:cNvPicPr>
            <a:picLocks noGrp="1" noChangeAspect="1"/>
          </p:cNvPicPr>
          <p:nvPr>
            <p:ph sz="half" idx="2"/>
          </p:nvPr>
        </p:nvPicPr>
        <p:blipFill>
          <a:blip r:embed="rId4">
            <a:clrChange>
              <a:clrFrom>
                <a:srgbClr val="FFFFFF">
                  <a:alpha val="100000"/>
                </a:srgbClr>
              </a:clrFrom>
              <a:clrTo>
                <a:srgbClr val="FFFFFF">
                  <a:alpha val="100000"/>
                  <a:alpha val="0"/>
                </a:srgbClr>
              </a:clrTo>
            </a:clrChange>
          </a:blip>
          <a:stretch>
            <a:fillRect/>
          </a:stretch>
        </p:blipFill>
        <p:spPr>
          <a:xfrm>
            <a:off x="4662805" y="3107690"/>
            <a:ext cx="3271520" cy="32715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118235" y="575945"/>
            <a:ext cx="3544570" cy="2583180"/>
          </a:xfrm>
          <a:prstGeom prst="rect">
            <a:avLst/>
          </a:prstGeom>
        </p:spPr>
      </p:pic>
      <p:pic>
        <p:nvPicPr>
          <p:cNvPr id="10" name="Picture 3"/>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230235" y="1664335"/>
            <a:ext cx="3094990" cy="2708275"/>
          </a:xfrm>
          <a:prstGeom prst="rect">
            <a:avLst/>
          </a:prstGeom>
        </p:spPr>
      </p:pic>
      <p:pic>
        <p:nvPicPr>
          <p:cNvPr id="7" name="Picture 6"/>
          <p:cNvPicPr>
            <a:picLocks noChangeAspect="1"/>
          </p:cNvPicPr>
          <p:nvPr/>
        </p:nvPicPr>
        <p:blipFill>
          <a:blip r:embed="rId8"/>
          <a:stretch>
            <a:fillRect/>
          </a:stretch>
        </p:blipFill>
        <p:spPr>
          <a:xfrm>
            <a:off x="4253865" y="575945"/>
            <a:ext cx="4229100" cy="2314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3"/>
                                        </p:tgtEl>
                                        <p:attrNameLst>
                                          <p:attrName>r</p:attrName>
                                        </p:attrNameLst>
                                      </p:cBhvr>
                                    </p:animRot>
                                    <p:animRot by="-240000">
                                      <p:cBhvr>
                                        <p:cTn id="26" dur="200" fill="hold">
                                          <p:stCondLst>
                                            <p:cond delay="200"/>
                                          </p:stCondLst>
                                        </p:cTn>
                                        <p:tgtEl>
                                          <p:spTgt spid="13"/>
                                        </p:tgtEl>
                                        <p:attrNameLst>
                                          <p:attrName>r</p:attrName>
                                        </p:attrNameLst>
                                      </p:cBhvr>
                                    </p:animRot>
                                    <p:animRot by="240000">
                                      <p:cBhvr>
                                        <p:cTn id="27" dur="200" fill="hold">
                                          <p:stCondLst>
                                            <p:cond delay="400"/>
                                          </p:stCondLst>
                                        </p:cTn>
                                        <p:tgtEl>
                                          <p:spTgt spid="13"/>
                                        </p:tgtEl>
                                        <p:attrNameLst>
                                          <p:attrName>r</p:attrName>
                                        </p:attrNameLst>
                                      </p:cBhvr>
                                    </p:animRot>
                                    <p:animRot by="-240000">
                                      <p:cBhvr>
                                        <p:cTn id="28" dur="200" fill="hold">
                                          <p:stCondLst>
                                            <p:cond delay="600"/>
                                          </p:stCondLst>
                                        </p:cTn>
                                        <p:tgtEl>
                                          <p:spTgt spid="13"/>
                                        </p:tgtEl>
                                        <p:attrNameLst>
                                          <p:attrName>r</p:attrName>
                                        </p:attrNameLst>
                                      </p:cBhvr>
                                    </p:animRot>
                                    <p:animRot by="120000">
                                      <p:cBhvr>
                                        <p:cTn id="29"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p:nvPr/>
        </p:nvSpPr>
        <p:spPr>
          <a:xfrm>
            <a:off x="1755775" y="1583055"/>
            <a:ext cx="9852660" cy="161294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30000"/>
              </a:lnSpc>
              <a:spcBef>
                <a:spcPts val="600"/>
              </a:spcBef>
              <a:buNone/>
            </a:pPr>
            <a:r>
              <a:rPr lang="en-US" altLang="vi-VN" sz="4000" b="1" dirty="0">
                <a:solidFill>
                  <a:srgbClr val="0000CC"/>
                </a:solidFill>
                <a:cs typeface="Times New Roman" panose="02020603050405020304" pitchFamily="18" charset="0"/>
              </a:rPr>
              <a:t>1. </a:t>
            </a:r>
            <a:r>
              <a:rPr lang="vi-VN" altLang="vi-VN" sz="4000" b="1" dirty="0">
                <a:solidFill>
                  <a:srgbClr val="0000CC"/>
                </a:solidFill>
                <a:cs typeface="Times New Roman" panose="02020603050405020304" pitchFamily="18" charset="0"/>
              </a:rPr>
              <a:t>Em hãy đặt một câu khiến để nói về trách nhiệm phải bảo vệ môi trường.</a:t>
            </a:r>
            <a:endParaRPr kumimoji="0" lang="en-US" altLang="vi-VN" sz="4000" b="0" i="0" u="none" strike="noStrike" kern="1200" cap="none" spc="0" normalizeH="0" baseline="0" noProof="0" dirty="0">
              <a:ln>
                <a:noFill/>
              </a:ln>
              <a:solidFill>
                <a:srgbClr val="0000CC"/>
              </a:solidFill>
              <a:effectLst/>
              <a:uLnTx/>
              <a:uFillTx/>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ox(in)">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p:cNvSpPr/>
          <p:nvPr/>
        </p:nvSpPr>
        <p:spPr>
          <a:xfrm>
            <a:off x="1762760" y="1751330"/>
            <a:ext cx="8902700" cy="132343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vi-VN" sz="4000" b="1" dirty="0">
                <a:solidFill>
                  <a:srgbClr val="0000CC"/>
                </a:solidFill>
                <a:cs typeface="Times New Roman" panose="02020603050405020304" pitchFamily="18" charset="0"/>
              </a:rPr>
              <a:t>2. </a:t>
            </a:r>
            <a:r>
              <a:rPr lang="vi-VN" altLang="vi-VN" sz="4000" b="1" dirty="0">
                <a:solidFill>
                  <a:srgbClr val="0000CC"/>
                </a:solidFill>
                <a:cs typeface="Times New Roman" panose="02020603050405020304" pitchFamily="18" charset="0"/>
              </a:rPr>
              <a:t>Em hãy đặt 1 câu cảm khi thấy một cảnh đẹp của đất nước.</a:t>
            </a:r>
            <a:endParaRPr kumimoji="0" lang="en-US" altLang="vi-VN" sz="4000" b="0" i="1" u="none" strike="noStrike" kern="1200" cap="none" spc="0" normalizeH="0" baseline="0" noProof="0" dirty="0">
              <a:ln>
                <a:noFill/>
              </a:ln>
              <a:solidFill>
                <a:srgbClr val="0000CC"/>
              </a:solidFill>
              <a:effectLst/>
              <a:uLnTx/>
              <a:uFillTx/>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4280"/>
                                        </p:tgtEl>
                                        <p:attrNameLst>
                                          <p:attrName>style.visibility</p:attrName>
                                        </p:attrNameLst>
                                      </p:cBhvr>
                                      <p:to>
                                        <p:strVal val="visible"/>
                                      </p:to>
                                    </p:set>
                                    <p:animEffect transition="in" filter="checkerboard(across)">
                                      <p:cBhvr>
                                        <p:cTn id="7" dur="1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E4509C6-7326-D2D2-ACF0-FE600FFD8EE7}"/>
              </a:ext>
            </a:extLst>
          </p:cNvPr>
          <p:cNvSpPr/>
          <p:nvPr/>
        </p:nvSpPr>
        <p:spPr>
          <a:xfrm>
            <a:off x="94162" y="295275"/>
            <a:ext cx="11889374" cy="6248400"/>
          </a:xfrm>
          <a:custGeom>
            <a:avLst/>
            <a:gdLst>
              <a:gd name="connsiteX0" fmla="*/ 0 w 11889374"/>
              <a:gd name="connsiteY0" fmla="*/ 655770 h 6248400"/>
              <a:gd name="connsiteX1" fmla="*/ 655770 w 11889374"/>
              <a:gd name="connsiteY1" fmla="*/ 0 h 6248400"/>
              <a:gd name="connsiteX2" fmla="*/ 11233604 w 11889374"/>
              <a:gd name="connsiteY2" fmla="*/ 0 h 6248400"/>
              <a:gd name="connsiteX3" fmla="*/ 11889374 w 11889374"/>
              <a:gd name="connsiteY3" fmla="*/ 655770 h 6248400"/>
              <a:gd name="connsiteX4" fmla="*/ 11889374 w 11889374"/>
              <a:gd name="connsiteY4" fmla="*/ 5592630 h 6248400"/>
              <a:gd name="connsiteX5" fmla="*/ 11233604 w 11889374"/>
              <a:gd name="connsiteY5" fmla="*/ 6248400 h 6248400"/>
              <a:gd name="connsiteX6" fmla="*/ 655770 w 11889374"/>
              <a:gd name="connsiteY6" fmla="*/ 6248400 h 6248400"/>
              <a:gd name="connsiteX7" fmla="*/ 0 w 11889374"/>
              <a:gd name="connsiteY7" fmla="*/ 5592630 h 6248400"/>
              <a:gd name="connsiteX8" fmla="*/ 0 w 11889374"/>
              <a:gd name="connsiteY8" fmla="*/ 65577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8DC4A45-E225-70BF-D971-F5342C882AE7}"/>
              </a:ext>
            </a:extLst>
          </p:cNvPr>
          <p:cNvGrpSpPr/>
          <p:nvPr/>
        </p:nvGrpSpPr>
        <p:grpSpPr>
          <a:xfrm>
            <a:off x="857252" y="196070"/>
            <a:ext cx="10296524" cy="958645"/>
            <a:chOff x="6942766" y="635145"/>
            <a:chExt cx="2496202" cy="958645"/>
          </a:xfrm>
        </p:grpSpPr>
        <p:sp>
          <p:nvSpPr>
            <p:cNvPr id="4" name="Rectangle: Rounded Corners 3">
              <a:extLst>
                <a:ext uri="{FF2B5EF4-FFF2-40B4-BE49-F238E27FC236}">
                  <a16:creationId xmlns:a16="http://schemas.microsoft.com/office/drawing/2014/main" id="{93B1B121-3665-8329-D4FB-7E0E341515E0}"/>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763C7E9-A586-68A4-0191-B051C3992D6B}"/>
                </a:ext>
              </a:extLst>
            </p:cNvPr>
            <p:cNvSpPr txBox="1"/>
            <p:nvPr/>
          </p:nvSpPr>
          <p:spPr>
            <a:xfrm>
              <a:off x="6942766" y="761334"/>
              <a:ext cx="2433834"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600" b="1" dirty="0">
                  <a:effectLst/>
                  <a:ea typeface="Times New Roman" panose="02020603050405020304" pitchFamily="18" charset="0"/>
                </a:rPr>
                <a:t>1. Sưu tầm và chia sẻ với bạn tranh ảnh về Trái Đất.</a:t>
              </a:r>
              <a:r>
                <a:rPr lang="nl-NL" sz="3600" dirty="0">
                  <a:effectLst/>
                  <a:ea typeface="Times New Roman" panose="02020603050405020304" pitchFamily="18" charset="0"/>
                </a:rPr>
                <a:t> </a:t>
              </a:r>
              <a:endParaRPr kumimoji="0" lang="en-US" sz="3600" b="1" i="0" u="none" strike="noStrike" kern="1200" cap="none" spc="0" normalizeH="0" baseline="0" noProof="0" dirty="0">
                <a:ln>
                  <a:noFill/>
                </a:ln>
                <a:solidFill>
                  <a:srgbClr val="0000FF"/>
                </a:solidFill>
                <a:effectLst/>
                <a:uLnTx/>
                <a:uFillTx/>
                <a:cs typeface="Calibri" panose="020F0502020204030204" pitchFamily="34" charset="0"/>
              </a:endParaRPr>
            </a:p>
          </p:txBody>
        </p:sp>
      </p:grpSp>
      <p:pic>
        <p:nvPicPr>
          <p:cNvPr id="12" name="Picture 11">
            <a:extLst>
              <a:ext uri="{FF2B5EF4-FFF2-40B4-BE49-F238E27FC236}">
                <a16:creationId xmlns:a16="http://schemas.microsoft.com/office/drawing/2014/main" id="{AFCDD6E3-4A6D-6BEC-8AFF-2282F642016A}"/>
              </a:ext>
            </a:extLst>
          </p:cNvPr>
          <p:cNvPicPr>
            <a:picLocks noChangeAspect="1"/>
          </p:cNvPicPr>
          <p:nvPr/>
        </p:nvPicPr>
        <p:blipFill>
          <a:blip r:embed="rId4"/>
          <a:stretch>
            <a:fillRect/>
          </a:stretch>
        </p:blipFill>
        <p:spPr>
          <a:xfrm>
            <a:off x="390524" y="1685925"/>
            <a:ext cx="5738745" cy="4076700"/>
          </a:xfrm>
          <a:prstGeom prst="rect">
            <a:avLst/>
          </a:prstGeom>
        </p:spPr>
      </p:pic>
      <p:pic>
        <p:nvPicPr>
          <p:cNvPr id="1028" name="Picture 4" descr="Viết đoạn văn tả bức tranh về Trái Đất (7 mẫu)">
            <a:extLst>
              <a:ext uri="{FF2B5EF4-FFF2-40B4-BE49-F238E27FC236}">
                <a16:creationId xmlns:a16="http://schemas.microsoft.com/office/drawing/2014/main" id="{96A70825-8253-585A-364A-4F7AEFC08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646024"/>
            <a:ext cx="5553075" cy="420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770"/>
            <a:ext cx="6858000" cy="6858000"/>
          </a:xfrm>
          <a:prstGeom prst="rect">
            <a:avLst/>
          </a:prstGeom>
        </p:spPr>
      </p:pic>
      <p:sp>
        <p:nvSpPr>
          <p:cNvPr id="6" name="TextBox 5">
            <a:extLst>
              <a:ext uri="{FF2B5EF4-FFF2-40B4-BE49-F238E27FC236}">
                <a16:creationId xmlns:a16="http://schemas.microsoft.com/office/drawing/2014/main" id="{F60BFDAD-955E-4D87-B245-3C2399A17EC7}"/>
              </a:ext>
            </a:extLst>
          </p:cNvPr>
          <p:cNvSpPr txBox="1"/>
          <p:nvPr/>
        </p:nvSpPr>
        <p:spPr>
          <a:xfrm>
            <a:off x="1074259" y="5421984"/>
            <a:ext cx="543131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nhóm</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4</a:t>
            </a:r>
          </a:p>
        </p:txBody>
      </p:sp>
      <p:sp>
        <p:nvSpPr>
          <p:cNvPr id="7" name="TextBox 6">
            <a:extLst>
              <a:ext uri="{FF2B5EF4-FFF2-40B4-BE49-F238E27FC236}">
                <a16:creationId xmlns:a16="http://schemas.microsoft.com/office/drawing/2014/main" id="{B5786524-597D-4823-B748-E10B854B5BE1}"/>
              </a:ext>
            </a:extLst>
          </p:cNvPr>
          <p:cNvSpPr txBox="1"/>
          <p:nvPr/>
        </p:nvSpPr>
        <p:spPr>
          <a:xfrm>
            <a:off x="5743575" y="172073"/>
            <a:ext cx="644842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Nói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với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bạn</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về</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nội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dung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bức</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tranh</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theo</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AA27DA"/>
                </a:solidFill>
                <a:effectLst/>
                <a:uLnTx/>
                <a:uFillTx/>
                <a:latin typeface="Calibri" panose="020F0502020204030204" pitchFamily="34" charset="0"/>
                <a:cs typeface="Calibri" panose="020F0502020204030204" pitchFamily="34" charset="0"/>
              </a:rPr>
              <a:t>gợi</a:t>
            </a:r>
            <a:r>
              <a:rPr kumimoji="0" lang="en-US" sz="4000" b="1" i="0" u="none" strike="noStrike" kern="1200" cap="none" spc="0" normalizeH="0" noProof="0" dirty="0">
                <a:ln>
                  <a:noFill/>
                </a:ln>
                <a:solidFill>
                  <a:srgbClr val="AA27DA"/>
                </a:solidFill>
                <a:effectLst/>
                <a:uLnTx/>
                <a:uFillTx/>
                <a:latin typeface="Calibri" panose="020F0502020204030204" pitchFamily="34" charset="0"/>
                <a:cs typeface="Calibri" panose="020F0502020204030204" pitchFamily="34" charset="0"/>
              </a:rPr>
              <a:t> ý:</a:t>
            </a:r>
            <a:endParaRPr kumimoji="0" lang="en-US" sz="4000" b="1"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27734944-4366-74BC-7B19-7ECB66CA004F}"/>
              </a:ext>
            </a:extLst>
          </p:cNvPr>
          <p:cNvSpPr txBox="1"/>
          <p:nvPr/>
        </p:nvSpPr>
        <p:spPr>
          <a:xfrm>
            <a:off x="5476875" y="1598253"/>
            <a:ext cx="6457950" cy="2175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bức</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tranh</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ên</a:t>
            </a:r>
            <a:r>
              <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 </a:t>
            </a:r>
            <a:r>
              <a:rPr kumimoji="0" lang="en-US" sz="4400" b="0" i="0" u="none" strike="noStrike" cap="none" spc="0" normalizeH="0" baseline="0" dirty="0" err="1">
                <a:ln>
                  <a:noFill/>
                </a:ln>
                <a:solidFill>
                  <a:srgbClr val="000000"/>
                </a:solidFill>
                <a:effectLst/>
                <a:uFillTx/>
                <a:latin typeface="Calibri" panose="020F0502020204030204" pitchFamily="34" charset="0"/>
                <a:ea typeface="Helvetica Light"/>
                <a:cs typeface="Calibri" panose="020F0502020204030204" pitchFamily="34" charset="0"/>
                <a:sym typeface="Helvetica Light"/>
              </a:rPr>
              <a:t>tá</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giả</a:t>
            </a:r>
            <a:endParaRPr lang="en-US" sz="4400" dirty="0">
              <a:solidFill>
                <a:srgbClr val="000000"/>
              </a:solidFill>
              <a:latin typeface="Calibri" panose="020F0502020204030204" pitchFamily="34" charset="0"/>
              <a:ea typeface="Helvetica Light"/>
              <a:cs typeface="Calibri" panose="020F0502020204030204" pitchFamily="34"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Nội</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dung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bức</a:t>
            </a:r>
            <a:r>
              <a:rPr lang="en-US" sz="4400" dirty="0">
                <a:solidFill>
                  <a:srgbClr val="000000"/>
                </a:solidFill>
                <a:latin typeface="Calibri" panose="020F0502020204030204" pitchFamily="34" charset="0"/>
                <a:ea typeface="Helvetica Light"/>
                <a:cs typeface="Calibri" panose="020F0502020204030204" pitchFamily="34" charset="0"/>
                <a:sym typeface="Helvetica Light"/>
              </a:rPr>
              <a:t> </a:t>
            </a:r>
            <a:r>
              <a:rPr lang="en-US" sz="4400" dirty="0" err="1">
                <a:solidFill>
                  <a:srgbClr val="000000"/>
                </a:solidFill>
                <a:latin typeface="Calibri" panose="020F0502020204030204" pitchFamily="34" charset="0"/>
                <a:ea typeface="Helvetica Light"/>
                <a:cs typeface="Calibri" panose="020F0502020204030204" pitchFamily="34" charset="0"/>
                <a:sym typeface="Helvetica Light"/>
              </a:rPr>
              <a:t>tranh</a:t>
            </a:r>
            <a:endParaRPr kumimoji="0" lang="en-US" sz="4400" b="0" i="0" u="none" strike="noStrike" cap="none" spc="0" normalizeH="0" baseline="0" dirty="0">
              <a:ln>
                <a:noFill/>
              </a:ln>
              <a:solidFill>
                <a:srgbClr val="000000"/>
              </a:solidFill>
              <a:effectLst/>
              <a:uFillTx/>
              <a:latin typeface="Calibri" panose="020F0502020204030204" pitchFamily="34" charset="0"/>
              <a:ea typeface="Helvetica Light"/>
              <a:cs typeface="Calibri" panose="020F0502020204030204" pitchFamily="34" charset="0"/>
              <a:sym typeface="Helvetica Light"/>
            </a:endParaRPr>
          </a:p>
        </p:txBody>
      </p:sp>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Right)">
                                      <p:cBhvr>
                                        <p:cTn id="14" dur="500"/>
                                        <p:tgtEl>
                                          <p:spTgt spid="6"/>
                                        </p:tgtEl>
                                      </p:cBhvr>
                                    </p:animEffect>
                                  </p:childTnLst>
                                </p:cTn>
                              </p:par>
                            </p:childTnLst>
                          </p:cTn>
                        </p:par>
                        <p:par>
                          <p:cTn id="15" fill="hold">
                            <p:stCondLst>
                              <p:cond delay="500"/>
                            </p:stCondLst>
                            <p:childTnLst>
                              <p:par>
                                <p:cTn id="16" presetID="1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down)">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sp>
        <p:nvSpPr>
          <p:cNvPr id="3" name="Title 2">
            <a:extLst>
              <a:ext uri="{FF2B5EF4-FFF2-40B4-BE49-F238E27FC236}">
                <a16:creationId xmlns:a16="http://schemas.microsoft.com/office/drawing/2014/main" id="{8E9515A1-9E4C-42E6-8F5B-4BAEEF744ECE}"/>
              </a:ext>
            </a:extLst>
          </p:cNvPr>
          <p:cNvSpPr>
            <a:spLocks noGrp="1"/>
          </p:cNvSpPr>
          <p:nvPr>
            <p:ph type="title" idx="4294967295"/>
          </p:nvPr>
        </p:nvSpPr>
        <p:spPr>
          <a:xfrm>
            <a:off x="8320784" y="2439191"/>
            <a:ext cx="2122223" cy="1076770"/>
          </a:xfrm>
          <a:prstGeom prst="rect">
            <a:avLst/>
          </a:prstGeom>
        </p:spPr>
        <p:txBody>
          <a:bodyPr/>
          <a:lstStyle/>
          <a:p>
            <a:endParaRPr lang="en-US" dirty="0">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212172" y="2062460"/>
              <a:ext cx="302974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Nhận</a:t>
              </a:r>
              <a:r>
                <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xét</a:t>
              </a:r>
              <a:endPar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182082" y="72613"/>
            <a:ext cx="577179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Chia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sẻ</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trước</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lớp</a:t>
            </a:r>
            <a:endPar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88167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Trình</a:t>
              </a:r>
              <a:r>
                <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bày</a:t>
              </a:r>
              <a:endPar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5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Scale>
                                      <p:cBhvr>
                                        <p:cTn id="20"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2"/>
                                        </p:tgtEl>
                                        <p:attrNameLst>
                                          <p:attrName>ppt_x</p:attrName>
                                          <p:attrName>ppt_y</p:attrName>
                                        </p:attrNameLst>
                                      </p:cBhvr>
                                    </p:animMotion>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567</Words>
  <Application>Microsoft Office PowerPoint</Application>
  <PresentationFormat>Widescreen</PresentationFormat>
  <Paragraphs>47</Paragraphs>
  <Slides>15</Slides>
  <Notes>1</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15</vt:i4>
      </vt:variant>
    </vt:vector>
  </HeadingPairs>
  <TitlesOfParts>
    <vt:vector size="34" baseType="lpstr">
      <vt:lpstr>Arial</vt:lpstr>
      <vt:lpstr>Arial-Rounded</vt:lpstr>
      <vt:lpstr>Calibri</vt:lpstr>
      <vt:lpstr>Calibri Light</vt:lpstr>
      <vt:lpstr>等线</vt:lpstr>
      <vt:lpstr>Helvetica</vt:lpstr>
      <vt:lpstr>Helvetica Light</vt:lpstr>
      <vt:lpstr>Ikaros-Regular</vt:lpstr>
      <vt:lpstr>SVN-Standly</vt:lpstr>
      <vt:lpstr>Tahoma</vt:lpstr>
      <vt:lpstr>Times New Roman</vt:lpstr>
      <vt:lpstr>White Xmas PERSONAL USE</vt:lpstr>
      <vt:lpstr>Wingdings</vt:lpstr>
      <vt:lpstr>仓耳玄三M W05</vt:lpstr>
      <vt:lpstr>1_Office Theme</vt:lpstr>
      <vt:lpstr>White</vt:lpstr>
      <vt:lpstr>16_Office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20</cp:revision>
  <dcterms:created xsi:type="dcterms:W3CDTF">2023-02-04T09:27:26Z</dcterms:created>
  <dcterms:modified xsi:type="dcterms:W3CDTF">2023-05-12T01:43:01Z</dcterms:modified>
</cp:coreProperties>
</file>