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8"/>
  </p:notesMasterIdLst>
  <p:sldIdLst>
    <p:sldId id="430" r:id="rId4"/>
    <p:sldId id="306" r:id="rId5"/>
    <p:sldId id="258" r:id="rId6"/>
    <p:sldId id="271" r:id="rId7"/>
    <p:sldId id="302" r:id="rId8"/>
    <p:sldId id="421" r:id="rId9"/>
    <p:sldId id="259" r:id="rId10"/>
    <p:sldId id="425" r:id="rId11"/>
    <p:sldId id="2660" r:id="rId12"/>
    <p:sldId id="2661" r:id="rId13"/>
    <p:sldId id="422" r:id="rId14"/>
    <p:sldId id="2662" r:id="rId15"/>
    <p:sldId id="2663" r:id="rId16"/>
    <p:sldId id="2664" r:id="rId17"/>
    <p:sldId id="2665" r:id="rId18"/>
    <p:sldId id="427" r:id="rId19"/>
    <p:sldId id="428" r:id="rId20"/>
    <p:sldId id="2666" r:id="rId21"/>
    <p:sldId id="2667" r:id="rId22"/>
    <p:sldId id="2668" r:id="rId23"/>
    <p:sldId id="2669" r:id="rId24"/>
    <p:sldId id="280" r:id="rId25"/>
    <p:sldId id="2670" r:id="rId26"/>
    <p:sldId id="4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27/04/2023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27/04/2023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27/04/2023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27/04/2023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2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28: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334670" y="1842031"/>
            <a:ext cx="3600345"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Times New Roman" panose="02020603050405020304" pitchFamily="18" charset="0"/>
                <a:cs typeface="Times New Roman" panose="02020603050405020304" pitchFamily="18" charset="0"/>
                <a:sym typeface="Arial"/>
              </a:rPr>
              <a:t>Tiêu</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chí</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đánh</a:t>
            </a:r>
            <a:r>
              <a:rPr lang="zh-CN" altLang="en-US" sz="3600" b="1" dirty="0">
                <a:solidFill>
                  <a:srgbClr val="FF1531"/>
                </a:solidFill>
                <a:latin typeface="Times New Roman" panose="02020603050405020304" pitchFamily="18" charset="0"/>
                <a:cs typeface="Times New Roman" panose="02020603050405020304" pitchFamily="18" charset="0"/>
                <a:sym typeface="Arial"/>
              </a:rPr>
              <a:t> </a:t>
            </a:r>
            <a:r>
              <a:rPr lang="en-US" altLang="zh-CN" sz="3600" b="1" dirty="0" err="1">
                <a:solidFill>
                  <a:srgbClr val="FF1531"/>
                </a:solidFill>
                <a:latin typeface="Times New Roman" panose="02020603050405020304" pitchFamily="18" charset="0"/>
                <a:cs typeface="Times New Roman" panose="02020603050405020304" pitchFamily="18" charset="0"/>
                <a:sym typeface="Arial"/>
              </a:rPr>
              <a:t>giá</a:t>
            </a:r>
            <a:endParaRPr lang="zh-CN" altLang="en-US" sz="3600" b="1" dirty="0">
              <a:solidFill>
                <a:srgbClr val="FF1531"/>
              </a:solidFill>
              <a:latin typeface="Times New Roman" panose="02020603050405020304" pitchFamily="18" charset="0"/>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28"/>
            <a:ext cx="587835" cy="784830"/>
            <a:chOff x="1836100" y="2332000"/>
            <a:chExt cx="1572829" cy="958191"/>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19"/>
            <a:ext cx="587835" cy="784830"/>
            <a:chOff x="1836100" y="2332000"/>
            <a:chExt cx="1572829" cy="958191"/>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59"/>
            <a:ext cx="587835" cy="784830"/>
            <a:chOff x="1836100" y="2332000"/>
            <a:chExt cx="1572829" cy="958191"/>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7"/>
            <a:ext cx="587835" cy="784830"/>
            <a:chOff x="1836100" y="2332000"/>
            <a:chExt cx="1572829" cy="958191"/>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2"/>
            <a:ext cx="587835" cy="784830"/>
            <a:chOff x="1836100" y="2332000"/>
            <a:chExt cx="1572829" cy="958191"/>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958191"/>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a:extLst>
              <a:ext uri="{FF2B5EF4-FFF2-40B4-BE49-F238E27FC236}">
                <a16:creationId xmlns:a16="http://schemas.microsoft.com/office/drawing/2014/main" id="{EF669FDF-779F-F38D-B353-D5E55418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2392" y="1473576"/>
            <a:ext cx="1733550" cy="1536906"/>
          </a:xfrm>
          <a:prstGeom prst="rect">
            <a:avLst/>
          </a:prstGeom>
        </p:spPr>
      </p:pic>
      <p:pic>
        <p:nvPicPr>
          <p:cNvPr id="3" name="图片 14">
            <a:extLst>
              <a:ext uri="{FF2B5EF4-FFF2-40B4-BE49-F238E27FC236}">
                <a16:creationId xmlns:a16="http://schemas.microsoft.com/office/drawing/2014/main" id="{851ADAEC-DCF3-61A8-D0AB-38B950A3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723" y="1641833"/>
            <a:ext cx="1536192" cy="1642172"/>
          </a:xfrm>
          <a:prstGeom prst="rect">
            <a:avLst/>
          </a:prstGeom>
        </p:spPr>
      </p:pic>
      <p:sp>
        <p:nvSpPr>
          <p:cNvPr id="4" name="Rectangle 3">
            <a:extLst>
              <a:ext uri="{FF2B5EF4-FFF2-40B4-BE49-F238E27FC236}">
                <a16:creationId xmlns:a16="http://schemas.microsoft.com/office/drawing/2014/main" id="{1454490A-85CA-053F-8C34-836EA87009E6}"/>
              </a:ext>
            </a:extLst>
          </p:cNvPr>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a:extLst>
              <a:ext uri="{FF2B5EF4-FFF2-40B4-BE49-F238E27FC236}">
                <a16:creationId xmlns:a16="http://schemas.microsoft.com/office/drawing/2014/main" id="{3F0220E0-2D64-1AD5-0374-6435124B597D}"/>
              </a:ext>
            </a:extLst>
          </p:cNvPr>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16881B5C-E74A-E323-7AAC-1E84B84DEB3C}"/>
              </a:ext>
            </a:extLst>
          </p:cNvPr>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EC7A77A9-B2A8-FBDB-6B42-78BE584DDD52}"/>
              </a:ext>
            </a:extLst>
          </p:cNvPr>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AAD0730D-10A0-9AB9-61A6-0FDA1AC1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779B6E0F-4C18-182F-6F43-C0492756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C735D82A-E924-31B7-4F0A-CA9331288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443492F7-0825-6C15-1603-C9083B7792A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603674" y="126263"/>
            <a:ext cx="935858" cy="935858"/>
          </a:xfrm>
          <a:prstGeom prst="rect">
            <a:avLst/>
          </a:prstGeom>
        </p:spPr>
      </p:pic>
      <p:pic>
        <p:nvPicPr>
          <p:cNvPr id="16" name="Picture 15">
            <a:extLst>
              <a:ext uri="{FF2B5EF4-FFF2-40B4-BE49-F238E27FC236}">
                <a16:creationId xmlns:a16="http://schemas.microsoft.com/office/drawing/2014/main" id="{F7DF5107-999A-9C16-AF7B-A6B30206046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mj-lt"/>
                <a:ea typeface="Arial-Rounded" panose="020B0500000000000000" pitchFamily="34" charset="0"/>
                <a:cs typeface="Arial-Rounded" panose="020B0500000000000000" pitchFamily="34" charset="0"/>
              </a:rPr>
              <a:t>NHỮNG ĐIỀU NHỎ TỚ LÀM CHO TRÁI ĐẤT</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1. Không vứt rác bừa bãi</a:t>
            </a:r>
          </a:p>
          <a:p>
            <a:r>
              <a:rPr lang="vi-VN" sz="2600" dirty="0">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2. Không dùng túi ni lông</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3. Không lãng phí thức ăn</a:t>
            </a:r>
          </a:p>
          <a:p>
            <a:r>
              <a:rPr lang="en-US" sz="2600" dirty="0">
                <a:latin typeface="+mj-lt"/>
                <a:ea typeface="Arial-Rounded" panose="020B0500000000000000" pitchFamily="34" charset="0"/>
                <a:cs typeface="Arial-Rounded" panose="020B0500000000000000" pitchFamily="34" charset="0"/>
              </a:rPr>
              <a:t>   </a:t>
            </a:r>
            <a:r>
              <a:rPr lang="vi-VN" sz="2600" dirty="0">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vứt</a:t>
            </a:r>
            <a:r>
              <a:rPr lang="en-US" altLang="zh-CN"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rác</a:t>
            </a:r>
            <a:r>
              <a:rPr lang="en-US" altLang="zh-CN"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bừa</a:t>
            </a:r>
            <a:r>
              <a:rPr lang="en-US" altLang="zh-CN"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bãi</a:t>
            </a:r>
            <a:endParaRPr kumimoji="0" lang="en-US" altLang="zh-CN"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2648857" y="50995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ni</a:t>
            </a:r>
            <a:r>
              <a:rPr lang="en-US" altLang="zh-CN"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lông</a:t>
            </a:r>
            <a:endParaRPr kumimoji="0" lang="en-US" altLang="zh-CN"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1768</Words>
  <Application>Microsoft Office PowerPoint</Application>
  <PresentationFormat>Widescreen</PresentationFormat>
  <Paragraphs>138</Paragraphs>
  <Slides>24</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宋体</vt:lpstr>
      <vt:lpstr>#9Slide05 Phobia</vt:lpstr>
      <vt:lpstr>Arial</vt:lpstr>
      <vt:lpstr>Arial-Rounded</vt:lpstr>
      <vt:lpstr>Calibri</vt:lpstr>
      <vt:lpstr>Calibri Light</vt:lpstr>
      <vt:lpstr>等线</vt:lpstr>
      <vt:lpstr>等线 Light</vt:lpstr>
      <vt:lpstr>inpin heiti</vt:lpstr>
      <vt:lpstr>SVN-Poky's</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19</cp:revision>
  <dcterms:created xsi:type="dcterms:W3CDTF">2023-02-03T05:50:02Z</dcterms:created>
  <dcterms:modified xsi:type="dcterms:W3CDTF">2023-04-27T02:40:57Z</dcterms:modified>
</cp:coreProperties>
</file>