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2" r:id="rId3"/>
  </p:sldMasterIdLst>
  <p:notesMasterIdLst>
    <p:notesMasterId r:id="rId35"/>
  </p:notesMasterIdLst>
  <p:sldIdLst>
    <p:sldId id="257" r:id="rId4"/>
    <p:sldId id="259" r:id="rId5"/>
    <p:sldId id="261" r:id="rId6"/>
    <p:sldId id="263" r:id="rId7"/>
    <p:sldId id="264" r:id="rId8"/>
    <p:sldId id="377" r:id="rId9"/>
    <p:sldId id="265" r:id="rId10"/>
    <p:sldId id="369" r:id="rId11"/>
    <p:sldId id="266" r:id="rId12"/>
    <p:sldId id="267" r:id="rId13"/>
    <p:sldId id="262" r:id="rId14"/>
    <p:sldId id="382" r:id="rId15"/>
    <p:sldId id="268" r:id="rId16"/>
    <p:sldId id="385" r:id="rId17"/>
    <p:sldId id="271" r:id="rId18"/>
    <p:sldId id="270" r:id="rId19"/>
    <p:sldId id="289" r:id="rId20"/>
    <p:sldId id="279" r:id="rId21"/>
    <p:sldId id="370" r:id="rId22"/>
    <p:sldId id="371" r:id="rId23"/>
    <p:sldId id="486" r:id="rId24"/>
    <p:sldId id="337" r:id="rId25"/>
    <p:sldId id="11661" r:id="rId26"/>
    <p:sldId id="342" r:id="rId27"/>
    <p:sldId id="11662" r:id="rId28"/>
    <p:sldId id="336" r:id="rId29"/>
    <p:sldId id="341" r:id="rId30"/>
    <p:sldId id="349" r:id="rId31"/>
    <p:sldId id="11667" r:id="rId32"/>
    <p:sldId id="305"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6" d="100"/>
          <a:sy n="86" d="100"/>
        </p:scale>
        <p:origin x="7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F8AC9-B776-43FE-805F-9330670FB279}" type="datetimeFigureOut">
              <a:rPr lang="en-US" smtClean="0"/>
              <a:t>4/27/2023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E753A-03F2-41F4-82C8-8BE9CB0DB6B1}" type="slidenum">
              <a:rPr lang="en-US" smtClean="0"/>
              <a:t>‹#›</a:t>
            </a:fld>
            <a:endParaRPr lang="en-US"/>
          </a:p>
        </p:txBody>
      </p:sp>
    </p:spTree>
    <p:extLst>
      <p:ext uri="{BB962C8B-B14F-4D97-AF65-F5344CB8AC3E}">
        <p14:creationId xmlns:p14="http://schemas.microsoft.com/office/powerpoint/2010/main" val="238029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02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 B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51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85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955A8-62FB-E247-BFB6-6D96B50CB5D7}"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734005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56E753A-03F2-41F4-82C8-8BE9CB0DB6B1}" type="slidenum">
              <a:rPr lang="en-US" smtClean="0"/>
              <a:t>31</a:t>
            </a:fld>
            <a:endParaRPr lang="en-US"/>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4/27/2023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09072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4/27/2023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779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4/27/2023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1020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2023/4/27</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2428329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2023/4/27</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50972986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2023/4/27</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75395324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2023/4/27</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37137519"/>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2023/4/27</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09636889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2023/4/27</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500654814"/>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2023/4/27</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416189527"/>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2023/4/27</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35901977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4/27/2023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37154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2023/4/27</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6707250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D5C0FA-6A49-4684-8B71-D7A9C2C267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926B019-51AA-4297-AB38-6178619FC03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DF17FAA-0B9C-4224-A052-0005E24A986F}"/>
              </a:ext>
            </a:extLst>
          </p:cNvPr>
          <p:cNvSpPr>
            <a:spLocks noGrp="1"/>
          </p:cNvSpPr>
          <p:nvPr>
            <p:ph type="dt" sz="half" idx="10"/>
          </p:nvPr>
        </p:nvSpPr>
        <p:spPr>
          <a:xfrm>
            <a:off x="838200" y="6356350"/>
            <a:ext cx="2743200" cy="365125"/>
          </a:xfrm>
          <a:prstGeom prst="rect">
            <a:avLst/>
          </a:prstGeom>
        </p:spPr>
        <p:txBody>
          <a:bodyPr/>
          <a:lstStyle/>
          <a:p>
            <a:fld id="{6AEBF2C1-3FF8-429B-9883-F269DFF9E761}" type="datetimeFigureOut">
              <a:rPr lang="zh-CN" altLang="en-US" smtClean="0"/>
              <a:t>2023/4/27</a:t>
            </a:fld>
            <a:endParaRPr lang="zh-CN" altLang="en-US"/>
          </a:p>
        </p:txBody>
      </p:sp>
      <p:sp>
        <p:nvSpPr>
          <p:cNvPr id="5" name="页脚占位符 4">
            <a:extLst>
              <a:ext uri="{FF2B5EF4-FFF2-40B4-BE49-F238E27FC236}">
                <a16:creationId xmlns:a16="http://schemas.microsoft.com/office/drawing/2014/main" id="{73FF0A8E-8C82-484D-8CD5-1A595B23160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432315-C7F9-4EF9-A773-BF7A6C3F42D8}"/>
              </a:ext>
            </a:extLst>
          </p:cNvPr>
          <p:cNvSpPr>
            <a:spLocks noGrp="1"/>
          </p:cNvSpPr>
          <p:nvPr>
            <p:ph type="sldNum" sz="quarter" idx="12"/>
          </p:nvPr>
        </p:nvSpPr>
        <p:spPr>
          <a:xfrm>
            <a:off x="8610600" y="6356350"/>
            <a:ext cx="2743200" cy="365125"/>
          </a:xfrm>
          <a:prstGeom prst="rect">
            <a:avLst/>
          </a:prstGeom>
        </p:spPr>
        <p:txBody>
          <a:bodyPr/>
          <a:lstStyle/>
          <a:p>
            <a:fld id="{9C5D55DA-5856-4D79-8BE6-74AC577A0AF2}" type="slidenum">
              <a:rPr lang="zh-CN" altLang="en-US" smtClean="0"/>
              <a:t>‹#›</a:t>
            </a:fld>
            <a:endParaRPr lang="zh-CN" altLang="en-US"/>
          </a:p>
        </p:txBody>
      </p:sp>
    </p:spTree>
    <p:extLst>
      <p:ext uri="{BB962C8B-B14F-4D97-AF65-F5344CB8AC3E}">
        <p14:creationId xmlns:p14="http://schemas.microsoft.com/office/powerpoint/2010/main" val="1113214830"/>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7FE604-9CAC-4738-B9D5-3E68A55D08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C97712C-2192-4A92-8DB6-BA70888874A8}"/>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5083B4-B3B2-4DE3-9635-DE05C177027C}"/>
              </a:ext>
            </a:extLst>
          </p:cNvPr>
          <p:cNvSpPr>
            <a:spLocks noGrp="1"/>
          </p:cNvSpPr>
          <p:nvPr>
            <p:ph type="dt" sz="half" idx="10"/>
          </p:nvPr>
        </p:nvSpPr>
        <p:spPr>
          <a:xfrm>
            <a:off x="838200" y="6356350"/>
            <a:ext cx="2743200" cy="365125"/>
          </a:xfrm>
          <a:prstGeom prst="rect">
            <a:avLst/>
          </a:prstGeom>
        </p:spPr>
        <p:txBody>
          <a:bodyPr/>
          <a:lstStyle/>
          <a:p>
            <a:fld id="{6AEBF2C1-3FF8-429B-9883-F269DFF9E761}" type="datetimeFigureOut">
              <a:rPr lang="zh-CN" altLang="en-US" smtClean="0"/>
              <a:t>2023/4/27</a:t>
            </a:fld>
            <a:endParaRPr lang="zh-CN" altLang="en-US"/>
          </a:p>
        </p:txBody>
      </p:sp>
      <p:sp>
        <p:nvSpPr>
          <p:cNvPr id="5" name="页脚占位符 4">
            <a:extLst>
              <a:ext uri="{FF2B5EF4-FFF2-40B4-BE49-F238E27FC236}">
                <a16:creationId xmlns:a16="http://schemas.microsoft.com/office/drawing/2014/main" id="{9F6143E8-FCD5-42F5-BED3-BF3B077C93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BB3647-E517-4589-930D-C556B955FBB7}"/>
              </a:ext>
            </a:extLst>
          </p:cNvPr>
          <p:cNvSpPr>
            <a:spLocks noGrp="1"/>
          </p:cNvSpPr>
          <p:nvPr>
            <p:ph type="sldNum" sz="quarter" idx="12"/>
          </p:nvPr>
        </p:nvSpPr>
        <p:spPr>
          <a:xfrm>
            <a:off x="8610600" y="6356350"/>
            <a:ext cx="2743200" cy="365125"/>
          </a:xfrm>
          <a:prstGeom prst="rect">
            <a:avLst/>
          </a:prstGeom>
        </p:spPr>
        <p:txBody>
          <a:bodyPr/>
          <a:lstStyle/>
          <a:p>
            <a:fld id="{9C5D55DA-5856-4D79-8BE6-74AC577A0AF2}" type="slidenum">
              <a:rPr lang="zh-CN" altLang="en-US" smtClean="0"/>
              <a:t>‹#›</a:t>
            </a:fld>
            <a:endParaRPr lang="zh-CN" altLang="en-US"/>
          </a:p>
        </p:txBody>
      </p:sp>
    </p:spTree>
    <p:extLst>
      <p:ext uri="{BB962C8B-B14F-4D97-AF65-F5344CB8AC3E}">
        <p14:creationId xmlns:p14="http://schemas.microsoft.com/office/powerpoint/2010/main" val="4119134261"/>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110D5-A9A6-4564-A09F-56C6A82B1F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1F5EB18-9448-454C-BE71-9FB044F910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BA31CC2C-C772-4FB6-9F72-8880012103C7}"/>
              </a:ext>
            </a:extLst>
          </p:cNvPr>
          <p:cNvSpPr>
            <a:spLocks noGrp="1"/>
          </p:cNvSpPr>
          <p:nvPr>
            <p:ph type="dt" sz="half" idx="10"/>
          </p:nvPr>
        </p:nvSpPr>
        <p:spPr>
          <a:xfrm>
            <a:off x="838200" y="6356350"/>
            <a:ext cx="2743200" cy="365125"/>
          </a:xfrm>
          <a:prstGeom prst="rect">
            <a:avLst/>
          </a:prstGeom>
        </p:spPr>
        <p:txBody>
          <a:bodyPr/>
          <a:lstStyle/>
          <a:p>
            <a:fld id="{6AEBF2C1-3FF8-429B-9883-F269DFF9E761}" type="datetimeFigureOut">
              <a:rPr lang="zh-CN" altLang="en-US" smtClean="0"/>
              <a:t>2023/4/27</a:t>
            </a:fld>
            <a:endParaRPr lang="zh-CN" altLang="en-US"/>
          </a:p>
        </p:txBody>
      </p:sp>
      <p:sp>
        <p:nvSpPr>
          <p:cNvPr id="5" name="页脚占位符 4">
            <a:extLst>
              <a:ext uri="{FF2B5EF4-FFF2-40B4-BE49-F238E27FC236}">
                <a16:creationId xmlns:a16="http://schemas.microsoft.com/office/drawing/2014/main" id="{20C8815B-602B-4B56-98C8-6B59346EAE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7BDD50A-A6F7-4CB1-A997-96FBC6783BA4}"/>
              </a:ext>
            </a:extLst>
          </p:cNvPr>
          <p:cNvSpPr>
            <a:spLocks noGrp="1"/>
          </p:cNvSpPr>
          <p:nvPr>
            <p:ph type="sldNum" sz="quarter" idx="12"/>
          </p:nvPr>
        </p:nvSpPr>
        <p:spPr>
          <a:xfrm>
            <a:off x="8610600" y="6356350"/>
            <a:ext cx="2743200" cy="365125"/>
          </a:xfrm>
          <a:prstGeom prst="rect">
            <a:avLst/>
          </a:prstGeom>
        </p:spPr>
        <p:txBody>
          <a:bodyPr/>
          <a:lstStyle/>
          <a:p>
            <a:fld id="{9C5D55DA-5856-4D79-8BE6-74AC577A0AF2}" type="slidenum">
              <a:rPr lang="zh-CN" altLang="en-US" smtClean="0"/>
              <a:t>‹#›</a:t>
            </a:fld>
            <a:endParaRPr lang="zh-CN" altLang="en-US"/>
          </a:p>
        </p:txBody>
      </p:sp>
    </p:spTree>
    <p:extLst>
      <p:ext uri="{BB962C8B-B14F-4D97-AF65-F5344CB8AC3E}">
        <p14:creationId xmlns:p14="http://schemas.microsoft.com/office/powerpoint/2010/main" val="3089496651"/>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C4686E-8225-45C5-B156-9F867F6B1CA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5A4158-8057-4644-BDEF-FB6C6DEC1D01}"/>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7AF498D-64BA-43B2-BB1B-6B5D6D5AD792}"/>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EE2D890-3E35-4638-BCF7-99C950A15EF5}"/>
              </a:ext>
            </a:extLst>
          </p:cNvPr>
          <p:cNvSpPr>
            <a:spLocks noGrp="1"/>
          </p:cNvSpPr>
          <p:nvPr>
            <p:ph type="dt" sz="half" idx="10"/>
          </p:nvPr>
        </p:nvSpPr>
        <p:spPr>
          <a:xfrm>
            <a:off x="838200" y="6356350"/>
            <a:ext cx="2743200" cy="365125"/>
          </a:xfrm>
          <a:prstGeom prst="rect">
            <a:avLst/>
          </a:prstGeom>
        </p:spPr>
        <p:txBody>
          <a:bodyPr/>
          <a:lstStyle/>
          <a:p>
            <a:fld id="{6AEBF2C1-3FF8-429B-9883-F269DFF9E761}" type="datetimeFigureOut">
              <a:rPr lang="zh-CN" altLang="en-US" smtClean="0"/>
              <a:t>2023/4/27</a:t>
            </a:fld>
            <a:endParaRPr lang="zh-CN" altLang="en-US"/>
          </a:p>
        </p:txBody>
      </p:sp>
      <p:sp>
        <p:nvSpPr>
          <p:cNvPr id="6" name="页脚占位符 5">
            <a:extLst>
              <a:ext uri="{FF2B5EF4-FFF2-40B4-BE49-F238E27FC236}">
                <a16:creationId xmlns:a16="http://schemas.microsoft.com/office/drawing/2014/main" id="{78B3F9E0-EDC1-455C-A7FC-A6FDB6E068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F2D6FF-6BBD-45E6-A0AB-2B22B552013A}"/>
              </a:ext>
            </a:extLst>
          </p:cNvPr>
          <p:cNvSpPr>
            <a:spLocks noGrp="1"/>
          </p:cNvSpPr>
          <p:nvPr>
            <p:ph type="sldNum" sz="quarter" idx="12"/>
          </p:nvPr>
        </p:nvSpPr>
        <p:spPr>
          <a:xfrm>
            <a:off x="8610600" y="6356350"/>
            <a:ext cx="2743200" cy="365125"/>
          </a:xfrm>
          <a:prstGeom prst="rect">
            <a:avLst/>
          </a:prstGeom>
        </p:spPr>
        <p:txBody>
          <a:bodyPr/>
          <a:lstStyle/>
          <a:p>
            <a:fld id="{9C5D55DA-5856-4D79-8BE6-74AC577A0AF2}" type="slidenum">
              <a:rPr lang="zh-CN" altLang="en-US" smtClean="0"/>
              <a:t>‹#›</a:t>
            </a:fld>
            <a:endParaRPr lang="zh-CN" altLang="en-US"/>
          </a:p>
        </p:txBody>
      </p:sp>
    </p:spTree>
    <p:extLst>
      <p:ext uri="{BB962C8B-B14F-4D97-AF65-F5344CB8AC3E}">
        <p14:creationId xmlns:p14="http://schemas.microsoft.com/office/powerpoint/2010/main" val="53347421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23FC38-5EE0-41BC-B56E-376DDFB3895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5246F75-6A92-4EE9-A577-F29E2001779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45E91629-8B03-4AB6-8DF5-04E6D0070C97}"/>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D3911F6-257D-4910-B0F1-376D3D3EE7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F3AAA48-F43F-4585-88D1-8E8F15F0F1AE}"/>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C0F338A-10F5-41DD-B47E-C8D38EACE540}"/>
              </a:ext>
            </a:extLst>
          </p:cNvPr>
          <p:cNvSpPr>
            <a:spLocks noGrp="1"/>
          </p:cNvSpPr>
          <p:nvPr>
            <p:ph type="dt" sz="half" idx="10"/>
          </p:nvPr>
        </p:nvSpPr>
        <p:spPr>
          <a:xfrm>
            <a:off x="838200" y="6356350"/>
            <a:ext cx="2743200" cy="365125"/>
          </a:xfrm>
          <a:prstGeom prst="rect">
            <a:avLst/>
          </a:prstGeom>
        </p:spPr>
        <p:txBody>
          <a:bodyPr/>
          <a:lstStyle/>
          <a:p>
            <a:fld id="{6AEBF2C1-3FF8-429B-9883-F269DFF9E761}" type="datetimeFigureOut">
              <a:rPr lang="zh-CN" altLang="en-US" smtClean="0"/>
              <a:t>2023/4/27</a:t>
            </a:fld>
            <a:endParaRPr lang="zh-CN" altLang="en-US"/>
          </a:p>
        </p:txBody>
      </p:sp>
      <p:sp>
        <p:nvSpPr>
          <p:cNvPr id="8" name="页脚占位符 7">
            <a:extLst>
              <a:ext uri="{FF2B5EF4-FFF2-40B4-BE49-F238E27FC236}">
                <a16:creationId xmlns:a16="http://schemas.microsoft.com/office/drawing/2014/main" id="{74A442ED-E340-4CAC-9981-FDA897A45D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7A56A01-BD25-436D-ADD5-392EA5DB3A71}"/>
              </a:ext>
            </a:extLst>
          </p:cNvPr>
          <p:cNvSpPr>
            <a:spLocks noGrp="1"/>
          </p:cNvSpPr>
          <p:nvPr>
            <p:ph type="sldNum" sz="quarter" idx="12"/>
          </p:nvPr>
        </p:nvSpPr>
        <p:spPr>
          <a:xfrm>
            <a:off x="8610600" y="6356350"/>
            <a:ext cx="2743200" cy="365125"/>
          </a:xfrm>
          <a:prstGeom prst="rect">
            <a:avLst/>
          </a:prstGeom>
        </p:spPr>
        <p:txBody>
          <a:bodyPr/>
          <a:lstStyle/>
          <a:p>
            <a:fld id="{9C5D55DA-5856-4D79-8BE6-74AC577A0AF2}" type="slidenum">
              <a:rPr lang="zh-CN" altLang="en-US" smtClean="0"/>
              <a:t>‹#›</a:t>
            </a:fld>
            <a:endParaRPr lang="zh-CN" altLang="en-US"/>
          </a:p>
        </p:txBody>
      </p:sp>
    </p:spTree>
    <p:extLst>
      <p:ext uri="{BB962C8B-B14F-4D97-AF65-F5344CB8AC3E}">
        <p14:creationId xmlns:p14="http://schemas.microsoft.com/office/powerpoint/2010/main" val="225632149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4B3DE7-FD34-47A8-A6BB-1ADB4F91889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E634CA4-C82F-4905-A2CC-68F44714F104}"/>
              </a:ext>
            </a:extLst>
          </p:cNvPr>
          <p:cNvSpPr>
            <a:spLocks noGrp="1"/>
          </p:cNvSpPr>
          <p:nvPr>
            <p:ph type="dt" sz="half" idx="10"/>
          </p:nvPr>
        </p:nvSpPr>
        <p:spPr>
          <a:xfrm>
            <a:off x="838200" y="6356350"/>
            <a:ext cx="2743200" cy="365125"/>
          </a:xfrm>
          <a:prstGeom prst="rect">
            <a:avLst/>
          </a:prstGeom>
        </p:spPr>
        <p:txBody>
          <a:bodyPr/>
          <a:lstStyle/>
          <a:p>
            <a:fld id="{6AEBF2C1-3FF8-429B-9883-F269DFF9E761}" type="datetimeFigureOut">
              <a:rPr lang="zh-CN" altLang="en-US" smtClean="0"/>
              <a:t>2023/4/27</a:t>
            </a:fld>
            <a:endParaRPr lang="zh-CN" altLang="en-US"/>
          </a:p>
        </p:txBody>
      </p:sp>
      <p:sp>
        <p:nvSpPr>
          <p:cNvPr id="4" name="页脚占位符 3">
            <a:extLst>
              <a:ext uri="{FF2B5EF4-FFF2-40B4-BE49-F238E27FC236}">
                <a16:creationId xmlns:a16="http://schemas.microsoft.com/office/drawing/2014/main" id="{18857854-32B2-4A75-A85B-6F42680D04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B2E7028-0F2D-4371-9622-EFC30162F426}"/>
              </a:ext>
            </a:extLst>
          </p:cNvPr>
          <p:cNvSpPr>
            <a:spLocks noGrp="1"/>
          </p:cNvSpPr>
          <p:nvPr>
            <p:ph type="sldNum" sz="quarter" idx="12"/>
          </p:nvPr>
        </p:nvSpPr>
        <p:spPr>
          <a:xfrm>
            <a:off x="8610600" y="6356350"/>
            <a:ext cx="2743200" cy="365125"/>
          </a:xfrm>
          <a:prstGeom prst="rect">
            <a:avLst/>
          </a:prstGeom>
        </p:spPr>
        <p:txBody>
          <a:bodyPr/>
          <a:lstStyle/>
          <a:p>
            <a:fld id="{9C5D55DA-5856-4D79-8BE6-74AC577A0AF2}" type="slidenum">
              <a:rPr lang="zh-CN" altLang="en-US" smtClean="0"/>
              <a:t>‹#›</a:t>
            </a:fld>
            <a:endParaRPr lang="zh-CN" altLang="en-US"/>
          </a:p>
        </p:txBody>
      </p:sp>
    </p:spTree>
    <p:extLst>
      <p:ext uri="{BB962C8B-B14F-4D97-AF65-F5344CB8AC3E}">
        <p14:creationId xmlns:p14="http://schemas.microsoft.com/office/powerpoint/2010/main" val="3808156453"/>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273DAF3-3380-463D-8A66-3BAA578FBAAB}"/>
              </a:ext>
            </a:extLst>
          </p:cNvPr>
          <p:cNvSpPr>
            <a:spLocks noGrp="1"/>
          </p:cNvSpPr>
          <p:nvPr>
            <p:ph type="dt" sz="half" idx="10"/>
          </p:nvPr>
        </p:nvSpPr>
        <p:spPr>
          <a:xfrm>
            <a:off x="838200" y="6356350"/>
            <a:ext cx="2743200" cy="365125"/>
          </a:xfrm>
          <a:prstGeom prst="rect">
            <a:avLst/>
          </a:prstGeom>
        </p:spPr>
        <p:txBody>
          <a:bodyPr/>
          <a:lstStyle/>
          <a:p>
            <a:fld id="{6AEBF2C1-3FF8-429B-9883-F269DFF9E761}" type="datetimeFigureOut">
              <a:rPr lang="zh-CN" altLang="en-US" smtClean="0"/>
              <a:t>2023/4/27</a:t>
            </a:fld>
            <a:endParaRPr lang="zh-CN" altLang="en-US"/>
          </a:p>
        </p:txBody>
      </p:sp>
      <p:sp>
        <p:nvSpPr>
          <p:cNvPr id="3" name="页脚占位符 2">
            <a:extLst>
              <a:ext uri="{FF2B5EF4-FFF2-40B4-BE49-F238E27FC236}">
                <a16:creationId xmlns:a16="http://schemas.microsoft.com/office/drawing/2014/main" id="{AB81540A-4F39-4747-832F-E6ECEB6E6B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857B738-47CB-46F1-8FF5-6F64E3D6EAF0}"/>
              </a:ext>
            </a:extLst>
          </p:cNvPr>
          <p:cNvSpPr>
            <a:spLocks noGrp="1"/>
          </p:cNvSpPr>
          <p:nvPr>
            <p:ph type="sldNum" sz="quarter" idx="12"/>
          </p:nvPr>
        </p:nvSpPr>
        <p:spPr>
          <a:xfrm>
            <a:off x="8610600" y="6356350"/>
            <a:ext cx="2743200" cy="365125"/>
          </a:xfrm>
          <a:prstGeom prst="rect">
            <a:avLst/>
          </a:prstGeom>
        </p:spPr>
        <p:txBody>
          <a:bodyPr/>
          <a:lstStyle/>
          <a:p>
            <a:fld id="{9C5D55DA-5856-4D79-8BE6-74AC577A0AF2}" type="slidenum">
              <a:rPr lang="zh-CN" altLang="en-US" smtClean="0"/>
              <a:t>‹#›</a:t>
            </a:fld>
            <a:endParaRPr lang="zh-CN" altLang="en-US"/>
          </a:p>
        </p:txBody>
      </p:sp>
    </p:spTree>
    <p:extLst>
      <p:ext uri="{BB962C8B-B14F-4D97-AF65-F5344CB8AC3E}">
        <p14:creationId xmlns:p14="http://schemas.microsoft.com/office/powerpoint/2010/main" val="1453784292"/>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998E4B-F379-46A6-A8A2-CC5A26D3465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BD29259-7609-466D-9224-9093510D703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6823AA8F-4B2F-44E8-8151-A4FF84BBF9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31A431-AE15-4C58-91D6-42146D6C3929}"/>
              </a:ext>
            </a:extLst>
          </p:cNvPr>
          <p:cNvSpPr>
            <a:spLocks noGrp="1"/>
          </p:cNvSpPr>
          <p:nvPr>
            <p:ph type="dt" sz="half" idx="10"/>
          </p:nvPr>
        </p:nvSpPr>
        <p:spPr>
          <a:xfrm>
            <a:off x="838200" y="6356350"/>
            <a:ext cx="2743200" cy="365125"/>
          </a:xfrm>
          <a:prstGeom prst="rect">
            <a:avLst/>
          </a:prstGeom>
        </p:spPr>
        <p:txBody>
          <a:bodyPr/>
          <a:lstStyle/>
          <a:p>
            <a:fld id="{6AEBF2C1-3FF8-429B-9883-F269DFF9E761}" type="datetimeFigureOut">
              <a:rPr lang="zh-CN" altLang="en-US" smtClean="0"/>
              <a:t>2023/4/27</a:t>
            </a:fld>
            <a:endParaRPr lang="zh-CN" altLang="en-US"/>
          </a:p>
        </p:txBody>
      </p:sp>
      <p:sp>
        <p:nvSpPr>
          <p:cNvPr id="6" name="页脚占位符 5">
            <a:extLst>
              <a:ext uri="{FF2B5EF4-FFF2-40B4-BE49-F238E27FC236}">
                <a16:creationId xmlns:a16="http://schemas.microsoft.com/office/drawing/2014/main" id="{5872BD5F-90CF-4658-8418-5DEBBF4C81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43B4881-A1A2-499C-90D5-DAC4C4E35CB4}"/>
              </a:ext>
            </a:extLst>
          </p:cNvPr>
          <p:cNvSpPr>
            <a:spLocks noGrp="1"/>
          </p:cNvSpPr>
          <p:nvPr>
            <p:ph type="sldNum" sz="quarter" idx="12"/>
          </p:nvPr>
        </p:nvSpPr>
        <p:spPr>
          <a:xfrm>
            <a:off x="8610600" y="6356350"/>
            <a:ext cx="2743200" cy="365125"/>
          </a:xfrm>
          <a:prstGeom prst="rect">
            <a:avLst/>
          </a:prstGeom>
        </p:spPr>
        <p:txBody>
          <a:bodyPr/>
          <a:lstStyle/>
          <a:p>
            <a:fld id="{9C5D55DA-5856-4D79-8BE6-74AC577A0AF2}" type="slidenum">
              <a:rPr lang="zh-CN" altLang="en-US" smtClean="0"/>
              <a:t>‹#›</a:t>
            </a:fld>
            <a:endParaRPr lang="zh-CN" altLang="en-US"/>
          </a:p>
        </p:txBody>
      </p:sp>
    </p:spTree>
    <p:extLst>
      <p:ext uri="{BB962C8B-B14F-4D97-AF65-F5344CB8AC3E}">
        <p14:creationId xmlns:p14="http://schemas.microsoft.com/office/powerpoint/2010/main" val="2596414781"/>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C4B813-FF61-4E13-8610-8F09914B7E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9AC2FE9-7837-4554-89B4-0B7086ECB8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FFF3AC1-F592-4341-A726-10ED313220E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610580E-615B-4933-B876-68100F069736}"/>
              </a:ext>
            </a:extLst>
          </p:cNvPr>
          <p:cNvSpPr>
            <a:spLocks noGrp="1"/>
          </p:cNvSpPr>
          <p:nvPr>
            <p:ph type="dt" sz="half" idx="10"/>
          </p:nvPr>
        </p:nvSpPr>
        <p:spPr>
          <a:xfrm>
            <a:off x="838200" y="6356350"/>
            <a:ext cx="2743200" cy="365125"/>
          </a:xfrm>
          <a:prstGeom prst="rect">
            <a:avLst/>
          </a:prstGeom>
        </p:spPr>
        <p:txBody>
          <a:bodyPr/>
          <a:lstStyle/>
          <a:p>
            <a:fld id="{6AEBF2C1-3FF8-429B-9883-F269DFF9E761}" type="datetimeFigureOut">
              <a:rPr lang="zh-CN" altLang="en-US" smtClean="0"/>
              <a:t>2023/4/27</a:t>
            </a:fld>
            <a:endParaRPr lang="zh-CN" altLang="en-US"/>
          </a:p>
        </p:txBody>
      </p:sp>
      <p:sp>
        <p:nvSpPr>
          <p:cNvPr id="6" name="页脚占位符 5">
            <a:extLst>
              <a:ext uri="{FF2B5EF4-FFF2-40B4-BE49-F238E27FC236}">
                <a16:creationId xmlns:a16="http://schemas.microsoft.com/office/drawing/2014/main" id="{10F20B4A-17C1-4897-8864-7CF22BA812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C7FBDC6-75C6-49A1-95AC-902A0FEB967C}"/>
              </a:ext>
            </a:extLst>
          </p:cNvPr>
          <p:cNvSpPr>
            <a:spLocks noGrp="1"/>
          </p:cNvSpPr>
          <p:nvPr>
            <p:ph type="sldNum" sz="quarter" idx="12"/>
          </p:nvPr>
        </p:nvSpPr>
        <p:spPr>
          <a:xfrm>
            <a:off x="8610600" y="6356350"/>
            <a:ext cx="2743200" cy="365125"/>
          </a:xfrm>
          <a:prstGeom prst="rect">
            <a:avLst/>
          </a:prstGeom>
        </p:spPr>
        <p:txBody>
          <a:bodyPr/>
          <a:lstStyle/>
          <a:p>
            <a:fld id="{9C5D55DA-5856-4D79-8BE6-74AC577A0AF2}" type="slidenum">
              <a:rPr lang="zh-CN" altLang="en-US" smtClean="0"/>
              <a:t>‹#›</a:t>
            </a:fld>
            <a:endParaRPr lang="zh-CN" altLang="en-US"/>
          </a:p>
        </p:txBody>
      </p:sp>
    </p:spTree>
    <p:extLst>
      <p:ext uri="{BB962C8B-B14F-4D97-AF65-F5344CB8AC3E}">
        <p14:creationId xmlns:p14="http://schemas.microsoft.com/office/powerpoint/2010/main" val="67226395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4/27/2023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57495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18141D-1912-4232-9B9B-193C25B6ED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3900371-0FC6-4F0C-B401-9A6B47844D8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49321E-3F37-4646-9C64-E64DC01B1349}"/>
              </a:ext>
            </a:extLst>
          </p:cNvPr>
          <p:cNvSpPr>
            <a:spLocks noGrp="1"/>
          </p:cNvSpPr>
          <p:nvPr>
            <p:ph type="dt" sz="half" idx="10"/>
          </p:nvPr>
        </p:nvSpPr>
        <p:spPr>
          <a:xfrm>
            <a:off x="838200" y="6356350"/>
            <a:ext cx="2743200" cy="365125"/>
          </a:xfrm>
          <a:prstGeom prst="rect">
            <a:avLst/>
          </a:prstGeom>
        </p:spPr>
        <p:txBody>
          <a:bodyPr/>
          <a:lstStyle/>
          <a:p>
            <a:fld id="{6AEBF2C1-3FF8-429B-9883-F269DFF9E761}" type="datetimeFigureOut">
              <a:rPr lang="zh-CN" altLang="en-US" smtClean="0"/>
              <a:t>2023/4/27</a:t>
            </a:fld>
            <a:endParaRPr lang="zh-CN" altLang="en-US"/>
          </a:p>
        </p:txBody>
      </p:sp>
      <p:sp>
        <p:nvSpPr>
          <p:cNvPr id="5" name="页脚占位符 4">
            <a:extLst>
              <a:ext uri="{FF2B5EF4-FFF2-40B4-BE49-F238E27FC236}">
                <a16:creationId xmlns:a16="http://schemas.microsoft.com/office/drawing/2014/main" id="{B608E6A3-BD4B-4F08-BAEB-C4FAECABCA6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A37F07-2D83-4394-900A-A42BC09D935B}"/>
              </a:ext>
            </a:extLst>
          </p:cNvPr>
          <p:cNvSpPr>
            <a:spLocks noGrp="1"/>
          </p:cNvSpPr>
          <p:nvPr>
            <p:ph type="sldNum" sz="quarter" idx="12"/>
          </p:nvPr>
        </p:nvSpPr>
        <p:spPr>
          <a:xfrm>
            <a:off x="8610600" y="6356350"/>
            <a:ext cx="2743200" cy="365125"/>
          </a:xfrm>
          <a:prstGeom prst="rect">
            <a:avLst/>
          </a:prstGeom>
        </p:spPr>
        <p:txBody>
          <a:bodyPr/>
          <a:lstStyle/>
          <a:p>
            <a:fld id="{9C5D55DA-5856-4D79-8BE6-74AC577A0AF2}" type="slidenum">
              <a:rPr lang="zh-CN" altLang="en-US" smtClean="0"/>
              <a:t>‹#›</a:t>
            </a:fld>
            <a:endParaRPr lang="zh-CN" altLang="en-US"/>
          </a:p>
        </p:txBody>
      </p:sp>
    </p:spTree>
    <p:extLst>
      <p:ext uri="{BB962C8B-B14F-4D97-AF65-F5344CB8AC3E}">
        <p14:creationId xmlns:p14="http://schemas.microsoft.com/office/powerpoint/2010/main" val="4142598962"/>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4462175-1460-4400-8E89-5622239A40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25E5E8-844D-4D63-A8C0-4E502A7310A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0643901-3E86-4E5D-A658-308D58F9DD0F}"/>
              </a:ext>
            </a:extLst>
          </p:cNvPr>
          <p:cNvSpPr>
            <a:spLocks noGrp="1"/>
          </p:cNvSpPr>
          <p:nvPr>
            <p:ph type="dt" sz="half" idx="10"/>
          </p:nvPr>
        </p:nvSpPr>
        <p:spPr>
          <a:xfrm>
            <a:off x="838200" y="6356350"/>
            <a:ext cx="2743200" cy="365125"/>
          </a:xfrm>
          <a:prstGeom prst="rect">
            <a:avLst/>
          </a:prstGeom>
        </p:spPr>
        <p:txBody>
          <a:bodyPr/>
          <a:lstStyle/>
          <a:p>
            <a:fld id="{6AEBF2C1-3FF8-429B-9883-F269DFF9E761}" type="datetimeFigureOut">
              <a:rPr lang="zh-CN" altLang="en-US" smtClean="0"/>
              <a:t>2023/4/27</a:t>
            </a:fld>
            <a:endParaRPr lang="zh-CN" altLang="en-US"/>
          </a:p>
        </p:txBody>
      </p:sp>
      <p:sp>
        <p:nvSpPr>
          <p:cNvPr id="5" name="页脚占位符 4">
            <a:extLst>
              <a:ext uri="{FF2B5EF4-FFF2-40B4-BE49-F238E27FC236}">
                <a16:creationId xmlns:a16="http://schemas.microsoft.com/office/drawing/2014/main" id="{8A9401C2-F27D-4367-9FEC-C5A81C83B67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F397F8C-8EA9-4399-AA51-1EE6B1C2DF1C}"/>
              </a:ext>
            </a:extLst>
          </p:cNvPr>
          <p:cNvSpPr>
            <a:spLocks noGrp="1"/>
          </p:cNvSpPr>
          <p:nvPr>
            <p:ph type="sldNum" sz="quarter" idx="12"/>
          </p:nvPr>
        </p:nvSpPr>
        <p:spPr>
          <a:xfrm>
            <a:off x="8610600" y="6356350"/>
            <a:ext cx="2743200" cy="365125"/>
          </a:xfrm>
          <a:prstGeom prst="rect">
            <a:avLst/>
          </a:prstGeom>
        </p:spPr>
        <p:txBody>
          <a:bodyPr/>
          <a:lstStyle/>
          <a:p>
            <a:fld id="{9C5D55DA-5856-4D79-8BE6-74AC577A0AF2}" type="slidenum">
              <a:rPr lang="zh-CN" altLang="en-US" smtClean="0"/>
              <a:t>‹#›</a:t>
            </a:fld>
            <a:endParaRPr lang="zh-CN" altLang="en-US"/>
          </a:p>
        </p:txBody>
      </p:sp>
    </p:spTree>
    <p:extLst>
      <p:ext uri="{BB962C8B-B14F-4D97-AF65-F5344CB8AC3E}">
        <p14:creationId xmlns:p14="http://schemas.microsoft.com/office/powerpoint/2010/main" val="222303671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4/27/2023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079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4/27/2023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0487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4/27/2023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164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4/27/2023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322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4/27/2023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2847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4/27/2023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94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microsoft.com/office/2007/relationships/hdphoto" Target="../media/hdphoto1.wdp"/><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19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209550" y="0"/>
            <a:ext cx="11801475" cy="6677025"/>
          </a:xfrm>
          <a:prstGeom prst="rect">
            <a:avLst/>
          </a:prstGeom>
        </p:spPr>
      </p:pic>
    </p:spTree>
    <p:extLst>
      <p:ext uri="{BB962C8B-B14F-4D97-AF65-F5344CB8AC3E}">
        <p14:creationId xmlns:p14="http://schemas.microsoft.com/office/powerpoint/2010/main" val="14935292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68181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9.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5.png"/><Relationship Id="rId12"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microsoft.com/office/2007/relationships/hdphoto" Target="../media/hdphoto3.wdp"/><Relationship Id="rId11" Type="http://schemas.openxmlformats.org/officeDocument/2006/relationships/image" Target="../media/image47.png"/><Relationship Id="rId5" Type="http://schemas.openxmlformats.org/officeDocument/2006/relationships/image" Target="../media/image44.png"/><Relationship Id="rId15" Type="http://schemas.openxmlformats.org/officeDocument/2006/relationships/audio" Target="NULL"/><Relationship Id="rId10" Type="http://schemas.microsoft.com/office/2007/relationships/hdphoto" Target="../media/hdphoto5.wdp"/><Relationship Id="rId4" Type="http://schemas.openxmlformats.org/officeDocument/2006/relationships/image" Target="../media/image43.png"/><Relationship Id="rId9" Type="http://schemas.openxmlformats.org/officeDocument/2006/relationships/image" Target="../media/image46.png"/><Relationship Id="rId14" Type="http://schemas.microsoft.com/office/2007/relationships/hdphoto" Target="../media/hdphoto7.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3"/><Relationship Id="rId7" Type="http://schemas.openxmlformats.org/officeDocument/2006/relationships/image" Target="../media/image10.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15.png"/><Relationship Id="rId5" Type="http://schemas.openxmlformats.org/officeDocument/2006/relationships/slideLayout" Target="../slideLayouts/slideLayout7.xml"/><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1.mp3"/><Relationship Id="rId7" Type="http://schemas.openxmlformats.org/officeDocument/2006/relationships/image" Target="../media/image10.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15.png"/><Relationship Id="rId5" Type="http://schemas.openxmlformats.org/officeDocument/2006/relationships/slideLayout" Target="../slideLayouts/slideLayout7.xml"/><Relationship Id="rId10" Type="http://schemas.openxmlformats.org/officeDocument/2006/relationships/image" Target="../media/image14.png"/><Relationship Id="rId4" Type="http://schemas.openxmlformats.org/officeDocument/2006/relationships/audio" Target="../media/media1.mp3"/><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3" Type="http://schemas.microsoft.com/office/2007/relationships/media" Target="../media/media2.mp3"/><Relationship Id="rId7" Type="http://schemas.openxmlformats.org/officeDocument/2006/relationships/image" Target="../media/image10.jp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15.png"/><Relationship Id="rId5" Type="http://schemas.openxmlformats.org/officeDocument/2006/relationships/slideLayout" Target="../slideLayouts/slideLayout7.xml"/><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675F1E1-0FF7-FCB2-FC74-647EDEDC767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776172" y="0"/>
            <a:ext cx="10820273" cy="6858000"/>
          </a:xfrm>
          <a:prstGeom prst="rect">
            <a:avLst/>
          </a:prstGeom>
        </p:spPr>
      </p:pic>
      <p:sp>
        <p:nvSpPr>
          <p:cNvPr id="8" name="Rectangle 7">
            <a:extLst>
              <a:ext uri="{FF2B5EF4-FFF2-40B4-BE49-F238E27FC236}">
                <a16:creationId xmlns:a16="http://schemas.microsoft.com/office/drawing/2014/main" id="{37A2B4FC-0AC7-4762-DFF5-3D243899B35D}"/>
              </a:ext>
            </a:extLst>
          </p:cNvPr>
          <p:cNvSpPr/>
          <p:nvPr/>
        </p:nvSpPr>
        <p:spPr>
          <a:xfrm>
            <a:off x="4272773" y="2215726"/>
            <a:ext cx="3417851" cy="923330"/>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Đạo</a:t>
            </a:r>
            <a:r>
              <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 </a:t>
            </a: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đức</a:t>
            </a:r>
            <a:endPar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endParaRPr>
          </a:p>
        </p:txBody>
      </p:sp>
      <p:pic>
        <p:nvPicPr>
          <p:cNvPr id="3" name="Picture 2" descr="A couple of figurines next to a cake&#10;&#10;Description automatically generated with low confidence">
            <a:extLst>
              <a:ext uri="{FF2B5EF4-FFF2-40B4-BE49-F238E27FC236}">
                <a16:creationId xmlns:a16="http://schemas.microsoft.com/office/drawing/2014/main" id="{90B0D153-AE03-D48D-3429-C74B6126F53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96532" y="0"/>
            <a:ext cx="2840138" cy="2203066"/>
          </a:xfrm>
          <a:prstGeom prst="rect">
            <a:avLst/>
          </a:prstGeom>
        </p:spPr>
      </p:pic>
      <p:sp>
        <p:nvSpPr>
          <p:cNvPr id="4" name="TextBox 3">
            <a:extLst>
              <a:ext uri="{FF2B5EF4-FFF2-40B4-BE49-F238E27FC236}">
                <a16:creationId xmlns:a16="http://schemas.microsoft.com/office/drawing/2014/main" id="{75FA34AC-5AE0-42E2-B50D-E201AAB66270}"/>
              </a:ext>
            </a:extLst>
          </p:cNvPr>
          <p:cNvSpPr txBox="1"/>
          <p:nvPr/>
        </p:nvSpPr>
        <p:spPr>
          <a:xfrm>
            <a:off x="5253037" y="4485409"/>
            <a:ext cx="1685925" cy="646331"/>
          </a:xfrm>
          <a:prstGeom prst="rect">
            <a:avLst/>
          </a:prstGeom>
          <a:noFill/>
        </p:spPr>
        <p:txBody>
          <a:bodyPr wrap="square" rtlCol="0">
            <a:spAutoFit/>
          </a:bodyPr>
          <a:lstStyle/>
          <a:p>
            <a:r>
              <a:rPr lang="en-US" sz="3600" b="1" dirty="0">
                <a:solidFill>
                  <a:srgbClr val="00B050"/>
                </a:solidFill>
              </a:rPr>
              <a:t>(</a:t>
            </a:r>
            <a:r>
              <a:rPr lang="en-US" sz="3600" b="1" dirty="0" err="1">
                <a:solidFill>
                  <a:srgbClr val="00B050"/>
                </a:solidFill>
              </a:rPr>
              <a:t>Tiết</a:t>
            </a:r>
            <a:r>
              <a:rPr lang="en-US" sz="3600" b="1" dirty="0">
                <a:solidFill>
                  <a:srgbClr val="00B050"/>
                </a:solidFill>
              </a:rPr>
              <a:t> 2)</a:t>
            </a:r>
          </a:p>
        </p:txBody>
      </p:sp>
      <p:sp>
        <p:nvSpPr>
          <p:cNvPr id="5" name="Scroll: Horizontal 4">
            <a:extLst>
              <a:ext uri="{FF2B5EF4-FFF2-40B4-BE49-F238E27FC236}">
                <a16:creationId xmlns:a16="http://schemas.microsoft.com/office/drawing/2014/main" id="{20EA345D-2999-C672-2BE1-C3287B5AECB3}"/>
              </a:ext>
            </a:extLst>
          </p:cNvPr>
          <p:cNvSpPr/>
          <p:nvPr/>
        </p:nvSpPr>
        <p:spPr>
          <a:xfrm>
            <a:off x="2362442" y="2677391"/>
            <a:ext cx="7238512"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b="1" dirty="0" err="1">
                <a:ln w="19050">
                  <a:solidFill>
                    <a:srgbClr val="5B9BD5">
                      <a:lumMod val="50000"/>
                    </a:srgbClr>
                  </a:solidFill>
                </a:ln>
                <a:solidFill>
                  <a:srgbClr val="FF0000"/>
                </a:solidFill>
              </a:rPr>
              <a:t>Bài</a:t>
            </a:r>
            <a:r>
              <a:rPr lang="en-US" sz="4500" b="1" dirty="0">
                <a:ln w="19050">
                  <a:solidFill>
                    <a:srgbClr val="5B9BD5">
                      <a:lumMod val="50000"/>
                    </a:srgbClr>
                  </a:solidFill>
                </a:ln>
                <a:solidFill>
                  <a:srgbClr val="FF0000"/>
                </a:solidFill>
              </a:rPr>
              <a:t> 10: An </a:t>
            </a:r>
            <a:r>
              <a:rPr lang="en-US" sz="4500" b="1" dirty="0" err="1">
                <a:ln w="19050">
                  <a:solidFill>
                    <a:srgbClr val="5B9BD5">
                      <a:lumMod val="50000"/>
                    </a:srgbClr>
                  </a:solidFill>
                </a:ln>
                <a:solidFill>
                  <a:srgbClr val="FF0000"/>
                </a:solidFill>
              </a:rPr>
              <a:t>toàn</a:t>
            </a:r>
            <a:r>
              <a:rPr lang="en-US" sz="4500" b="1" dirty="0">
                <a:ln w="19050">
                  <a:solidFill>
                    <a:srgbClr val="5B9BD5">
                      <a:lumMod val="50000"/>
                    </a:srgbClr>
                  </a:solidFill>
                </a:ln>
                <a:solidFill>
                  <a:srgbClr val="FF0000"/>
                </a:solidFill>
              </a:rPr>
              <a:t> </a:t>
            </a:r>
            <a:r>
              <a:rPr lang="en-US" sz="4500" b="1" dirty="0" err="1">
                <a:ln w="19050">
                  <a:solidFill>
                    <a:srgbClr val="5B9BD5">
                      <a:lumMod val="50000"/>
                    </a:srgbClr>
                  </a:solidFill>
                </a:ln>
                <a:solidFill>
                  <a:srgbClr val="FF0000"/>
                </a:solidFill>
              </a:rPr>
              <a:t>khi</a:t>
            </a:r>
            <a:r>
              <a:rPr lang="en-US" sz="4500" b="1" dirty="0">
                <a:ln w="19050">
                  <a:solidFill>
                    <a:srgbClr val="5B9BD5">
                      <a:lumMod val="50000"/>
                    </a:srgbClr>
                  </a:solidFill>
                </a:ln>
                <a:solidFill>
                  <a:srgbClr val="FF0000"/>
                </a:solidFill>
              </a:rPr>
              <a:t> </a:t>
            </a:r>
            <a:r>
              <a:rPr lang="en-US" sz="4500" b="1" dirty="0" err="1">
                <a:ln w="19050">
                  <a:solidFill>
                    <a:srgbClr val="5B9BD5">
                      <a:lumMod val="50000"/>
                    </a:srgbClr>
                  </a:solidFill>
                </a:ln>
                <a:solidFill>
                  <a:srgbClr val="FF0000"/>
                </a:solidFill>
              </a:rPr>
              <a:t>tham</a:t>
            </a:r>
            <a:r>
              <a:rPr lang="en-US" sz="4500" b="1" dirty="0">
                <a:ln w="19050">
                  <a:solidFill>
                    <a:srgbClr val="5B9BD5">
                      <a:lumMod val="50000"/>
                    </a:srgbClr>
                  </a:solidFill>
                </a:ln>
                <a:solidFill>
                  <a:srgbClr val="FF0000"/>
                </a:solidFill>
              </a:rPr>
              <a:t> </a:t>
            </a:r>
            <a:r>
              <a:rPr lang="en-US" sz="4500" b="1" dirty="0" err="1">
                <a:ln w="19050">
                  <a:solidFill>
                    <a:srgbClr val="5B9BD5">
                      <a:lumMod val="50000"/>
                    </a:srgbClr>
                  </a:solidFill>
                </a:ln>
                <a:solidFill>
                  <a:srgbClr val="FF0000"/>
                </a:solidFill>
              </a:rPr>
              <a:t>gia</a:t>
            </a:r>
            <a:r>
              <a:rPr lang="en-US" sz="4500" b="1" dirty="0">
                <a:ln w="19050">
                  <a:solidFill>
                    <a:srgbClr val="5B9BD5">
                      <a:lumMod val="50000"/>
                    </a:srgbClr>
                  </a:solidFill>
                </a:ln>
                <a:solidFill>
                  <a:srgbClr val="FF0000"/>
                </a:solidFill>
              </a:rPr>
              <a:t> </a:t>
            </a:r>
            <a:r>
              <a:rPr lang="en-US" sz="4500" b="1" dirty="0" err="1">
                <a:ln w="19050">
                  <a:solidFill>
                    <a:srgbClr val="5B9BD5">
                      <a:lumMod val="50000"/>
                    </a:srgbClr>
                  </a:solidFill>
                </a:ln>
                <a:solidFill>
                  <a:srgbClr val="FF0000"/>
                </a:solidFill>
              </a:rPr>
              <a:t>các</a:t>
            </a:r>
            <a:r>
              <a:rPr lang="en-US" sz="4500" b="1" dirty="0">
                <a:ln w="19050">
                  <a:solidFill>
                    <a:srgbClr val="5B9BD5">
                      <a:lumMod val="50000"/>
                    </a:srgbClr>
                  </a:solidFill>
                </a:ln>
                <a:solidFill>
                  <a:srgbClr val="FF0000"/>
                </a:solidFill>
              </a:rPr>
              <a:t> </a:t>
            </a:r>
            <a:r>
              <a:rPr lang="en-US" sz="4500" b="1" dirty="0" err="1">
                <a:ln w="19050">
                  <a:solidFill>
                    <a:srgbClr val="5B9BD5">
                      <a:lumMod val="50000"/>
                    </a:srgbClr>
                  </a:solidFill>
                </a:ln>
                <a:solidFill>
                  <a:srgbClr val="FF0000"/>
                </a:solidFill>
              </a:rPr>
              <a:t>phương</a:t>
            </a:r>
            <a:r>
              <a:rPr lang="en-US" sz="4500" b="1" dirty="0">
                <a:ln w="19050">
                  <a:solidFill>
                    <a:srgbClr val="5B9BD5">
                      <a:lumMod val="50000"/>
                    </a:srgbClr>
                  </a:solidFill>
                </a:ln>
                <a:solidFill>
                  <a:srgbClr val="FF0000"/>
                </a:solidFill>
              </a:rPr>
              <a:t> </a:t>
            </a:r>
            <a:r>
              <a:rPr lang="en-US" sz="4500" b="1" dirty="0" err="1">
                <a:ln w="19050">
                  <a:solidFill>
                    <a:srgbClr val="5B9BD5">
                      <a:lumMod val="50000"/>
                    </a:srgbClr>
                  </a:solidFill>
                </a:ln>
                <a:solidFill>
                  <a:srgbClr val="FF0000"/>
                </a:solidFill>
              </a:rPr>
              <a:t>tiện</a:t>
            </a:r>
            <a:r>
              <a:rPr lang="en-US" sz="4500" b="1" dirty="0">
                <a:ln w="19050">
                  <a:solidFill>
                    <a:srgbClr val="5B9BD5">
                      <a:lumMod val="50000"/>
                    </a:srgbClr>
                  </a:solidFill>
                </a:ln>
                <a:solidFill>
                  <a:srgbClr val="FF0000"/>
                </a:solidFill>
              </a:rPr>
              <a:t> </a:t>
            </a:r>
            <a:r>
              <a:rPr lang="en-US" sz="4500" b="1" dirty="0" err="1">
                <a:ln w="19050">
                  <a:solidFill>
                    <a:srgbClr val="5B9BD5">
                      <a:lumMod val="50000"/>
                    </a:srgbClr>
                  </a:solidFill>
                </a:ln>
                <a:solidFill>
                  <a:srgbClr val="FF0000"/>
                </a:solidFill>
              </a:rPr>
              <a:t>giao</a:t>
            </a:r>
            <a:r>
              <a:rPr lang="en-US" sz="4500" b="1" dirty="0">
                <a:ln w="19050">
                  <a:solidFill>
                    <a:srgbClr val="5B9BD5">
                      <a:lumMod val="50000"/>
                    </a:srgbClr>
                  </a:solidFill>
                </a:ln>
                <a:solidFill>
                  <a:srgbClr val="FF0000"/>
                </a:solidFill>
              </a:rPr>
              <a:t> </a:t>
            </a:r>
            <a:r>
              <a:rPr lang="en-US" sz="4500" b="1" dirty="0" err="1">
                <a:ln w="19050">
                  <a:solidFill>
                    <a:srgbClr val="5B9BD5">
                      <a:lumMod val="50000"/>
                    </a:srgbClr>
                  </a:solidFill>
                </a:ln>
                <a:solidFill>
                  <a:srgbClr val="FF0000"/>
                </a:solidFill>
              </a:rPr>
              <a:t>thông</a:t>
            </a:r>
            <a:endParaRPr kumimoji="0" lang="en-US" sz="4500" b="1" i="0" u="none" strike="noStrike" kern="1200" cap="none" spc="0" normalizeH="0" baseline="0" noProof="0" dirty="0">
              <a:ln w="19050">
                <a:solidFill>
                  <a:srgbClr val="5B9BD5">
                    <a:lumMod val="50000"/>
                  </a:srgbClr>
                </a:solidFill>
              </a:ln>
              <a:solidFill>
                <a:srgbClr val="FF0000"/>
              </a:solidFill>
              <a:effectLst/>
              <a:uLnTx/>
              <a:uFillTx/>
            </a:endParaRPr>
          </a:p>
        </p:txBody>
      </p:sp>
    </p:spTree>
    <p:extLst>
      <p:ext uri="{BB962C8B-B14F-4D97-AF65-F5344CB8AC3E}">
        <p14:creationId xmlns:p14="http://schemas.microsoft.com/office/powerpoint/2010/main" val="30239833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BB83D7-44C5-193A-9D70-DEA19CC85F0C}"/>
              </a:ext>
            </a:extLst>
          </p:cNvPr>
          <p:cNvGrpSpPr/>
          <p:nvPr/>
        </p:nvGrpSpPr>
        <p:grpSpPr>
          <a:xfrm>
            <a:off x="6562725" y="1105320"/>
            <a:ext cx="5494347" cy="5622048"/>
            <a:chOff x="6585303" y="1194954"/>
            <a:chExt cx="5494347" cy="5622048"/>
          </a:xfrm>
        </p:grpSpPr>
        <p:pic>
          <p:nvPicPr>
            <p:cNvPr id="3" name="Picture 2" descr="A picture containing shape&#10;&#10;Description automatically generated">
              <a:extLst>
                <a:ext uri="{FF2B5EF4-FFF2-40B4-BE49-F238E27FC236}">
                  <a16:creationId xmlns:a16="http://schemas.microsoft.com/office/drawing/2014/main" id="{E29466C8-8089-D676-B4B1-BAC3688F5FD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85303" y="1194954"/>
              <a:ext cx="5494347" cy="5527964"/>
            </a:xfrm>
            <a:prstGeom prst="rect">
              <a:avLst/>
            </a:prstGeom>
          </p:spPr>
        </p:pic>
        <p:sp>
          <p:nvSpPr>
            <p:cNvPr id="4" name="TextBox 3">
              <a:extLst>
                <a:ext uri="{FF2B5EF4-FFF2-40B4-BE49-F238E27FC236}">
                  <a16:creationId xmlns:a16="http://schemas.microsoft.com/office/drawing/2014/main" id="{7D7B5CC7-1666-5F17-2ED7-A72F6BC4EDF1}"/>
                </a:ext>
              </a:extLst>
            </p:cNvPr>
            <p:cNvSpPr txBox="1"/>
            <p:nvPr/>
          </p:nvSpPr>
          <p:spPr>
            <a:xfrm>
              <a:off x="7947378" y="3926339"/>
              <a:ext cx="4067175" cy="2890663"/>
            </a:xfrm>
            <a:prstGeom prst="rect">
              <a:avLst/>
            </a:prstGeom>
            <a:noFill/>
          </p:spPr>
          <p:txBody>
            <a:bodyPr wrap="square" rtlCol="0">
              <a:spAutoFit/>
            </a:bodyPr>
            <a:lstStyle/>
            <a:p>
              <a:pPr marL="0" marR="0" algn="just">
                <a:lnSpc>
                  <a:spcPct val="115000"/>
                </a:lnSpc>
                <a:spcBef>
                  <a:spcPts val="0"/>
                </a:spcBef>
                <a:spcAft>
                  <a:spcPts val="0"/>
                </a:spcAft>
              </a:pPr>
              <a:r>
                <a:rPr lang="nl-NL" sz="3200" b="1" dirty="0">
                  <a:solidFill>
                    <a:srgbClr val="000000"/>
                  </a:solidFill>
                  <a:effectLst/>
                  <a:ea typeface="Times New Roman" panose="02020603050405020304" pitchFamily="18" charset="0"/>
                  <a:cs typeface="Times New Roman" panose="02020603050405020304" pitchFamily="18" charset="0"/>
                </a:rPr>
                <a:t>Em đồng tình vì bạn đã đội mũ bảo hiểm khi tham gia giao thông. Điều đó đã giúp đảm bảo an toàn. </a:t>
              </a:r>
              <a:endParaRPr lang="en-US" sz="3200" b="1" dirty="0">
                <a:effectLst/>
                <a:ea typeface="Times New Roman" panose="020206030504050203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id="{E5F2EB71-2CA9-08B6-72B7-9786A85F8A84}"/>
              </a:ext>
            </a:extLst>
          </p:cNvPr>
          <p:cNvSpPr/>
          <p:nvPr/>
        </p:nvSpPr>
        <p:spPr>
          <a:xfrm>
            <a:off x="-1" y="-1"/>
            <a:ext cx="11619571" cy="1929161"/>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2171572C-A877-C9C1-7993-8E257FBBA2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741" y="3734105"/>
            <a:ext cx="1935448" cy="1935448"/>
          </a:xfrm>
          <a:prstGeom prst="rect">
            <a:avLst/>
          </a:prstGeom>
        </p:spPr>
      </p:pic>
      <p:pic>
        <p:nvPicPr>
          <p:cNvPr id="9" name="Picture 8">
            <a:extLst>
              <a:ext uri="{FF2B5EF4-FFF2-40B4-BE49-F238E27FC236}">
                <a16:creationId xmlns:a16="http://schemas.microsoft.com/office/drawing/2014/main" id="{F46F629C-9DBE-21F4-4EEA-A77C4C3823B9}"/>
              </a:ext>
            </a:extLst>
          </p:cNvPr>
          <p:cNvPicPr>
            <a:picLocks noChangeAspect="1"/>
          </p:cNvPicPr>
          <p:nvPr/>
        </p:nvPicPr>
        <p:blipFill>
          <a:blip r:embed="rId6"/>
          <a:stretch>
            <a:fillRect/>
          </a:stretch>
        </p:blipFill>
        <p:spPr>
          <a:xfrm>
            <a:off x="373199" y="2316197"/>
            <a:ext cx="4911542" cy="4295675"/>
          </a:xfrm>
          <a:prstGeom prst="rect">
            <a:avLst/>
          </a:prstGeom>
        </p:spPr>
      </p:pic>
    </p:spTree>
    <p:extLst>
      <p:ext uri="{BB962C8B-B14F-4D97-AF65-F5344CB8AC3E}">
        <p14:creationId xmlns:p14="http://schemas.microsoft.com/office/powerpoint/2010/main" val="9948272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362">
                                          <p:stCondLst>
                                            <p:cond delay="0"/>
                                          </p:stCondLst>
                                        </p:cTn>
                                        <p:tgtEl>
                                          <p:spTgt spid="7"/>
                                        </p:tgtEl>
                                      </p:cBhvr>
                                    </p:animEffect>
                                    <p:anim calcmode="lin" valueType="num">
                                      <p:cBhvr>
                                        <p:cTn id="8"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3" dur="16">
                                          <p:stCondLst>
                                            <p:cond delay="406"/>
                                          </p:stCondLst>
                                        </p:cTn>
                                        <p:tgtEl>
                                          <p:spTgt spid="7"/>
                                        </p:tgtEl>
                                      </p:cBhvr>
                                      <p:to x="100000" y="60000"/>
                                    </p:animScale>
                                    <p:animScale>
                                      <p:cBhvr>
                                        <p:cTn id="14" dur="104" decel="50000">
                                          <p:stCondLst>
                                            <p:cond delay="423"/>
                                          </p:stCondLst>
                                        </p:cTn>
                                        <p:tgtEl>
                                          <p:spTgt spid="7"/>
                                        </p:tgtEl>
                                      </p:cBhvr>
                                      <p:to x="100000" y="100000"/>
                                    </p:animScale>
                                    <p:animScale>
                                      <p:cBhvr>
                                        <p:cTn id="15" dur="16">
                                          <p:stCondLst>
                                            <p:cond delay="820"/>
                                          </p:stCondLst>
                                        </p:cTn>
                                        <p:tgtEl>
                                          <p:spTgt spid="7"/>
                                        </p:tgtEl>
                                      </p:cBhvr>
                                      <p:to x="100000" y="80000"/>
                                    </p:animScale>
                                    <p:animScale>
                                      <p:cBhvr>
                                        <p:cTn id="16" dur="104" decel="50000">
                                          <p:stCondLst>
                                            <p:cond delay="836"/>
                                          </p:stCondLst>
                                        </p:cTn>
                                        <p:tgtEl>
                                          <p:spTgt spid="7"/>
                                        </p:tgtEl>
                                      </p:cBhvr>
                                      <p:to x="100000" y="100000"/>
                                    </p:animScale>
                                    <p:animScale>
                                      <p:cBhvr>
                                        <p:cTn id="17" dur="16">
                                          <p:stCondLst>
                                            <p:cond delay="1026"/>
                                          </p:stCondLst>
                                        </p:cTn>
                                        <p:tgtEl>
                                          <p:spTgt spid="7"/>
                                        </p:tgtEl>
                                      </p:cBhvr>
                                      <p:to x="100000" y="90000"/>
                                    </p:animScale>
                                    <p:animScale>
                                      <p:cBhvr>
                                        <p:cTn id="18" dur="104" decel="50000">
                                          <p:stCondLst>
                                            <p:cond delay="1042"/>
                                          </p:stCondLst>
                                        </p:cTn>
                                        <p:tgtEl>
                                          <p:spTgt spid="7"/>
                                        </p:tgtEl>
                                      </p:cBhvr>
                                      <p:to x="100000" y="100000"/>
                                    </p:animScale>
                                    <p:animScale>
                                      <p:cBhvr>
                                        <p:cTn id="19" dur="16">
                                          <p:stCondLst>
                                            <p:cond delay="1130"/>
                                          </p:stCondLst>
                                        </p:cTn>
                                        <p:tgtEl>
                                          <p:spTgt spid="7"/>
                                        </p:tgtEl>
                                      </p:cBhvr>
                                      <p:to x="100000" y="95000"/>
                                    </p:animScale>
                                    <p:animScale>
                                      <p:cBhvr>
                                        <p:cTn id="20" dur="104" decel="50000">
                                          <p:stCondLst>
                                            <p:cond delay="1146"/>
                                          </p:stCondLst>
                                        </p:cTn>
                                        <p:tgtEl>
                                          <p:spTgt spid="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Flowchart: Terminator 5">
            <a:extLst>
              <a:ext uri="{FF2B5EF4-FFF2-40B4-BE49-F238E27FC236}">
                <a16:creationId xmlns:a16="http://schemas.microsoft.com/office/drawing/2014/main" id="{02DAAE2A-43E3-A9C8-10D2-1E73CCEE9A47}"/>
              </a:ext>
            </a:extLst>
          </p:cNvPr>
          <p:cNvSpPr/>
          <p:nvPr/>
        </p:nvSpPr>
        <p:spPr>
          <a:xfrm>
            <a:off x="5062654" y="135082"/>
            <a:ext cx="7024571"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BA16DE04-0A34-AF32-6FD0-FCE71756B7B2}"/>
              </a:ext>
            </a:extLst>
          </p:cNvPr>
          <p:cNvGrpSpPr/>
          <p:nvPr/>
        </p:nvGrpSpPr>
        <p:grpSpPr>
          <a:xfrm>
            <a:off x="104774" y="314325"/>
            <a:ext cx="5276851" cy="6224321"/>
            <a:chOff x="138640" y="1257300"/>
            <a:chExt cx="5591175" cy="5372481"/>
          </a:xfrm>
        </p:grpSpPr>
        <p:pic>
          <p:nvPicPr>
            <p:cNvPr id="9" name="Picture 8" descr="A picture containing text&#10;&#10;Description automatically generated">
              <a:extLst>
                <a:ext uri="{FF2B5EF4-FFF2-40B4-BE49-F238E27FC236}">
                  <a16:creationId xmlns:a16="http://schemas.microsoft.com/office/drawing/2014/main" id="{BD5CFB96-E963-A7A5-EB9D-CB752756DC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8640" y="1257300"/>
              <a:ext cx="5591175" cy="5372481"/>
            </a:xfrm>
            <a:prstGeom prst="rect">
              <a:avLst/>
            </a:prstGeom>
          </p:spPr>
        </p:pic>
        <p:sp>
          <p:nvSpPr>
            <p:cNvPr id="7" name="TextBox 6">
              <a:extLst>
                <a:ext uri="{FF2B5EF4-FFF2-40B4-BE49-F238E27FC236}">
                  <a16:creationId xmlns:a16="http://schemas.microsoft.com/office/drawing/2014/main" id="{56993B7B-7821-41B1-6A4B-259906E02F5F}"/>
                </a:ext>
              </a:extLst>
            </p:cNvPr>
            <p:cNvSpPr txBox="1"/>
            <p:nvPr/>
          </p:nvSpPr>
          <p:spPr>
            <a:xfrm>
              <a:off x="348190" y="3886390"/>
              <a:ext cx="4613275" cy="2530034"/>
            </a:xfrm>
            <a:prstGeom prst="rect">
              <a:avLst/>
            </a:prstGeom>
            <a:noFill/>
          </p:spPr>
          <p:txBody>
            <a:bodyPr wrap="square" rtlCol="0">
              <a:spAutoFit/>
            </a:bodyPr>
            <a:lstStyle/>
            <a:p>
              <a:pPr marL="0" marR="0" algn="just">
                <a:lnSpc>
                  <a:spcPct val="115000"/>
                </a:lnSpc>
                <a:spcBef>
                  <a:spcPts val="0"/>
                </a:spcBef>
                <a:spcAft>
                  <a:spcPts val="0"/>
                </a:spcAft>
              </a:pPr>
              <a:r>
                <a:rPr lang="nl-NL" sz="2700" b="1" dirty="0">
                  <a:solidFill>
                    <a:srgbClr val="000000"/>
                  </a:solidFill>
                  <a:effectLst/>
                  <a:ea typeface="Times New Roman" panose="02020603050405020304" pitchFamily="18" charset="0"/>
                  <a:cs typeface="Times New Roman" panose="02020603050405020304" pitchFamily="18" charset="0"/>
                </a:rPr>
                <a:t>Em không đồng tình vì bạn nhỏ không cài dây an toàn khi tham gia giao thông có thể bị lao về phía trước khi xe phanh gấp hoặc xe gặp tai nạn.</a:t>
              </a:r>
              <a:endParaRPr lang="en-US" sz="2700" b="1" dirty="0">
                <a:effectLst/>
                <a:ea typeface="Times New Roman" panose="02020603050405020304" pitchFamily="18" charset="0"/>
                <a:cs typeface="Times New Roman" panose="02020603050405020304" pitchFamily="18" charset="0"/>
              </a:endParaRPr>
            </a:p>
          </p:txBody>
        </p:sp>
      </p:grpSp>
      <p:pic>
        <p:nvPicPr>
          <p:cNvPr id="4" name="Picture 3" descr="Icon&#10;&#10;Description automatically generated">
            <a:extLst>
              <a:ext uri="{FF2B5EF4-FFF2-40B4-BE49-F238E27FC236}">
                <a16:creationId xmlns:a16="http://schemas.microsoft.com/office/drawing/2014/main" id="{4EA34045-EA87-8152-9651-3E4AA6F38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6470" y="2470695"/>
            <a:ext cx="1779155" cy="1779155"/>
          </a:xfrm>
          <a:prstGeom prst="rect">
            <a:avLst/>
          </a:prstGeom>
        </p:spPr>
      </p:pic>
      <p:pic>
        <p:nvPicPr>
          <p:cNvPr id="3" name="Picture 2">
            <a:extLst>
              <a:ext uri="{FF2B5EF4-FFF2-40B4-BE49-F238E27FC236}">
                <a16:creationId xmlns:a16="http://schemas.microsoft.com/office/drawing/2014/main" id="{F6E310DC-9DAD-035A-71E8-93E15A8D790F}"/>
              </a:ext>
            </a:extLst>
          </p:cNvPr>
          <p:cNvPicPr>
            <a:picLocks noChangeAspect="1"/>
          </p:cNvPicPr>
          <p:nvPr/>
        </p:nvPicPr>
        <p:blipFill>
          <a:blip r:embed="rId6"/>
          <a:stretch>
            <a:fillRect/>
          </a:stretch>
        </p:blipFill>
        <p:spPr>
          <a:xfrm>
            <a:off x="6435625" y="2836719"/>
            <a:ext cx="5651601" cy="3932564"/>
          </a:xfrm>
          <a:prstGeom prst="rect">
            <a:avLst/>
          </a:prstGeom>
        </p:spPr>
      </p:pic>
    </p:spTree>
    <p:extLst>
      <p:ext uri="{BB962C8B-B14F-4D97-AF65-F5344CB8AC3E}">
        <p14:creationId xmlns:p14="http://schemas.microsoft.com/office/powerpoint/2010/main" val="1915749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Flowchart: Terminator 5">
            <a:extLst>
              <a:ext uri="{FF2B5EF4-FFF2-40B4-BE49-F238E27FC236}">
                <a16:creationId xmlns:a16="http://schemas.microsoft.com/office/drawing/2014/main" id="{02DAAE2A-43E3-A9C8-10D2-1E73CCEE9A47}"/>
              </a:ext>
            </a:extLst>
          </p:cNvPr>
          <p:cNvSpPr/>
          <p:nvPr/>
        </p:nvSpPr>
        <p:spPr>
          <a:xfrm>
            <a:off x="5018049" y="135082"/>
            <a:ext cx="7173951"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BA16DE04-0A34-AF32-6FD0-FCE71756B7B2}"/>
              </a:ext>
            </a:extLst>
          </p:cNvPr>
          <p:cNvGrpSpPr/>
          <p:nvPr/>
        </p:nvGrpSpPr>
        <p:grpSpPr>
          <a:xfrm>
            <a:off x="104774" y="314325"/>
            <a:ext cx="5276851" cy="6224321"/>
            <a:chOff x="138640" y="1257300"/>
            <a:chExt cx="5591175" cy="5372481"/>
          </a:xfrm>
        </p:grpSpPr>
        <p:pic>
          <p:nvPicPr>
            <p:cNvPr id="9" name="Picture 8" descr="A picture containing text&#10;&#10;Description automatically generated">
              <a:extLst>
                <a:ext uri="{FF2B5EF4-FFF2-40B4-BE49-F238E27FC236}">
                  <a16:creationId xmlns:a16="http://schemas.microsoft.com/office/drawing/2014/main" id="{BD5CFB96-E963-A7A5-EB9D-CB752756DC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8640" y="1257300"/>
              <a:ext cx="5591175" cy="5372481"/>
            </a:xfrm>
            <a:prstGeom prst="rect">
              <a:avLst/>
            </a:prstGeom>
          </p:spPr>
        </p:pic>
        <p:sp>
          <p:nvSpPr>
            <p:cNvPr id="7" name="TextBox 6">
              <a:extLst>
                <a:ext uri="{FF2B5EF4-FFF2-40B4-BE49-F238E27FC236}">
                  <a16:creationId xmlns:a16="http://schemas.microsoft.com/office/drawing/2014/main" id="{56993B7B-7821-41B1-6A4B-259906E02F5F}"/>
                </a:ext>
              </a:extLst>
            </p:cNvPr>
            <p:cNvSpPr txBox="1"/>
            <p:nvPr/>
          </p:nvSpPr>
          <p:spPr>
            <a:xfrm>
              <a:off x="627590" y="4291244"/>
              <a:ext cx="4613275" cy="170517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nl-NL" sz="27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Em không đồng tình vì bạn nam chơi đùa trên máy bay có thể bị ngã hoặc bị thương khi máy bay gặp sự cố.</a:t>
              </a:r>
              <a:endParaRPr kumimoji="0" lang="en-US" sz="27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55E992A1-A9D7-1455-8419-8F3CC8840E06}"/>
              </a:ext>
            </a:extLst>
          </p:cNvPr>
          <p:cNvPicPr>
            <a:picLocks noChangeAspect="1"/>
          </p:cNvPicPr>
          <p:nvPr/>
        </p:nvPicPr>
        <p:blipFill>
          <a:blip r:embed="rId5"/>
          <a:stretch>
            <a:fillRect/>
          </a:stretch>
        </p:blipFill>
        <p:spPr>
          <a:xfrm>
            <a:off x="5842093" y="3048718"/>
            <a:ext cx="6220693" cy="3536745"/>
          </a:xfrm>
          <a:prstGeom prst="rect">
            <a:avLst/>
          </a:prstGeom>
        </p:spPr>
      </p:pic>
      <p:pic>
        <p:nvPicPr>
          <p:cNvPr id="4" name="Picture 3" descr="Icon&#10;&#10;Description automatically generated">
            <a:extLst>
              <a:ext uri="{FF2B5EF4-FFF2-40B4-BE49-F238E27FC236}">
                <a16:creationId xmlns:a16="http://schemas.microsoft.com/office/drawing/2014/main" id="{4EA34045-EA87-8152-9651-3E4AA6F38D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6470" y="2470695"/>
            <a:ext cx="1779155" cy="1779155"/>
          </a:xfrm>
          <a:prstGeom prst="rect">
            <a:avLst/>
          </a:prstGeom>
        </p:spPr>
      </p:pic>
    </p:spTree>
    <p:extLst>
      <p:ext uri="{BB962C8B-B14F-4D97-AF65-F5344CB8AC3E}">
        <p14:creationId xmlns:p14="http://schemas.microsoft.com/office/powerpoint/2010/main" val="26553198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3956" y="676276"/>
            <a:ext cx="4850494" cy="5932120"/>
            <a:chOff x="725511" y="469293"/>
            <a:chExt cx="4850494" cy="5932120"/>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469293"/>
              <a:ext cx="4846144" cy="5932120"/>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25511" y="3771459"/>
              <a:ext cx="4808044" cy="1549783"/>
            </a:xfrm>
            <a:prstGeom prst="rect">
              <a:avLst/>
            </a:prstGeom>
            <a:noFill/>
          </p:spPr>
          <p:txBody>
            <a:bodyPr wrap="square" rtlCol="0">
              <a:spAutoFit/>
            </a:bodyPr>
            <a:lstStyle/>
            <a:p>
              <a:pPr marL="0" marR="0" algn="just">
                <a:lnSpc>
                  <a:spcPct val="115000"/>
                </a:lnSpc>
                <a:spcBef>
                  <a:spcPts val="0"/>
                </a:spcBef>
                <a:spcAft>
                  <a:spcPts val="0"/>
                </a:spcAft>
              </a:pPr>
              <a:r>
                <a:rPr lang="nl-NL" sz="2800" b="1" dirty="0">
                  <a:solidFill>
                    <a:srgbClr val="000000"/>
                  </a:solidFill>
                  <a:effectLst/>
                  <a:ea typeface="Times New Roman" panose="02020603050405020304" pitchFamily="18" charset="0"/>
                  <a:cs typeface="Times New Roman" panose="02020603050405020304" pitchFamily="18" charset="0"/>
                </a:rPr>
                <a:t>Em đồng tình vì các bạn đã mặc áo phao và ngồi đúng vị trí khi ngồi trên thuyền.</a:t>
              </a:r>
              <a:endParaRPr lang="en-US" sz="2800" b="1" dirty="0">
                <a:effectLst/>
                <a:ea typeface="Times New Roman" panose="02020603050405020304" pitchFamily="18" charset="0"/>
                <a:cs typeface="Times New Roman" panose="02020603050405020304" pitchFamily="18" charset="0"/>
              </a:endParaRPr>
            </a:p>
          </p:txBody>
        </p:sp>
      </p:grpSp>
      <p:sp>
        <p:nvSpPr>
          <p:cNvPr id="4" name="Flowchart: Terminator 3">
            <a:extLst>
              <a:ext uri="{FF2B5EF4-FFF2-40B4-BE49-F238E27FC236}">
                <a16:creationId xmlns:a16="http://schemas.microsoft.com/office/drawing/2014/main" id="{FCFACBCB-43D5-0387-0818-E50287EDE6F6}"/>
              </a:ext>
            </a:extLst>
          </p:cNvPr>
          <p:cNvSpPr/>
          <p:nvPr/>
        </p:nvSpPr>
        <p:spPr>
          <a:xfrm>
            <a:off x="5124450" y="249605"/>
            <a:ext cx="6874262"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50437F6-989F-56FC-8313-C06013335B0E}"/>
              </a:ext>
            </a:extLst>
          </p:cNvPr>
          <p:cNvPicPr>
            <a:picLocks noChangeAspect="1"/>
          </p:cNvPicPr>
          <p:nvPr/>
        </p:nvPicPr>
        <p:blipFill>
          <a:blip r:embed="rId5"/>
          <a:stretch>
            <a:fillRect/>
          </a:stretch>
        </p:blipFill>
        <p:spPr>
          <a:xfrm>
            <a:off x="5632206" y="3358181"/>
            <a:ext cx="6559794" cy="3250214"/>
          </a:xfrm>
          <a:prstGeom prst="rect">
            <a:avLst/>
          </a:prstGeom>
        </p:spPr>
      </p:pic>
      <p:pic>
        <p:nvPicPr>
          <p:cNvPr id="9" name="Picture 8" descr="Logo&#10;&#10;Description automatically generated">
            <a:extLst>
              <a:ext uri="{FF2B5EF4-FFF2-40B4-BE49-F238E27FC236}">
                <a16:creationId xmlns:a16="http://schemas.microsoft.com/office/drawing/2014/main" id="{9F11CEA6-6A0D-1415-EE44-52283C9022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2000" y="3978442"/>
            <a:ext cx="1935448" cy="1935448"/>
          </a:xfrm>
          <a:prstGeom prst="rect">
            <a:avLst/>
          </a:prstGeom>
        </p:spPr>
      </p:pic>
    </p:spTree>
    <p:extLst>
      <p:ext uri="{BB962C8B-B14F-4D97-AF65-F5344CB8AC3E}">
        <p14:creationId xmlns:p14="http://schemas.microsoft.com/office/powerpoint/2010/main" val="2506634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362">
                                          <p:stCondLst>
                                            <p:cond delay="0"/>
                                          </p:stCondLst>
                                        </p:cTn>
                                        <p:tgtEl>
                                          <p:spTgt spid="9"/>
                                        </p:tgtEl>
                                      </p:cBhvr>
                                    </p:animEffect>
                                    <p:anim calcmode="lin" valueType="num">
                                      <p:cBhvr>
                                        <p:cTn id="8" dur="113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9"/>
                                        </p:tgtEl>
                                        <p:attrNameLst>
                                          <p:attrName>ppt_y</p:attrName>
                                        </p:attrNameLst>
                                      </p:cBhvr>
                                      <p:tavLst>
                                        <p:tav tm="0" fmla="#ppt_y-sin(pi*$)/81">
                                          <p:val>
                                            <p:fltVal val="0"/>
                                          </p:val>
                                        </p:tav>
                                        <p:tav tm="100000">
                                          <p:val>
                                            <p:fltVal val="1"/>
                                          </p:val>
                                        </p:tav>
                                      </p:tavLst>
                                    </p:anim>
                                    <p:animScale>
                                      <p:cBhvr>
                                        <p:cTn id="13" dur="16">
                                          <p:stCondLst>
                                            <p:cond delay="406"/>
                                          </p:stCondLst>
                                        </p:cTn>
                                        <p:tgtEl>
                                          <p:spTgt spid="9"/>
                                        </p:tgtEl>
                                      </p:cBhvr>
                                      <p:to x="100000" y="60000"/>
                                    </p:animScale>
                                    <p:animScale>
                                      <p:cBhvr>
                                        <p:cTn id="14" dur="104" decel="50000">
                                          <p:stCondLst>
                                            <p:cond delay="423"/>
                                          </p:stCondLst>
                                        </p:cTn>
                                        <p:tgtEl>
                                          <p:spTgt spid="9"/>
                                        </p:tgtEl>
                                      </p:cBhvr>
                                      <p:to x="100000" y="100000"/>
                                    </p:animScale>
                                    <p:animScale>
                                      <p:cBhvr>
                                        <p:cTn id="15" dur="16">
                                          <p:stCondLst>
                                            <p:cond delay="820"/>
                                          </p:stCondLst>
                                        </p:cTn>
                                        <p:tgtEl>
                                          <p:spTgt spid="9"/>
                                        </p:tgtEl>
                                      </p:cBhvr>
                                      <p:to x="100000" y="80000"/>
                                    </p:animScale>
                                    <p:animScale>
                                      <p:cBhvr>
                                        <p:cTn id="16" dur="104" decel="50000">
                                          <p:stCondLst>
                                            <p:cond delay="836"/>
                                          </p:stCondLst>
                                        </p:cTn>
                                        <p:tgtEl>
                                          <p:spTgt spid="9"/>
                                        </p:tgtEl>
                                      </p:cBhvr>
                                      <p:to x="100000" y="100000"/>
                                    </p:animScale>
                                    <p:animScale>
                                      <p:cBhvr>
                                        <p:cTn id="17" dur="16">
                                          <p:stCondLst>
                                            <p:cond delay="1026"/>
                                          </p:stCondLst>
                                        </p:cTn>
                                        <p:tgtEl>
                                          <p:spTgt spid="9"/>
                                        </p:tgtEl>
                                      </p:cBhvr>
                                      <p:to x="100000" y="90000"/>
                                    </p:animScale>
                                    <p:animScale>
                                      <p:cBhvr>
                                        <p:cTn id="18" dur="104" decel="50000">
                                          <p:stCondLst>
                                            <p:cond delay="1042"/>
                                          </p:stCondLst>
                                        </p:cTn>
                                        <p:tgtEl>
                                          <p:spTgt spid="9"/>
                                        </p:tgtEl>
                                      </p:cBhvr>
                                      <p:to x="100000" y="100000"/>
                                    </p:animScale>
                                    <p:animScale>
                                      <p:cBhvr>
                                        <p:cTn id="19" dur="16">
                                          <p:stCondLst>
                                            <p:cond delay="1130"/>
                                          </p:stCondLst>
                                        </p:cTn>
                                        <p:tgtEl>
                                          <p:spTgt spid="9"/>
                                        </p:tgtEl>
                                      </p:cBhvr>
                                      <p:to x="100000" y="95000"/>
                                    </p:animScale>
                                    <p:animScale>
                                      <p:cBhvr>
                                        <p:cTn id="20" dur="104" decel="50000">
                                          <p:stCondLst>
                                            <p:cond delay="1146"/>
                                          </p:stCondLst>
                                        </p:cTn>
                                        <p:tgtEl>
                                          <p:spTgt spid="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Flowchart: Terminator 5">
            <a:extLst>
              <a:ext uri="{FF2B5EF4-FFF2-40B4-BE49-F238E27FC236}">
                <a16:creationId xmlns:a16="http://schemas.microsoft.com/office/drawing/2014/main" id="{02DAAE2A-43E3-A9C8-10D2-1E73CCEE9A47}"/>
              </a:ext>
            </a:extLst>
          </p:cNvPr>
          <p:cNvSpPr/>
          <p:nvPr/>
        </p:nvSpPr>
        <p:spPr>
          <a:xfrm>
            <a:off x="5073805" y="135082"/>
            <a:ext cx="6889594"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BA16DE04-0A34-AF32-6FD0-FCE71756B7B2}"/>
              </a:ext>
            </a:extLst>
          </p:cNvPr>
          <p:cNvGrpSpPr/>
          <p:nvPr/>
        </p:nvGrpSpPr>
        <p:grpSpPr>
          <a:xfrm>
            <a:off x="104774" y="314325"/>
            <a:ext cx="5276851" cy="6224321"/>
            <a:chOff x="138640" y="1257300"/>
            <a:chExt cx="5591175" cy="5372481"/>
          </a:xfrm>
        </p:grpSpPr>
        <p:pic>
          <p:nvPicPr>
            <p:cNvPr id="9" name="Picture 8" descr="A picture containing text&#10;&#10;Description automatically generated">
              <a:extLst>
                <a:ext uri="{FF2B5EF4-FFF2-40B4-BE49-F238E27FC236}">
                  <a16:creationId xmlns:a16="http://schemas.microsoft.com/office/drawing/2014/main" id="{BD5CFB96-E963-A7A5-EB9D-CB752756DC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8640" y="1257300"/>
              <a:ext cx="5591175" cy="5372481"/>
            </a:xfrm>
            <a:prstGeom prst="rect">
              <a:avLst/>
            </a:prstGeom>
          </p:spPr>
        </p:pic>
        <p:sp>
          <p:nvSpPr>
            <p:cNvPr id="7" name="TextBox 6">
              <a:extLst>
                <a:ext uri="{FF2B5EF4-FFF2-40B4-BE49-F238E27FC236}">
                  <a16:creationId xmlns:a16="http://schemas.microsoft.com/office/drawing/2014/main" id="{56993B7B-7821-41B1-6A4B-259906E02F5F}"/>
                </a:ext>
              </a:extLst>
            </p:cNvPr>
            <p:cNvSpPr txBox="1"/>
            <p:nvPr/>
          </p:nvSpPr>
          <p:spPr>
            <a:xfrm>
              <a:off x="627590" y="4291244"/>
              <a:ext cx="4613275" cy="170517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nl-NL" sz="27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Em không đồng tình vì bỏ hai tay khi lái xe gây mất thăng bằng, không tự chủ khi lái xe có thể gây tai nạn.</a:t>
              </a:r>
              <a:endParaRPr kumimoji="0" lang="en-US" sz="27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E996DC88-800C-C04D-FC3B-AB1700D8332E}"/>
              </a:ext>
            </a:extLst>
          </p:cNvPr>
          <p:cNvPicPr>
            <a:picLocks noChangeAspect="1"/>
          </p:cNvPicPr>
          <p:nvPr/>
        </p:nvPicPr>
        <p:blipFill>
          <a:blip r:embed="rId5"/>
          <a:stretch>
            <a:fillRect/>
          </a:stretch>
        </p:blipFill>
        <p:spPr>
          <a:xfrm>
            <a:off x="5546046" y="3182472"/>
            <a:ext cx="6417353" cy="3694394"/>
          </a:xfrm>
          <a:prstGeom prst="rect">
            <a:avLst/>
          </a:prstGeom>
        </p:spPr>
      </p:pic>
      <p:pic>
        <p:nvPicPr>
          <p:cNvPr id="4" name="Picture 3" descr="Icon&#10;&#10;Description automatically generated">
            <a:extLst>
              <a:ext uri="{FF2B5EF4-FFF2-40B4-BE49-F238E27FC236}">
                <a16:creationId xmlns:a16="http://schemas.microsoft.com/office/drawing/2014/main" id="{4EA34045-EA87-8152-9651-3E4AA6F38D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6470" y="2470695"/>
            <a:ext cx="1779155" cy="1779155"/>
          </a:xfrm>
          <a:prstGeom prst="rect">
            <a:avLst/>
          </a:prstGeom>
        </p:spPr>
      </p:pic>
    </p:spTree>
    <p:extLst>
      <p:ext uri="{BB962C8B-B14F-4D97-AF65-F5344CB8AC3E}">
        <p14:creationId xmlns:p14="http://schemas.microsoft.com/office/powerpoint/2010/main" val="22621287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4352925"/>
            <a:ext cx="2974963" cy="2307648"/>
          </a:xfrm>
          <a:prstGeom prst="rect">
            <a:avLst/>
          </a:prstGeom>
        </p:spPr>
      </p:pic>
      <p:sp>
        <p:nvSpPr>
          <p:cNvPr id="4" name="Rectangle: Rounded Corners 3">
            <a:extLst>
              <a:ext uri="{FF2B5EF4-FFF2-40B4-BE49-F238E27FC236}">
                <a16:creationId xmlns:a16="http://schemas.microsoft.com/office/drawing/2014/main" id="{161850CA-18A2-1F11-C968-868D626C7055}"/>
              </a:ext>
            </a:extLst>
          </p:cNvPr>
          <p:cNvSpPr/>
          <p:nvPr/>
        </p:nvSpPr>
        <p:spPr>
          <a:xfrm>
            <a:off x="1790700" y="2505075"/>
            <a:ext cx="8966200" cy="2155825"/>
          </a:xfrm>
          <a:custGeom>
            <a:avLst/>
            <a:gdLst>
              <a:gd name="connsiteX0" fmla="*/ 0 w 4944533"/>
              <a:gd name="connsiteY0" fmla="*/ 250603 h 1503590"/>
              <a:gd name="connsiteX1" fmla="*/ 250603 w 4944533"/>
              <a:gd name="connsiteY1" fmla="*/ 0 h 1503590"/>
              <a:gd name="connsiteX2" fmla="*/ 850452 w 4944533"/>
              <a:gd name="connsiteY2" fmla="*/ 0 h 1503590"/>
              <a:gd name="connsiteX3" fmla="*/ 1317001 w 4944533"/>
              <a:gd name="connsiteY3" fmla="*/ 0 h 1503590"/>
              <a:gd name="connsiteX4" fmla="*/ 1916851 w 4944533"/>
              <a:gd name="connsiteY4" fmla="*/ 0 h 1503590"/>
              <a:gd name="connsiteX5" fmla="*/ 2338967 w 4944533"/>
              <a:gd name="connsiteY5" fmla="*/ 0 h 1503590"/>
              <a:gd name="connsiteX6" fmla="*/ 2938816 w 4944533"/>
              <a:gd name="connsiteY6" fmla="*/ 0 h 1503590"/>
              <a:gd name="connsiteX7" fmla="*/ 3538665 w 4944533"/>
              <a:gd name="connsiteY7" fmla="*/ 0 h 1503590"/>
              <a:gd name="connsiteX8" fmla="*/ 4182947 w 4944533"/>
              <a:gd name="connsiteY8" fmla="*/ 0 h 1503590"/>
              <a:gd name="connsiteX9" fmla="*/ 4693930 w 4944533"/>
              <a:gd name="connsiteY9" fmla="*/ 0 h 1503590"/>
              <a:gd name="connsiteX10" fmla="*/ 4944533 w 4944533"/>
              <a:gd name="connsiteY10" fmla="*/ 250603 h 1503590"/>
              <a:gd name="connsiteX11" fmla="*/ 4944533 w 4944533"/>
              <a:gd name="connsiteY11" fmla="*/ 741771 h 1503590"/>
              <a:gd name="connsiteX12" fmla="*/ 4944533 w 4944533"/>
              <a:gd name="connsiteY12" fmla="*/ 1252987 h 1503590"/>
              <a:gd name="connsiteX13" fmla="*/ 4693930 w 4944533"/>
              <a:gd name="connsiteY13" fmla="*/ 1503590 h 1503590"/>
              <a:gd name="connsiteX14" fmla="*/ 4138514 w 4944533"/>
              <a:gd name="connsiteY14" fmla="*/ 1503590 h 1503590"/>
              <a:gd name="connsiteX15" fmla="*/ 3716398 w 4944533"/>
              <a:gd name="connsiteY15" fmla="*/ 1503590 h 1503590"/>
              <a:gd name="connsiteX16" fmla="*/ 3249849 w 4944533"/>
              <a:gd name="connsiteY16" fmla="*/ 1503590 h 1503590"/>
              <a:gd name="connsiteX17" fmla="*/ 2738866 w 4944533"/>
              <a:gd name="connsiteY17" fmla="*/ 1503590 h 1503590"/>
              <a:gd name="connsiteX18" fmla="*/ 2316750 w 4944533"/>
              <a:gd name="connsiteY18" fmla="*/ 1503590 h 1503590"/>
              <a:gd name="connsiteX19" fmla="*/ 1894634 w 4944533"/>
              <a:gd name="connsiteY19" fmla="*/ 1503590 h 1503590"/>
              <a:gd name="connsiteX20" fmla="*/ 1339218 w 4944533"/>
              <a:gd name="connsiteY20" fmla="*/ 1503590 h 1503590"/>
              <a:gd name="connsiteX21" fmla="*/ 739369 w 4944533"/>
              <a:gd name="connsiteY21" fmla="*/ 1503590 h 1503590"/>
              <a:gd name="connsiteX22" fmla="*/ 250603 w 4944533"/>
              <a:gd name="connsiteY22" fmla="*/ 1503590 h 1503590"/>
              <a:gd name="connsiteX23" fmla="*/ 0 w 4944533"/>
              <a:gd name="connsiteY23" fmla="*/ 1252987 h 1503590"/>
              <a:gd name="connsiteX24" fmla="*/ 0 w 4944533"/>
              <a:gd name="connsiteY24" fmla="*/ 751795 h 1503590"/>
              <a:gd name="connsiteX25" fmla="*/ 0 w 4944533"/>
              <a:gd name="connsiteY25" fmla="*/ 250603 h 150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4533" h="1503590" fill="none" extrusionOk="0">
                <a:moveTo>
                  <a:pt x="0" y="250603"/>
                </a:moveTo>
                <a:cubicBezTo>
                  <a:pt x="8908" y="108599"/>
                  <a:pt x="79569" y="13250"/>
                  <a:pt x="250603" y="0"/>
                </a:cubicBezTo>
                <a:cubicBezTo>
                  <a:pt x="385567" y="-36065"/>
                  <a:pt x="719526" y="54007"/>
                  <a:pt x="850452" y="0"/>
                </a:cubicBezTo>
                <a:cubicBezTo>
                  <a:pt x="981378" y="-54007"/>
                  <a:pt x="1117004" y="40842"/>
                  <a:pt x="1317001" y="0"/>
                </a:cubicBezTo>
                <a:cubicBezTo>
                  <a:pt x="1516998" y="-40842"/>
                  <a:pt x="1661923" y="60633"/>
                  <a:pt x="1916851" y="0"/>
                </a:cubicBezTo>
                <a:cubicBezTo>
                  <a:pt x="2171779" y="-60633"/>
                  <a:pt x="2147652" y="12211"/>
                  <a:pt x="2338967" y="0"/>
                </a:cubicBezTo>
                <a:cubicBezTo>
                  <a:pt x="2530282" y="-12211"/>
                  <a:pt x="2645336" y="30298"/>
                  <a:pt x="2938816" y="0"/>
                </a:cubicBezTo>
                <a:cubicBezTo>
                  <a:pt x="3232296" y="-30298"/>
                  <a:pt x="3240206" y="46925"/>
                  <a:pt x="3538665" y="0"/>
                </a:cubicBezTo>
                <a:cubicBezTo>
                  <a:pt x="3837124" y="-46925"/>
                  <a:pt x="3867752" y="57803"/>
                  <a:pt x="4182947" y="0"/>
                </a:cubicBezTo>
                <a:cubicBezTo>
                  <a:pt x="4498142" y="-57803"/>
                  <a:pt x="4471657" y="8039"/>
                  <a:pt x="4693930" y="0"/>
                </a:cubicBezTo>
                <a:cubicBezTo>
                  <a:pt x="4820176" y="-931"/>
                  <a:pt x="4938100" y="108722"/>
                  <a:pt x="4944533" y="250603"/>
                </a:cubicBezTo>
                <a:cubicBezTo>
                  <a:pt x="4963580" y="408048"/>
                  <a:pt x="4939340" y="556237"/>
                  <a:pt x="4944533" y="741771"/>
                </a:cubicBezTo>
                <a:cubicBezTo>
                  <a:pt x="4949726" y="927305"/>
                  <a:pt x="4905447" y="1118667"/>
                  <a:pt x="4944533" y="1252987"/>
                </a:cubicBezTo>
                <a:cubicBezTo>
                  <a:pt x="4956157" y="1413290"/>
                  <a:pt x="4820585" y="1480323"/>
                  <a:pt x="4693930" y="1503590"/>
                </a:cubicBezTo>
                <a:cubicBezTo>
                  <a:pt x="4538245" y="1521675"/>
                  <a:pt x="4396136" y="1461686"/>
                  <a:pt x="4138514" y="1503590"/>
                </a:cubicBezTo>
                <a:cubicBezTo>
                  <a:pt x="3880892" y="1545494"/>
                  <a:pt x="3908655" y="1488194"/>
                  <a:pt x="3716398" y="1503590"/>
                </a:cubicBezTo>
                <a:cubicBezTo>
                  <a:pt x="3524141" y="1518986"/>
                  <a:pt x="3392858" y="1488533"/>
                  <a:pt x="3249849" y="1503590"/>
                </a:cubicBezTo>
                <a:cubicBezTo>
                  <a:pt x="3106840" y="1518647"/>
                  <a:pt x="2871047" y="1454347"/>
                  <a:pt x="2738866" y="1503590"/>
                </a:cubicBezTo>
                <a:cubicBezTo>
                  <a:pt x="2606685" y="1552833"/>
                  <a:pt x="2434808" y="1462509"/>
                  <a:pt x="2316750" y="1503590"/>
                </a:cubicBezTo>
                <a:cubicBezTo>
                  <a:pt x="2198692" y="1544671"/>
                  <a:pt x="2001480" y="1476206"/>
                  <a:pt x="1894634" y="1503590"/>
                </a:cubicBezTo>
                <a:cubicBezTo>
                  <a:pt x="1787788" y="1530974"/>
                  <a:pt x="1534921" y="1456721"/>
                  <a:pt x="1339218" y="1503590"/>
                </a:cubicBezTo>
                <a:cubicBezTo>
                  <a:pt x="1143515" y="1550459"/>
                  <a:pt x="1029963" y="1456774"/>
                  <a:pt x="739369" y="1503590"/>
                </a:cubicBezTo>
                <a:cubicBezTo>
                  <a:pt x="448775" y="1550406"/>
                  <a:pt x="436737" y="1449605"/>
                  <a:pt x="250603" y="1503590"/>
                </a:cubicBezTo>
                <a:cubicBezTo>
                  <a:pt x="115267" y="1519495"/>
                  <a:pt x="-1901" y="1387166"/>
                  <a:pt x="0" y="1252987"/>
                </a:cubicBezTo>
                <a:cubicBezTo>
                  <a:pt x="-32343" y="1036830"/>
                  <a:pt x="17947" y="878309"/>
                  <a:pt x="0" y="751795"/>
                </a:cubicBezTo>
                <a:cubicBezTo>
                  <a:pt x="-17947" y="625281"/>
                  <a:pt x="2263" y="459978"/>
                  <a:pt x="0" y="250603"/>
                </a:cubicBezTo>
                <a:close/>
              </a:path>
              <a:path w="4944533" h="1503590" stroke="0" extrusionOk="0">
                <a:moveTo>
                  <a:pt x="0" y="250603"/>
                </a:moveTo>
                <a:cubicBezTo>
                  <a:pt x="3790" y="113556"/>
                  <a:pt x="128314" y="36944"/>
                  <a:pt x="250603" y="0"/>
                </a:cubicBezTo>
                <a:cubicBezTo>
                  <a:pt x="428091" y="-23408"/>
                  <a:pt x="525678" y="37327"/>
                  <a:pt x="672719" y="0"/>
                </a:cubicBezTo>
                <a:cubicBezTo>
                  <a:pt x="819760" y="-37327"/>
                  <a:pt x="1061158" y="21440"/>
                  <a:pt x="1272568" y="0"/>
                </a:cubicBezTo>
                <a:cubicBezTo>
                  <a:pt x="1483978" y="-21440"/>
                  <a:pt x="1671636" y="65002"/>
                  <a:pt x="1827984" y="0"/>
                </a:cubicBezTo>
                <a:cubicBezTo>
                  <a:pt x="1984332" y="-65002"/>
                  <a:pt x="2150665" y="601"/>
                  <a:pt x="2250100" y="0"/>
                </a:cubicBezTo>
                <a:cubicBezTo>
                  <a:pt x="2349535" y="-601"/>
                  <a:pt x="2528121" y="18823"/>
                  <a:pt x="2672216" y="0"/>
                </a:cubicBezTo>
                <a:cubicBezTo>
                  <a:pt x="2816311" y="-18823"/>
                  <a:pt x="2968915" y="18780"/>
                  <a:pt x="3094332" y="0"/>
                </a:cubicBezTo>
                <a:cubicBezTo>
                  <a:pt x="3219749" y="-18780"/>
                  <a:pt x="3518525" y="18657"/>
                  <a:pt x="3649748" y="0"/>
                </a:cubicBezTo>
                <a:cubicBezTo>
                  <a:pt x="3780971" y="-18657"/>
                  <a:pt x="3922961" y="24745"/>
                  <a:pt x="4116297" y="0"/>
                </a:cubicBezTo>
                <a:cubicBezTo>
                  <a:pt x="4309633" y="-24745"/>
                  <a:pt x="4411528" y="53161"/>
                  <a:pt x="4693930" y="0"/>
                </a:cubicBezTo>
                <a:cubicBezTo>
                  <a:pt x="4804798" y="-19772"/>
                  <a:pt x="4939716" y="106843"/>
                  <a:pt x="4944533" y="250603"/>
                </a:cubicBezTo>
                <a:cubicBezTo>
                  <a:pt x="4984514" y="448680"/>
                  <a:pt x="4899313" y="516194"/>
                  <a:pt x="4944533" y="731747"/>
                </a:cubicBezTo>
                <a:cubicBezTo>
                  <a:pt x="4989753" y="947300"/>
                  <a:pt x="4913104" y="1091905"/>
                  <a:pt x="4944533" y="1252987"/>
                </a:cubicBezTo>
                <a:cubicBezTo>
                  <a:pt x="4950000" y="1376553"/>
                  <a:pt x="4858948" y="1478196"/>
                  <a:pt x="4693930" y="1503590"/>
                </a:cubicBezTo>
                <a:cubicBezTo>
                  <a:pt x="4502576" y="1532501"/>
                  <a:pt x="4263288" y="1456011"/>
                  <a:pt x="4138514" y="1503590"/>
                </a:cubicBezTo>
                <a:cubicBezTo>
                  <a:pt x="4013740" y="1551169"/>
                  <a:pt x="3755956" y="1461669"/>
                  <a:pt x="3494232" y="1503590"/>
                </a:cubicBezTo>
                <a:cubicBezTo>
                  <a:pt x="3232508" y="1545511"/>
                  <a:pt x="3227117" y="1453817"/>
                  <a:pt x="3072116" y="1503590"/>
                </a:cubicBezTo>
                <a:cubicBezTo>
                  <a:pt x="2917115" y="1553363"/>
                  <a:pt x="2758020" y="1457478"/>
                  <a:pt x="2561133" y="1503590"/>
                </a:cubicBezTo>
                <a:cubicBezTo>
                  <a:pt x="2364246" y="1549702"/>
                  <a:pt x="2332382" y="1489122"/>
                  <a:pt x="2139017" y="1503590"/>
                </a:cubicBezTo>
                <a:cubicBezTo>
                  <a:pt x="1945652" y="1518058"/>
                  <a:pt x="1925399" y="1466703"/>
                  <a:pt x="1716901" y="1503590"/>
                </a:cubicBezTo>
                <a:cubicBezTo>
                  <a:pt x="1508403" y="1540477"/>
                  <a:pt x="1343807" y="1471346"/>
                  <a:pt x="1250352" y="1503590"/>
                </a:cubicBezTo>
                <a:cubicBezTo>
                  <a:pt x="1156897" y="1535834"/>
                  <a:pt x="672633" y="1390266"/>
                  <a:pt x="250603" y="1503590"/>
                </a:cubicBezTo>
                <a:cubicBezTo>
                  <a:pt x="115846" y="1526994"/>
                  <a:pt x="22724" y="1404443"/>
                  <a:pt x="0" y="1252987"/>
                </a:cubicBezTo>
                <a:cubicBezTo>
                  <a:pt x="-50883" y="1056809"/>
                  <a:pt x="18351" y="867349"/>
                  <a:pt x="0" y="761819"/>
                </a:cubicBezTo>
                <a:cubicBezTo>
                  <a:pt x="-18351" y="656289"/>
                  <a:pt x="6588" y="430079"/>
                  <a:pt x="0" y="250603"/>
                </a:cubicBezTo>
                <a:close/>
              </a:path>
            </a:pathLst>
          </a:custGeom>
          <a:solidFill>
            <a:srgbClr val="FFFFCC"/>
          </a:solidFill>
          <a:ln w="38100">
            <a:solidFill>
              <a:srgbClr val="9999FF"/>
            </a:solidFill>
            <a:extLst>
              <a:ext uri="{C807C97D-BFC1-408E-A445-0C87EB9F89A2}">
                <ask:lineSketchStyleProps xmlns:ask="http://schemas.microsoft.com/office/drawing/2018/sketchyshapes" xmlns="" sd="1009384002">
                  <a:custGeom>
                    <a:avLst/>
                    <a:gdLst>
                      <a:gd name="connsiteX0" fmla="*/ 0 w 8966200"/>
                      <a:gd name="connsiteY0" fmla="*/ 359310 h 2155825"/>
                      <a:gd name="connsiteX1" fmla="*/ 454432 w 8966200"/>
                      <a:gd name="connsiteY1" fmla="*/ 0 h 2155825"/>
                      <a:gd name="connsiteX2" fmla="*/ 1542172 w 8966200"/>
                      <a:gd name="connsiteY2" fmla="*/ 0 h 2155825"/>
                      <a:gd name="connsiteX3" fmla="*/ 2388192 w 8966200"/>
                      <a:gd name="connsiteY3" fmla="*/ 0 h 2155825"/>
                      <a:gd name="connsiteX4" fmla="*/ 3475933 w 8966200"/>
                      <a:gd name="connsiteY4" fmla="*/ 0 h 2155825"/>
                      <a:gd name="connsiteX5" fmla="*/ 4241380 w 8966200"/>
                      <a:gd name="connsiteY5" fmla="*/ 0 h 2155825"/>
                      <a:gd name="connsiteX6" fmla="*/ 5329120 w 8966200"/>
                      <a:gd name="connsiteY6" fmla="*/ 0 h 2155825"/>
                      <a:gd name="connsiteX7" fmla="*/ 6416860 w 8966200"/>
                      <a:gd name="connsiteY7" fmla="*/ 0 h 2155825"/>
                      <a:gd name="connsiteX8" fmla="*/ 7585173 w 8966200"/>
                      <a:gd name="connsiteY8" fmla="*/ 0 h 2155825"/>
                      <a:gd name="connsiteX9" fmla="*/ 8511767 w 8966200"/>
                      <a:gd name="connsiteY9" fmla="*/ 0 h 2155825"/>
                      <a:gd name="connsiteX10" fmla="*/ 8966200 w 8966200"/>
                      <a:gd name="connsiteY10" fmla="*/ 359310 h 2155825"/>
                      <a:gd name="connsiteX11" fmla="*/ 8966200 w 8966200"/>
                      <a:gd name="connsiteY11" fmla="*/ 1063540 h 2155825"/>
                      <a:gd name="connsiteX12" fmla="*/ 8966200 w 8966200"/>
                      <a:gd name="connsiteY12" fmla="*/ 1796514 h 2155825"/>
                      <a:gd name="connsiteX13" fmla="*/ 8511767 w 8966200"/>
                      <a:gd name="connsiteY13" fmla="*/ 2155825 h 2155825"/>
                      <a:gd name="connsiteX14" fmla="*/ 7504600 w 8966200"/>
                      <a:gd name="connsiteY14" fmla="*/ 2155825 h 2155825"/>
                      <a:gd name="connsiteX15" fmla="*/ 6739153 w 8966200"/>
                      <a:gd name="connsiteY15" fmla="*/ 2155825 h 2155825"/>
                      <a:gd name="connsiteX16" fmla="*/ 5893134 w 8966200"/>
                      <a:gd name="connsiteY16" fmla="*/ 2155825 h 2155825"/>
                      <a:gd name="connsiteX17" fmla="*/ 4966539 w 8966200"/>
                      <a:gd name="connsiteY17" fmla="*/ 2155825 h 2155825"/>
                      <a:gd name="connsiteX18" fmla="*/ 4201093 w 8966200"/>
                      <a:gd name="connsiteY18" fmla="*/ 2155825 h 2155825"/>
                      <a:gd name="connsiteX19" fmla="*/ 3435646 w 8966200"/>
                      <a:gd name="connsiteY19" fmla="*/ 2155825 h 2155825"/>
                      <a:gd name="connsiteX20" fmla="*/ 2428479 w 8966200"/>
                      <a:gd name="connsiteY20" fmla="*/ 2155825 h 2155825"/>
                      <a:gd name="connsiteX21" fmla="*/ 1340739 w 8966200"/>
                      <a:gd name="connsiteY21" fmla="*/ 2155825 h 2155825"/>
                      <a:gd name="connsiteX22" fmla="*/ 454432 w 8966200"/>
                      <a:gd name="connsiteY22" fmla="*/ 2155825 h 2155825"/>
                      <a:gd name="connsiteX23" fmla="*/ 0 w 8966200"/>
                      <a:gd name="connsiteY23" fmla="*/ 1796514 h 2155825"/>
                      <a:gd name="connsiteX24" fmla="*/ 0 w 8966200"/>
                      <a:gd name="connsiteY24" fmla="*/ 1077912 h 2155825"/>
                      <a:gd name="connsiteX25" fmla="*/ 0 w 8966200"/>
                      <a:gd name="connsiteY25" fmla="*/ 359310 h 2155825"/>
                      <a:gd name="connsiteX0" fmla="*/ 0 w 8966200"/>
                      <a:gd name="connsiteY0" fmla="*/ 359310 h 2155825"/>
                      <a:gd name="connsiteX1" fmla="*/ 454432 w 8966200"/>
                      <a:gd name="connsiteY1" fmla="*/ 0 h 2155825"/>
                      <a:gd name="connsiteX2" fmla="*/ 1219879 w 8966200"/>
                      <a:gd name="connsiteY2" fmla="*/ 0 h 2155825"/>
                      <a:gd name="connsiteX3" fmla="*/ 2307619 w 8966200"/>
                      <a:gd name="connsiteY3" fmla="*/ 0 h 2155825"/>
                      <a:gd name="connsiteX4" fmla="*/ 3314786 w 8966200"/>
                      <a:gd name="connsiteY4" fmla="*/ 0 h 2155825"/>
                      <a:gd name="connsiteX5" fmla="*/ 4080232 w 8966200"/>
                      <a:gd name="connsiteY5" fmla="*/ 0 h 2155825"/>
                      <a:gd name="connsiteX6" fmla="*/ 4845679 w 8966200"/>
                      <a:gd name="connsiteY6" fmla="*/ 0 h 2155825"/>
                      <a:gd name="connsiteX7" fmla="*/ 5611126 w 8966200"/>
                      <a:gd name="connsiteY7" fmla="*/ 0 h 2155825"/>
                      <a:gd name="connsiteX8" fmla="*/ 6618293 w 8966200"/>
                      <a:gd name="connsiteY8" fmla="*/ 0 h 2155825"/>
                      <a:gd name="connsiteX9" fmla="*/ 7464313 w 8966200"/>
                      <a:gd name="connsiteY9" fmla="*/ 0 h 2155825"/>
                      <a:gd name="connsiteX10" fmla="*/ 8511767 w 8966200"/>
                      <a:gd name="connsiteY10" fmla="*/ 0 h 2155825"/>
                      <a:gd name="connsiteX11" fmla="*/ 8966200 w 8966200"/>
                      <a:gd name="connsiteY11" fmla="*/ 359310 h 2155825"/>
                      <a:gd name="connsiteX12" fmla="*/ 8966200 w 8966200"/>
                      <a:gd name="connsiteY12" fmla="*/ 1049167 h 2155825"/>
                      <a:gd name="connsiteX13" fmla="*/ 8966200 w 8966200"/>
                      <a:gd name="connsiteY13" fmla="*/ 1796514 h 2155825"/>
                      <a:gd name="connsiteX14" fmla="*/ 8511767 w 8966200"/>
                      <a:gd name="connsiteY14" fmla="*/ 2155825 h 2155825"/>
                      <a:gd name="connsiteX15" fmla="*/ 7504600 w 8966200"/>
                      <a:gd name="connsiteY15" fmla="*/ 2155825 h 2155825"/>
                      <a:gd name="connsiteX16" fmla="*/ 6336287 w 8966200"/>
                      <a:gd name="connsiteY16" fmla="*/ 2155825 h 2155825"/>
                      <a:gd name="connsiteX17" fmla="*/ 5570840 w 8966200"/>
                      <a:gd name="connsiteY17" fmla="*/ 2155825 h 2155825"/>
                      <a:gd name="connsiteX18" fmla="*/ 4644246 w 8966200"/>
                      <a:gd name="connsiteY18" fmla="*/ 2155825 h 2155825"/>
                      <a:gd name="connsiteX19" fmla="*/ 3878799 w 8966200"/>
                      <a:gd name="connsiteY19" fmla="*/ 2155825 h 2155825"/>
                      <a:gd name="connsiteX20" fmla="*/ 3113353 w 8966200"/>
                      <a:gd name="connsiteY20" fmla="*/ 2155825 h 2155825"/>
                      <a:gd name="connsiteX21" fmla="*/ 2267333 w 8966200"/>
                      <a:gd name="connsiteY21" fmla="*/ 2155825 h 2155825"/>
                      <a:gd name="connsiteX22" fmla="*/ 454432 w 8966200"/>
                      <a:gd name="connsiteY22" fmla="*/ 2155825 h 2155825"/>
                      <a:gd name="connsiteX23" fmla="*/ 0 w 8966200"/>
                      <a:gd name="connsiteY23" fmla="*/ 1796514 h 2155825"/>
                      <a:gd name="connsiteX24" fmla="*/ 0 w 8966200"/>
                      <a:gd name="connsiteY24" fmla="*/ 1092284 h 2155825"/>
                      <a:gd name="connsiteX25" fmla="*/ 0 w 8966200"/>
                      <a:gd name="connsiteY25" fmla="*/ 359310 h 215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966200" h="2155825" fill="none" extrusionOk="0">
                        <a:moveTo>
                          <a:pt x="0" y="359310"/>
                        </a:moveTo>
                        <a:cubicBezTo>
                          <a:pt x="46349" y="174696"/>
                          <a:pt x="189074" y="38578"/>
                          <a:pt x="454432" y="0"/>
                        </a:cubicBezTo>
                        <a:cubicBezTo>
                          <a:pt x="738909" y="-113873"/>
                          <a:pt x="1340367" y="75852"/>
                          <a:pt x="1542172" y="0"/>
                        </a:cubicBezTo>
                        <a:cubicBezTo>
                          <a:pt x="1814999" y="-94017"/>
                          <a:pt x="2056440" y="61554"/>
                          <a:pt x="2388192" y="0"/>
                        </a:cubicBezTo>
                        <a:cubicBezTo>
                          <a:pt x="2778716" y="-109642"/>
                          <a:pt x="3018330" y="146535"/>
                          <a:pt x="3475933" y="0"/>
                        </a:cubicBezTo>
                        <a:cubicBezTo>
                          <a:pt x="3936093" y="-85723"/>
                          <a:pt x="3880062" y="13068"/>
                          <a:pt x="4241380" y="0"/>
                        </a:cubicBezTo>
                        <a:cubicBezTo>
                          <a:pt x="4589454" y="-10677"/>
                          <a:pt x="4806548" y="75673"/>
                          <a:pt x="5329120" y="0"/>
                        </a:cubicBezTo>
                        <a:cubicBezTo>
                          <a:pt x="5864611" y="-61881"/>
                          <a:pt x="5853113" y="49125"/>
                          <a:pt x="6416860" y="0"/>
                        </a:cubicBezTo>
                        <a:cubicBezTo>
                          <a:pt x="6994587" y="-54139"/>
                          <a:pt x="7018658" y="85294"/>
                          <a:pt x="7585173" y="0"/>
                        </a:cubicBezTo>
                        <a:cubicBezTo>
                          <a:pt x="8132050" y="-96377"/>
                          <a:pt x="8091143" y="31546"/>
                          <a:pt x="8511767" y="0"/>
                        </a:cubicBezTo>
                        <a:cubicBezTo>
                          <a:pt x="8729827" y="-8482"/>
                          <a:pt x="8974699" y="141437"/>
                          <a:pt x="8966200" y="359310"/>
                        </a:cubicBezTo>
                        <a:cubicBezTo>
                          <a:pt x="9009015" y="581477"/>
                          <a:pt x="8964181" y="840018"/>
                          <a:pt x="8966200" y="1063540"/>
                        </a:cubicBezTo>
                        <a:cubicBezTo>
                          <a:pt x="8992971" y="1330273"/>
                          <a:pt x="8900321" y="1558946"/>
                          <a:pt x="8966200" y="1796514"/>
                        </a:cubicBezTo>
                        <a:cubicBezTo>
                          <a:pt x="8964885" y="2063744"/>
                          <a:pt x="8775604" y="2179919"/>
                          <a:pt x="8511767" y="2155825"/>
                        </a:cubicBezTo>
                        <a:cubicBezTo>
                          <a:pt x="8222118" y="2152591"/>
                          <a:pt x="7985600" y="2082136"/>
                          <a:pt x="7504600" y="2155825"/>
                        </a:cubicBezTo>
                        <a:cubicBezTo>
                          <a:pt x="7043200" y="2218247"/>
                          <a:pt x="7096022" y="2117194"/>
                          <a:pt x="6739153" y="2155825"/>
                        </a:cubicBezTo>
                        <a:cubicBezTo>
                          <a:pt x="6355653" y="2157625"/>
                          <a:pt x="6163518" y="2191563"/>
                          <a:pt x="5893134" y="2155825"/>
                        </a:cubicBezTo>
                        <a:cubicBezTo>
                          <a:pt x="5629866" y="2168654"/>
                          <a:pt x="5199833" y="2124914"/>
                          <a:pt x="4966539" y="2155825"/>
                        </a:cubicBezTo>
                        <a:cubicBezTo>
                          <a:pt x="4730944" y="2235175"/>
                          <a:pt x="4437859" y="2135464"/>
                          <a:pt x="4201093" y="2155825"/>
                        </a:cubicBezTo>
                        <a:cubicBezTo>
                          <a:pt x="3964768" y="2167275"/>
                          <a:pt x="3592203" y="2077985"/>
                          <a:pt x="3435646" y="2155825"/>
                        </a:cubicBezTo>
                        <a:cubicBezTo>
                          <a:pt x="3233750" y="2160312"/>
                          <a:pt x="2722900" y="2136790"/>
                          <a:pt x="2428479" y="2155825"/>
                        </a:cubicBezTo>
                        <a:cubicBezTo>
                          <a:pt x="2037874" y="2203083"/>
                          <a:pt x="1850766" y="2081638"/>
                          <a:pt x="1340739" y="2155825"/>
                        </a:cubicBezTo>
                        <a:cubicBezTo>
                          <a:pt x="799597" y="2203438"/>
                          <a:pt x="780387" y="2079519"/>
                          <a:pt x="454432" y="2155825"/>
                        </a:cubicBezTo>
                        <a:cubicBezTo>
                          <a:pt x="179053" y="2169523"/>
                          <a:pt x="-44496" y="2004884"/>
                          <a:pt x="0" y="1796514"/>
                        </a:cubicBezTo>
                        <a:cubicBezTo>
                          <a:pt x="-58619" y="1478453"/>
                          <a:pt x="13804" y="1276140"/>
                          <a:pt x="0" y="1077912"/>
                        </a:cubicBezTo>
                        <a:cubicBezTo>
                          <a:pt x="-27750" y="892606"/>
                          <a:pt x="-5151" y="591852"/>
                          <a:pt x="0" y="359310"/>
                        </a:cubicBezTo>
                        <a:close/>
                      </a:path>
                      <a:path w="8966200" h="2155825" stroke="0" extrusionOk="0">
                        <a:moveTo>
                          <a:pt x="0" y="359310"/>
                        </a:moveTo>
                        <a:cubicBezTo>
                          <a:pt x="-3324" y="157221"/>
                          <a:pt x="252662" y="89421"/>
                          <a:pt x="454432" y="0"/>
                        </a:cubicBezTo>
                        <a:cubicBezTo>
                          <a:pt x="797523" y="-17961"/>
                          <a:pt x="983501" y="53533"/>
                          <a:pt x="1219879" y="0"/>
                        </a:cubicBezTo>
                        <a:cubicBezTo>
                          <a:pt x="1517330" y="-105677"/>
                          <a:pt x="1950965" y="219"/>
                          <a:pt x="2307619" y="0"/>
                        </a:cubicBezTo>
                        <a:cubicBezTo>
                          <a:pt x="2697782" y="-55806"/>
                          <a:pt x="3030383" y="51090"/>
                          <a:pt x="3314786" y="0"/>
                        </a:cubicBezTo>
                        <a:cubicBezTo>
                          <a:pt x="3601623" y="-40711"/>
                          <a:pt x="3849700" y="19246"/>
                          <a:pt x="4080232" y="0"/>
                        </a:cubicBezTo>
                        <a:cubicBezTo>
                          <a:pt x="4241114" y="-20492"/>
                          <a:pt x="4596230" y="42938"/>
                          <a:pt x="4845679" y="0"/>
                        </a:cubicBezTo>
                        <a:cubicBezTo>
                          <a:pt x="5118283" y="1568"/>
                          <a:pt x="5425291" y="74416"/>
                          <a:pt x="5611126" y="0"/>
                        </a:cubicBezTo>
                        <a:cubicBezTo>
                          <a:pt x="5855558" y="10656"/>
                          <a:pt x="6399978" y="70907"/>
                          <a:pt x="6618293" y="0"/>
                        </a:cubicBezTo>
                        <a:cubicBezTo>
                          <a:pt x="6842572" y="47701"/>
                          <a:pt x="7137544" y="99915"/>
                          <a:pt x="7464313" y="0"/>
                        </a:cubicBezTo>
                        <a:cubicBezTo>
                          <a:pt x="7846493" y="-77589"/>
                          <a:pt x="7994369" y="83305"/>
                          <a:pt x="8511767" y="0"/>
                        </a:cubicBezTo>
                        <a:cubicBezTo>
                          <a:pt x="8722170" y="-75148"/>
                          <a:pt x="8982488" y="162679"/>
                          <a:pt x="8966200" y="359310"/>
                        </a:cubicBezTo>
                        <a:cubicBezTo>
                          <a:pt x="9032388" y="654609"/>
                          <a:pt x="8843652" y="717688"/>
                          <a:pt x="8966200" y="1049167"/>
                        </a:cubicBezTo>
                        <a:cubicBezTo>
                          <a:pt x="9048183" y="1365950"/>
                          <a:pt x="8940123" y="1611616"/>
                          <a:pt x="8966200" y="1796514"/>
                        </a:cubicBezTo>
                        <a:cubicBezTo>
                          <a:pt x="8980596" y="1966077"/>
                          <a:pt x="8806180" y="2094513"/>
                          <a:pt x="8511767" y="2155825"/>
                        </a:cubicBezTo>
                        <a:cubicBezTo>
                          <a:pt x="8169432" y="2199771"/>
                          <a:pt x="7793464" y="2102117"/>
                          <a:pt x="7504600" y="2155825"/>
                        </a:cubicBezTo>
                        <a:cubicBezTo>
                          <a:pt x="7243592" y="2211776"/>
                          <a:pt x="6804977" y="1952958"/>
                          <a:pt x="6336287" y="2155825"/>
                        </a:cubicBezTo>
                        <a:cubicBezTo>
                          <a:pt x="5881364" y="2227007"/>
                          <a:pt x="5848257" y="2099350"/>
                          <a:pt x="5570840" y="2155825"/>
                        </a:cubicBezTo>
                        <a:cubicBezTo>
                          <a:pt x="5338922" y="2297261"/>
                          <a:pt x="4982213" y="2121250"/>
                          <a:pt x="4644246" y="2155825"/>
                        </a:cubicBezTo>
                        <a:cubicBezTo>
                          <a:pt x="4282571" y="2225333"/>
                          <a:pt x="4236175" y="2123912"/>
                          <a:pt x="3878799" y="2155825"/>
                        </a:cubicBezTo>
                        <a:cubicBezTo>
                          <a:pt x="3526521" y="2192121"/>
                          <a:pt x="3473800" y="2116052"/>
                          <a:pt x="3113353" y="2155825"/>
                        </a:cubicBezTo>
                        <a:cubicBezTo>
                          <a:pt x="2749012" y="2173279"/>
                          <a:pt x="2447156" y="2077564"/>
                          <a:pt x="2267333" y="2155825"/>
                        </a:cubicBezTo>
                        <a:cubicBezTo>
                          <a:pt x="1908606" y="2270956"/>
                          <a:pt x="1162600" y="1943279"/>
                          <a:pt x="454432" y="2155825"/>
                        </a:cubicBezTo>
                        <a:cubicBezTo>
                          <a:pt x="247286" y="2163875"/>
                          <a:pt x="11927" y="2057017"/>
                          <a:pt x="0" y="1796514"/>
                        </a:cubicBezTo>
                        <a:cubicBezTo>
                          <a:pt x="-64701" y="1497880"/>
                          <a:pt x="31619" y="1224736"/>
                          <a:pt x="0" y="1092284"/>
                        </a:cubicBezTo>
                        <a:cubicBezTo>
                          <a:pt x="-45068" y="980537"/>
                          <a:pt x="-42761" y="588576"/>
                          <a:pt x="0" y="359310"/>
                        </a:cubicBezTo>
                        <a:close/>
                      </a:path>
                      <a:path w="8966200" h="2155825" fill="none" stroke="0" extrusionOk="0">
                        <a:moveTo>
                          <a:pt x="0" y="359310"/>
                        </a:moveTo>
                        <a:cubicBezTo>
                          <a:pt x="67851" y="174223"/>
                          <a:pt x="150671" y="33635"/>
                          <a:pt x="454432" y="0"/>
                        </a:cubicBezTo>
                        <a:cubicBezTo>
                          <a:pt x="684397" y="-109962"/>
                          <a:pt x="1232751" y="67341"/>
                          <a:pt x="1542172" y="0"/>
                        </a:cubicBezTo>
                        <a:cubicBezTo>
                          <a:pt x="1755738" y="-53136"/>
                          <a:pt x="1973807" y="89357"/>
                          <a:pt x="2388192" y="0"/>
                        </a:cubicBezTo>
                        <a:cubicBezTo>
                          <a:pt x="2759108" y="19828"/>
                          <a:pt x="3032298" y="69132"/>
                          <a:pt x="3475933" y="0"/>
                        </a:cubicBezTo>
                        <a:cubicBezTo>
                          <a:pt x="3938586" y="-81437"/>
                          <a:pt x="3892198" y="48747"/>
                          <a:pt x="4241380" y="0"/>
                        </a:cubicBezTo>
                        <a:cubicBezTo>
                          <a:pt x="4644148" y="641"/>
                          <a:pt x="4779895" y="79473"/>
                          <a:pt x="5329120" y="0"/>
                        </a:cubicBezTo>
                        <a:cubicBezTo>
                          <a:pt x="5878339" y="-65623"/>
                          <a:pt x="5893736" y="84415"/>
                          <a:pt x="6416860" y="0"/>
                        </a:cubicBezTo>
                        <a:cubicBezTo>
                          <a:pt x="6939715" y="-76429"/>
                          <a:pt x="7011611" y="127604"/>
                          <a:pt x="7585173" y="0"/>
                        </a:cubicBezTo>
                        <a:cubicBezTo>
                          <a:pt x="8143420" y="-62643"/>
                          <a:pt x="8102264" y="19356"/>
                          <a:pt x="8511767" y="0"/>
                        </a:cubicBezTo>
                        <a:cubicBezTo>
                          <a:pt x="8721270" y="31883"/>
                          <a:pt x="8914785" y="143849"/>
                          <a:pt x="8966200" y="359310"/>
                        </a:cubicBezTo>
                        <a:cubicBezTo>
                          <a:pt x="8997372" y="571282"/>
                          <a:pt x="8954162" y="808138"/>
                          <a:pt x="8966200" y="1063540"/>
                        </a:cubicBezTo>
                        <a:cubicBezTo>
                          <a:pt x="8971552" y="1340235"/>
                          <a:pt x="8881038" y="1601617"/>
                          <a:pt x="8966200" y="1796514"/>
                        </a:cubicBezTo>
                        <a:cubicBezTo>
                          <a:pt x="9019513" y="2076134"/>
                          <a:pt x="8770016" y="2095463"/>
                          <a:pt x="8511767" y="2155825"/>
                        </a:cubicBezTo>
                        <a:cubicBezTo>
                          <a:pt x="8162300" y="2188053"/>
                          <a:pt x="8042469" y="2065182"/>
                          <a:pt x="7504600" y="2155825"/>
                        </a:cubicBezTo>
                        <a:cubicBezTo>
                          <a:pt x="7017788" y="2212327"/>
                          <a:pt x="7082793" y="2148917"/>
                          <a:pt x="6739153" y="2155825"/>
                        </a:cubicBezTo>
                        <a:cubicBezTo>
                          <a:pt x="6357749" y="2131319"/>
                          <a:pt x="6173598" y="2184205"/>
                          <a:pt x="5893134" y="2155825"/>
                        </a:cubicBezTo>
                        <a:cubicBezTo>
                          <a:pt x="5670583" y="2226537"/>
                          <a:pt x="5181032" y="2053736"/>
                          <a:pt x="4966539" y="2155825"/>
                        </a:cubicBezTo>
                        <a:cubicBezTo>
                          <a:pt x="4703454" y="2230625"/>
                          <a:pt x="4390180" y="2094017"/>
                          <a:pt x="4201093" y="2155825"/>
                        </a:cubicBezTo>
                        <a:cubicBezTo>
                          <a:pt x="3992319" y="2219330"/>
                          <a:pt x="3666503" y="2087404"/>
                          <a:pt x="3435646" y="2155825"/>
                        </a:cubicBezTo>
                        <a:cubicBezTo>
                          <a:pt x="3231238" y="2270213"/>
                          <a:pt x="2788317" y="2047054"/>
                          <a:pt x="2428479" y="2155825"/>
                        </a:cubicBezTo>
                        <a:cubicBezTo>
                          <a:pt x="2110982" y="2205542"/>
                          <a:pt x="1863572" y="2121120"/>
                          <a:pt x="1340739" y="2155825"/>
                        </a:cubicBezTo>
                        <a:cubicBezTo>
                          <a:pt x="826996" y="2251461"/>
                          <a:pt x="826433" y="2079953"/>
                          <a:pt x="454432" y="2155825"/>
                        </a:cubicBezTo>
                        <a:cubicBezTo>
                          <a:pt x="161198" y="2202926"/>
                          <a:pt x="-26417" y="1996766"/>
                          <a:pt x="0" y="1796514"/>
                        </a:cubicBezTo>
                        <a:cubicBezTo>
                          <a:pt x="-63457" y="1432133"/>
                          <a:pt x="74317" y="1293747"/>
                          <a:pt x="0" y="1077912"/>
                        </a:cubicBezTo>
                        <a:cubicBezTo>
                          <a:pt x="10242" y="903885"/>
                          <a:pt x="18633" y="622561"/>
                          <a:pt x="0" y="359310"/>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err="1">
                <a:ln w="12700">
                  <a:solidFill>
                    <a:sysClr val="windowText" lastClr="000000"/>
                  </a:solidFill>
                </a:ln>
                <a:solidFill>
                  <a:srgbClr val="66FFFF"/>
                </a:solidFill>
              </a:rPr>
              <a:t>Em</a:t>
            </a:r>
            <a:r>
              <a:rPr lang="en-US" sz="5400" dirty="0">
                <a:ln w="12700">
                  <a:solidFill>
                    <a:sysClr val="windowText" lastClr="000000"/>
                  </a:solidFill>
                </a:ln>
                <a:solidFill>
                  <a:srgbClr val="66FFFF"/>
                </a:solidFill>
              </a:rPr>
              <a:t> </a:t>
            </a:r>
            <a:r>
              <a:rPr lang="en-US" sz="5400" dirty="0" err="1">
                <a:ln w="12700">
                  <a:solidFill>
                    <a:sysClr val="windowText" lastClr="000000"/>
                  </a:solidFill>
                </a:ln>
                <a:solidFill>
                  <a:srgbClr val="66FFFF"/>
                </a:solidFill>
              </a:rPr>
              <a:t>sẽ</a:t>
            </a:r>
            <a:r>
              <a:rPr lang="en-US" sz="5400" dirty="0">
                <a:ln w="12700">
                  <a:solidFill>
                    <a:sysClr val="windowText" lastClr="000000"/>
                  </a:solidFill>
                </a:ln>
                <a:solidFill>
                  <a:srgbClr val="66FFFF"/>
                </a:solidFill>
              </a:rPr>
              <a:t> </a:t>
            </a:r>
            <a:r>
              <a:rPr lang="en-US" sz="5400" dirty="0" err="1">
                <a:ln w="12700">
                  <a:solidFill>
                    <a:sysClr val="windowText" lastClr="000000"/>
                  </a:solidFill>
                </a:ln>
                <a:solidFill>
                  <a:srgbClr val="66FFFF"/>
                </a:solidFill>
              </a:rPr>
              <a:t>khuyên</a:t>
            </a:r>
            <a:r>
              <a:rPr lang="en-US" sz="5400" dirty="0">
                <a:ln w="12700">
                  <a:solidFill>
                    <a:sysClr val="windowText" lastClr="000000"/>
                  </a:solidFill>
                </a:ln>
                <a:solidFill>
                  <a:srgbClr val="66FFFF"/>
                </a:solidFill>
              </a:rPr>
              <a:t> </a:t>
            </a:r>
            <a:r>
              <a:rPr lang="en-US" sz="5400" dirty="0" err="1">
                <a:ln w="12700">
                  <a:solidFill>
                    <a:sysClr val="windowText" lastClr="000000"/>
                  </a:solidFill>
                </a:ln>
                <a:solidFill>
                  <a:srgbClr val="66FFFF"/>
                </a:solidFill>
              </a:rPr>
              <a:t>bạn</a:t>
            </a:r>
            <a:r>
              <a:rPr lang="en-US" sz="5400" dirty="0">
                <a:ln w="12700">
                  <a:solidFill>
                    <a:sysClr val="windowText" lastClr="000000"/>
                  </a:solidFill>
                </a:ln>
                <a:solidFill>
                  <a:srgbClr val="66FFFF"/>
                </a:solidFill>
              </a:rPr>
              <a:t> </a:t>
            </a:r>
            <a:r>
              <a:rPr lang="en-US" sz="5400" dirty="0" err="1">
                <a:ln w="12700">
                  <a:solidFill>
                    <a:sysClr val="windowText" lastClr="000000"/>
                  </a:solidFill>
                </a:ln>
                <a:solidFill>
                  <a:srgbClr val="66FFFF"/>
                </a:solidFill>
              </a:rPr>
              <a:t>điều</a:t>
            </a:r>
            <a:r>
              <a:rPr lang="en-US" sz="5400" dirty="0">
                <a:ln w="12700">
                  <a:solidFill>
                    <a:sysClr val="windowText" lastClr="000000"/>
                  </a:solidFill>
                </a:ln>
                <a:solidFill>
                  <a:srgbClr val="66FFFF"/>
                </a:solidFill>
              </a:rPr>
              <a:t> </a:t>
            </a:r>
            <a:r>
              <a:rPr lang="en-US" sz="5400" dirty="0" err="1">
                <a:ln w="12700">
                  <a:solidFill>
                    <a:sysClr val="windowText" lastClr="000000"/>
                  </a:solidFill>
                </a:ln>
                <a:solidFill>
                  <a:srgbClr val="66FFFF"/>
                </a:solidFill>
              </a:rPr>
              <a:t>gì</a:t>
            </a:r>
            <a:r>
              <a:rPr lang="en-US" sz="5400" dirty="0">
                <a:ln w="12700">
                  <a:solidFill>
                    <a:sysClr val="windowText" lastClr="000000"/>
                  </a:solidFill>
                </a:ln>
                <a:solidFill>
                  <a:srgbClr val="66FFFF"/>
                </a:solidFill>
              </a:rPr>
              <a:t> </a:t>
            </a:r>
            <a:r>
              <a:rPr lang="en-US" sz="5400" dirty="0" err="1">
                <a:ln w="12700">
                  <a:solidFill>
                    <a:sysClr val="windowText" lastClr="000000"/>
                  </a:solidFill>
                </a:ln>
                <a:solidFill>
                  <a:srgbClr val="66FFFF"/>
                </a:solidFill>
              </a:rPr>
              <a:t>trong</a:t>
            </a:r>
            <a:r>
              <a:rPr lang="en-US" sz="5400" dirty="0">
                <a:ln w="12700">
                  <a:solidFill>
                    <a:sysClr val="windowText" lastClr="000000"/>
                  </a:solidFill>
                </a:ln>
                <a:solidFill>
                  <a:srgbClr val="66FFFF"/>
                </a:solidFill>
              </a:rPr>
              <a:t> </a:t>
            </a:r>
            <a:r>
              <a:rPr lang="en-US" sz="5400" dirty="0" err="1">
                <a:ln w="12700">
                  <a:solidFill>
                    <a:sysClr val="windowText" lastClr="000000"/>
                  </a:solidFill>
                </a:ln>
                <a:solidFill>
                  <a:srgbClr val="66FFFF"/>
                </a:solidFill>
              </a:rPr>
              <a:t>các</a:t>
            </a:r>
            <a:r>
              <a:rPr lang="en-US" sz="5400" dirty="0">
                <a:ln w="12700">
                  <a:solidFill>
                    <a:sysClr val="windowText" lastClr="000000"/>
                  </a:solidFill>
                </a:ln>
                <a:solidFill>
                  <a:srgbClr val="66FFFF"/>
                </a:solidFill>
              </a:rPr>
              <a:t> </a:t>
            </a:r>
            <a:r>
              <a:rPr lang="en-US" sz="5400" dirty="0" err="1">
                <a:ln w="12700">
                  <a:solidFill>
                    <a:sysClr val="windowText" lastClr="000000"/>
                  </a:solidFill>
                </a:ln>
                <a:solidFill>
                  <a:srgbClr val="66FFFF"/>
                </a:solidFill>
              </a:rPr>
              <a:t>tình</a:t>
            </a:r>
            <a:r>
              <a:rPr lang="en-US" sz="5400" dirty="0">
                <a:ln w="12700">
                  <a:solidFill>
                    <a:sysClr val="windowText" lastClr="000000"/>
                  </a:solidFill>
                </a:ln>
                <a:solidFill>
                  <a:srgbClr val="66FFFF"/>
                </a:solidFill>
              </a:rPr>
              <a:t> </a:t>
            </a:r>
            <a:r>
              <a:rPr lang="en-US" sz="5400" dirty="0" err="1">
                <a:ln w="12700">
                  <a:solidFill>
                    <a:sysClr val="windowText" lastClr="000000"/>
                  </a:solidFill>
                </a:ln>
                <a:solidFill>
                  <a:srgbClr val="66FFFF"/>
                </a:solidFill>
              </a:rPr>
              <a:t>huống</a:t>
            </a:r>
            <a:r>
              <a:rPr lang="en-US" sz="5400" dirty="0">
                <a:ln w="12700">
                  <a:solidFill>
                    <a:sysClr val="windowText" lastClr="000000"/>
                  </a:solidFill>
                </a:ln>
                <a:solidFill>
                  <a:srgbClr val="66FFFF"/>
                </a:solidFill>
              </a:rPr>
              <a:t> </a:t>
            </a:r>
            <a:r>
              <a:rPr lang="en-US" sz="5400" dirty="0" err="1">
                <a:ln w="12700">
                  <a:solidFill>
                    <a:sysClr val="windowText" lastClr="000000"/>
                  </a:solidFill>
                </a:ln>
                <a:solidFill>
                  <a:srgbClr val="66FFFF"/>
                </a:solidFill>
              </a:rPr>
              <a:t>dưới</a:t>
            </a:r>
            <a:r>
              <a:rPr lang="en-US" sz="5400" dirty="0">
                <a:ln w="12700">
                  <a:solidFill>
                    <a:sysClr val="windowText" lastClr="000000"/>
                  </a:solidFill>
                </a:ln>
                <a:solidFill>
                  <a:srgbClr val="66FFFF"/>
                </a:solidFill>
              </a:rPr>
              <a:t> </a:t>
            </a:r>
            <a:r>
              <a:rPr lang="en-US" sz="5400" dirty="0" err="1">
                <a:ln w="12700">
                  <a:solidFill>
                    <a:sysClr val="windowText" lastClr="000000"/>
                  </a:solidFill>
                </a:ln>
                <a:solidFill>
                  <a:srgbClr val="66FFFF"/>
                </a:solidFill>
              </a:rPr>
              <a:t>đây</a:t>
            </a:r>
            <a:r>
              <a:rPr lang="en-US" sz="5400" dirty="0">
                <a:ln w="12700">
                  <a:solidFill>
                    <a:sysClr val="windowText" lastClr="000000"/>
                  </a:solidFill>
                </a:ln>
                <a:solidFill>
                  <a:srgbClr val="66FFFF"/>
                </a:solidFill>
              </a:rPr>
              <a:t>?</a:t>
            </a:r>
            <a:endPar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endParaRPr>
          </a:p>
        </p:txBody>
      </p:sp>
    </p:spTree>
    <p:extLst>
      <p:ext uri="{BB962C8B-B14F-4D97-AF65-F5344CB8AC3E}">
        <p14:creationId xmlns:p14="http://schemas.microsoft.com/office/powerpoint/2010/main" val="2279424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44830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ea typeface="+mn-ea"/>
                <a:cs typeface="+mn-cs"/>
              </a:rPr>
              <a:t>HOẠT ĐỘNG NHÓM 4</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lang="en-US" sz="2600" b="1" noProof="0" dirty="0">
                <a:solidFill>
                  <a:prstClr val="black"/>
                </a:solidFill>
                <a:sym typeface="Wingdings 2" panose="05020102010507070707" pitchFamily="18" charset="2"/>
              </a:rPr>
              <a:t>, </a:t>
            </a:r>
            <a:r>
              <a:rPr lang="en-US" sz="2600" b="1" noProof="0" dirty="0" err="1">
                <a:solidFill>
                  <a:prstClr val="black"/>
                </a:solidFill>
                <a:sym typeface="Wingdings 2" panose="05020102010507070707" pitchFamily="18" charset="2"/>
              </a:rPr>
              <a:t>quan</a:t>
            </a:r>
            <a:r>
              <a:rPr lang="en-US" sz="2600" b="1" noProof="0" dirty="0">
                <a:solidFill>
                  <a:prstClr val="black"/>
                </a:solidFill>
                <a:sym typeface="Wingdings 2" panose="05020102010507070707" pitchFamily="18" charset="2"/>
              </a:rPr>
              <a:t> </a:t>
            </a:r>
            <a:r>
              <a:rPr lang="en-US" sz="2600" b="1" noProof="0" dirty="0" err="1">
                <a:solidFill>
                  <a:prstClr val="black"/>
                </a:solidFill>
                <a:sym typeface="Wingdings 2" panose="05020102010507070707" pitchFamily="18" charset="2"/>
              </a:rPr>
              <a:t>sát</a:t>
            </a:r>
            <a:r>
              <a:rPr lang="en-US" sz="2600" b="1" noProof="0" dirty="0">
                <a:solidFill>
                  <a:prstClr val="black"/>
                </a:solidFill>
                <a:sym typeface="Wingdings 2" panose="05020102010507070707" pitchFamily="18" charset="2"/>
              </a:rPr>
              <a:t> </a:t>
            </a:r>
            <a:r>
              <a:rPr lang="en-US" sz="2600" b="1" noProof="0" dirty="0" err="1">
                <a:solidFill>
                  <a:prstClr val="black"/>
                </a:solidFill>
                <a:sym typeface="Wingdings 2" panose="05020102010507070707" pitchFamily="18" charset="2"/>
              </a:rPr>
              <a:t>tranh</a:t>
            </a:r>
            <a:r>
              <a:rPr lang="en-US" sz="2600" b="1" noProof="0" dirty="0">
                <a:solidFill>
                  <a:prstClr val="black"/>
                </a:solidFill>
                <a:sym typeface="Wingdings 2" panose="05020102010507070707" pitchFamily="18" charset="2"/>
              </a:rPr>
              <a:t> </a:t>
            </a:r>
            <a:r>
              <a:rPr lang="en-US" sz="2600" b="1" noProof="0" dirty="0" err="1">
                <a:solidFill>
                  <a:prstClr val="black"/>
                </a:solidFill>
                <a:sym typeface="Wingdings 2" panose="05020102010507070707" pitchFamily="18" charset="2"/>
              </a:rPr>
              <a:t>và</a:t>
            </a:r>
            <a:r>
              <a:rPr lang="en-US" sz="2600" b="1" noProof="0" dirty="0">
                <a:solidFill>
                  <a:prstClr val="black"/>
                </a:solidFill>
                <a:sym typeface="Wingdings 2" panose="05020102010507070707" pitchFamily="18" charset="2"/>
              </a:rPr>
              <a:t> </a:t>
            </a:r>
            <a:r>
              <a:rPr lang="en-US" sz="2600" b="1" noProof="0" dirty="0" err="1">
                <a:solidFill>
                  <a:prstClr val="black"/>
                </a:solidFill>
                <a:sym typeface="Wingdings 2" panose="05020102010507070707" pitchFamily="18" charset="2"/>
              </a:rPr>
              <a:t>tìm</a:t>
            </a:r>
            <a:r>
              <a:rPr lang="en-US" sz="2600" b="1" noProof="0" dirty="0">
                <a:solidFill>
                  <a:prstClr val="black"/>
                </a:solidFill>
                <a:sym typeface="Wingdings 2" panose="05020102010507070707" pitchFamily="18" charset="2"/>
              </a:rPr>
              <a:t> </a:t>
            </a:r>
            <a:r>
              <a:rPr lang="en-US" sz="2600" b="1" noProof="0" dirty="0" err="1">
                <a:solidFill>
                  <a:prstClr val="black"/>
                </a:solidFill>
                <a:sym typeface="Wingdings 2" panose="05020102010507070707" pitchFamily="18" charset="2"/>
              </a:rPr>
              <a:t>ra</a:t>
            </a:r>
            <a:r>
              <a:rPr lang="en-US" sz="2600" b="1" noProof="0" dirty="0">
                <a:solidFill>
                  <a:prstClr val="black"/>
                </a:solidFill>
                <a:sym typeface="Wingdings 2" panose="05020102010507070707" pitchFamily="18" charset="2"/>
              </a:rPr>
              <a:t> </a:t>
            </a:r>
            <a:r>
              <a:rPr lang="en-US" sz="2600" b="1" noProof="0" dirty="0" err="1">
                <a:solidFill>
                  <a:prstClr val="black"/>
                </a:solidFill>
                <a:sym typeface="Wingdings 2" panose="05020102010507070707" pitchFamily="18" charset="2"/>
              </a:rPr>
              <a:t>những</a:t>
            </a:r>
            <a:r>
              <a:rPr lang="en-US" sz="2600" b="1" noProof="0" dirty="0">
                <a:solidFill>
                  <a:prstClr val="black"/>
                </a:solidFill>
                <a:sym typeface="Wingdings 2" panose="05020102010507070707" pitchFamily="18" charset="2"/>
              </a:rPr>
              <a:t> </a:t>
            </a:r>
            <a:r>
              <a:rPr lang="en-US" sz="2600" b="1" noProof="0" dirty="0" err="1">
                <a:solidFill>
                  <a:prstClr val="black"/>
                </a:solidFill>
                <a:sym typeface="Wingdings 2" panose="05020102010507070707" pitchFamily="18" charset="2"/>
              </a:rPr>
              <a:t>hành</a:t>
            </a:r>
            <a:r>
              <a:rPr lang="en-US" sz="2600" b="1" noProof="0" dirty="0">
                <a:solidFill>
                  <a:prstClr val="black"/>
                </a:solidFill>
                <a:sym typeface="Wingdings 2" panose="05020102010507070707" pitchFamily="18" charset="2"/>
              </a:rPr>
              <a:t> </a:t>
            </a:r>
            <a:r>
              <a:rPr lang="en-US" sz="2600" b="1" noProof="0" dirty="0" err="1">
                <a:solidFill>
                  <a:prstClr val="black"/>
                </a:solidFill>
                <a:sym typeface="Wingdings 2" panose="05020102010507070707" pitchFamily="18" charset="2"/>
              </a:rPr>
              <a:t>động</a:t>
            </a:r>
            <a:r>
              <a:rPr lang="en-US" sz="2600" b="1" noProof="0" dirty="0">
                <a:solidFill>
                  <a:prstClr val="black"/>
                </a:solidFill>
                <a:sym typeface="Wingdings 2" panose="05020102010507070707" pitchFamily="18" charset="2"/>
              </a:rPr>
              <a:t> </a:t>
            </a:r>
            <a:r>
              <a:rPr lang="en-US" sz="2600" b="1" noProof="0" dirty="0" err="1">
                <a:solidFill>
                  <a:prstClr val="black"/>
                </a:solidFill>
                <a:sym typeface="Wingdings 2" panose="05020102010507070707" pitchFamily="18" charset="2"/>
              </a:rPr>
              <a:t>chưa</a:t>
            </a:r>
            <a:r>
              <a:rPr lang="en-US" sz="2600" b="1" noProof="0" dirty="0">
                <a:solidFill>
                  <a:prstClr val="black"/>
                </a:solidFill>
                <a:sym typeface="Wingdings 2" panose="05020102010507070707" pitchFamily="18" charset="2"/>
              </a:rPr>
              <a:t> </a:t>
            </a:r>
            <a:r>
              <a:rPr lang="en-US" sz="2600" b="1" noProof="0" dirty="0" err="1">
                <a:solidFill>
                  <a:prstClr val="black"/>
                </a:solidFill>
                <a:sym typeface="Wingdings 2" panose="05020102010507070707" pitchFamily="18" charset="2"/>
              </a:rPr>
              <a:t>tuân</a:t>
            </a:r>
            <a:r>
              <a:rPr lang="en-US" sz="2600" b="1" noProof="0" dirty="0">
                <a:solidFill>
                  <a:prstClr val="black"/>
                </a:solidFill>
                <a:sym typeface="Wingdings 2" panose="05020102010507070707" pitchFamily="18" charset="2"/>
              </a:rPr>
              <a:t> </a:t>
            </a:r>
            <a:r>
              <a:rPr lang="en-US" sz="2600" b="1" noProof="0" dirty="0" err="1">
                <a:solidFill>
                  <a:prstClr val="black"/>
                </a:solidFill>
                <a:sym typeface="Wingdings 2" panose="05020102010507070707" pitchFamily="18" charset="2"/>
              </a:rPr>
              <a:t>thủ</a:t>
            </a:r>
            <a:r>
              <a:rPr lang="en-US" sz="2600" b="1" noProof="0" dirty="0">
                <a:solidFill>
                  <a:prstClr val="black"/>
                </a:solidFill>
                <a:sym typeface="Wingdings 2" panose="05020102010507070707" pitchFamily="18" charset="2"/>
              </a:rPr>
              <a:t> </a:t>
            </a:r>
            <a:r>
              <a:rPr lang="en-US" sz="2600" b="1" noProof="0" dirty="0" err="1">
                <a:solidFill>
                  <a:prstClr val="black"/>
                </a:solidFill>
                <a:sym typeface="Wingdings 2" panose="05020102010507070707" pitchFamily="18" charset="2"/>
              </a:rPr>
              <a:t>quy</a:t>
            </a:r>
            <a:r>
              <a:rPr lang="en-US" sz="2600" b="1" noProof="0" dirty="0">
                <a:solidFill>
                  <a:prstClr val="black"/>
                </a:solidFill>
                <a:sym typeface="Wingdings 2" panose="05020102010507070707" pitchFamily="18" charset="2"/>
              </a:rPr>
              <a:t> </a:t>
            </a:r>
            <a:r>
              <a:rPr lang="en-US" sz="2600" b="1" noProof="0" dirty="0" err="1">
                <a:solidFill>
                  <a:prstClr val="black"/>
                </a:solidFill>
                <a:sym typeface="Wingdings 2" panose="05020102010507070707" pitchFamily="18" charset="2"/>
              </a:rPr>
              <a:t>tắc</a:t>
            </a:r>
            <a:r>
              <a:rPr lang="en-US" sz="2600" b="1" noProof="0" dirty="0">
                <a:solidFill>
                  <a:prstClr val="black"/>
                </a:solidFill>
                <a:sym typeface="Wingdings 2" panose="05020102010507070707" pitchFamily="18" charset="2"/>
              </a:rPr>
              <a:t> an </a:t>
            </a:r>
            <a:r>
              <a:rPr lang="en-US" sz="2600" b="1" noProof="0" dirty="0" err="1">
                <a:solidFill>
                  <a:prstClr val="black"/>
                </a:solidFill>
                <a:sym typeface="Wingdings 2" panose="05020102010507070707" pitchFamily="18" charset="2"/>
              </a:rPr>
              <a:t>toàn</a:t>
            </a:r>
            <a:r>
              <a:rPr lang="en-US" sz="2600" b="1" noProof="0" dirty="0">
                <a:solidFill>
                  <a:prstClr val="black"/>
                </a:solidFill>
                <a:sym typeface="Wingdings 2" panose="05020102010507070707" pitchFamily="18" charset="2"/>
              </a:rPr>
              <a:t> </a:t>
            </a:r>
            <a:r>
              <a:rPr lang="en-US" sz="2600" b="1" noProof="0" dirty="0" err="1">
                <a:solidFill>
                  <a:prstClr val="black"/>
                </a:solidFill>
                <a:sym typeface="Wingdings 2" panose="05020102010507070707" pitchFamily="18" charset="2"/>
              </a:rPr>
              <a:t>khi</a:t>
            </a:r>
            <a:r>
              <a:rPr lang="en-US" sz="2600" b="1" noProof="0" dirty="0">
                <a:solidFill>
                  <a:prstClr val="black"/>
                </a:solidFill>
                <a:sym typeface="Wingdings 2" panose="05020102010507070707" pitchFamily="18" charset="2"/>
              </a:rPr>
              <a:t> </a:t>
            </a:r>
            <a:r>
              <a:rPr lang="en-US" sz="2600" b="1" noProof="0" dirty="0" err="1">
                <a:solidFill>
                  <a:prstClr val="black"/>
                </a:solidFill>
                <a:sym typeface="Wingdings 2" panose="05020102010507070707" pitchFamily="18" charset="2"/>
              </a:rPr>
              <a:t>tham</a:t>
            </a:r>
            <a:r>
              <a:rPr lang="en-US" sz="2600" b="1" noProof="0" dirty="0">
                <a:solidFill>
                  <a:prstClr val="black"/>
                </a:solidFill>
                <a:sym typeface="Wingdings 2" panose="05020102010507070707" pitchFamily="18" charset="2"/>
              </a:rPr>
              <a:t> </a:t>
            </a:r>
            <a:r>
              <a:rPr lang="en-US" sz="2600" b="1" noProof="0" dirty="0" err="1">
                <a:solidFill>
                  <a:prstClr val="black"/>
                </a:solidFill>
                <a:sym typeface="Wingdings 2" panose="05020102010507070707" pitchFamily="18" charset="2"/>
              </a:rPr>
              <a:t>gia</a:t>
            </a:r>
            <a:r>
              <a:rPr lang="en-US" sz="2600" b="1" noProof="0" dirty="0">
                <a:solidFill>
                  <a:prstClr val="black"/>
                </a:solidFill>
                <a:sym typeface="Wingdings 2" panose="05020102010507070707" pitchFamily="18" charset="2"/>
              </a:rPr>
              <a:t> </a:t>
            </a:r>
            <a:r>
              <a:rPr lang="en-US" sz="2600" b="1" noProof="0" dirty="0" err="1">
                <a:solidFill>
                  <a:prstClr val="black"/>
                </a:solidFill>
                <a:sym typeface="Wingdings 2" panose="05020102010507070707" pitchFamily="18" charset="2"/>
              </a:rPr>
              <a:t>các</a:t>
            </a:r>
            <a:r>
              <a:rPr lang="en-US" sz="2600" b="1" noProof="0" dirty="0">
                <a:solidFill>
                  <a:prstClr val="black"/>
                </a:solidFill>
                <a:sym typeface="Wingdings 2" panose="05020102010507070707" pitchFamily="18" charset="2"/>
              </a:rPr>
              <a:t> </a:t>
            </a:r>
            <a:r>
              <a:rPr lang="en-US" sz="2600" b="1" noProof="0" dirty="0" err="1">
                <a:solidFill>
                  <a:prstClr val="black"/>
                </a:solidFill>
                <a:sym typeface="Wingdings 2" panose="05020102010507070707" pitchFamily="18" charset="2"/>
              </a:rPr>
              <a:t>phương</a:t>
            </a:r>
            <a:r>
              <a:rPr lang="en-US" sz="2600" b="1" noProof="0" dirty="0">
                <a:solidFill>
                  <a:prstClr val="black"/>
                </a:solidFill>
                <a:sym typeface="Wingdings 2" panose="05020102010507070707" pitchFamily="18" charset="2"/>
              </a:rPr>
              <a:t> </a:t>
            </a:r>
            <a:r>
              <a:rPr lang="en-US" sz="2600" b="1" noProof="0" dirty="0" err="1">
                <a:solidFill>
                  <a:prstClr val="black"/>
                </a:solidFill>
                <a:sym typeface="Wingdings 2" panose="05020102010507070707" pitchFamily="18" charset="2"/>
              </a:rPr>
              <a:t>tiện</a:t>
            </a:r>
            <a:r>
              <a:rPr lang="en-US" sz="2600" b="1" noProof="0" dirty="0">
                <a:solidFill>
                  <a:prstClr val="black"/>
                </a:solidFill>
                <a:sym typeface="Wingdings 2" panose="05020102010507070707" pitchFamily="18" charset="2"/>
              </a:rPr>
              <a:t> </a:t>
            </a:r>
            <a:r>
              <a:rPr lang="en-US" sz="2600" b="1" noProof="0" dirty="0" err="1">
                <a:solidFill>
                  <a:prstClr val="black"/>
                </a:solidFill>
                <a:sym typeface="Wingdings 2" panose="05020102010507070707" pitchFamily="18" charset="2"/>
              </a:rPr>
              <a:t>giao</a:t>
            </a:r>
            <a:r>
              <a:rPr lang="en-US" sz="2600" b="1" noProof="0" dirty="0">
                <a:solidFill>
                  <a:prstClr val="black"/>
                </a:solidFill>
                <a:sym typeface="Wingdings 2" panose="05020102010507070707" pitchFamily="18" charset="2"/>
              </a:rPr>
              <a:t> </a:t>
            </a:r>
            <a:r>
              <a:rPr lang="en-US" sz="2600" b="1" noProof="0" dirty="0" err="1">
                <a:solidFill>
                  <a:prstClr val="black"/>
                </a:solidFill>
                <a:sym typeface="Wingdings 2" panose="05020102010507070707" pitchFamily="18" charset="2"/>
              </a:rPr>
              <a:t>thông</a:t>
            </a:r>
            <a:r>
              <a:rPr lang="en-US" sz="2600" b="1" noProof="0" dirty="0">
                <a:solidFill>
                  <a:prstClr val="black"/>
                </a:solidFill>
                <a:sym typeface="Wingdings 2" panose="05020102010507070707" pitchFamily="18" charset="2"/>
              </a:rPr>
              <a:t> </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lang="en-US" sz="2600" b="1" dirty="0" err="1">
                <a:solidFill>
                  <a:prstClr val="black"/>
                </a:solidFill>
                <a:sym typeface="Wingdings 2" panose="05020102010507070707" pitchFamily="18" charset="2"/>
              </a:rPr>
              <a:t>Đưa</a:t>
            </a:r>
            <a:r>
              <a:rPr lang="en-US" sz="2600" b="1" dirty="0">
                <a:solidFill>
                  <a:prstClr val="black"/>
                </a:solidFill>
                <a:sym typeface="Wingdings 2" panose="05020102010507070707" pitchFamily="18" charset="2"/>
              </a:rPr>
              <a:t> </a:t>
            </a:r>
            <a:r>
              <a:rPr lang="en-US" sz="2600" b="1" dirty="0" err="1">
                <a:solidFill>
                  <a:prstClr val="black"/>
                </a:solidFill>
                <a:sym typeface="Wingdings 2" panose="05020102010507070707" pitchFamily="18" charset="2"/>
              </a:rPr>
              <a:t>ra</a:t>
            </a:r>
            <a:r>
              <a:rPr lang="en-US" sz="2600" b="1" dirty="0">
                <a:solidFill>
                  <a:prstClr val="black"/>
                </a:solidFill>
                <a:sym typeface="Wingdings 2" panose="05020102010507070707" pitchFamily="18" charset="2"/>
              </a:rPr>
              <a:t> </a:t>
            </a:r>
            <a:r>
              <a:rPr lang="en-US" sz="2600" b="1" dirty="0" err="1">
                <a:solidFill>
                  <a:prstClr val="black"/>
                </a:solidFill>
                <a:sym typeface="Wingdings 2" panose="05020102010507070707" pitchFamily="18" charset="2"/>
              </a:rPr>
              <a:t>lời</a:t>
            </a:r>
            <a:r>
              <a:rPr lang="en-US" sz="2600" b="1" dirty="0">
                <a:solidFill>
                  <a:prstClr val="black"/>
                </a:solidFill>
                <a:sym typeface="Wingdings 2" panose="05020102010507070707" pitchFamily="18" charset="2"/>
              </a:rPr>
              <a:t> </a:t>
            </a:r>
            <a:r>
              <a:rPr lang="en-US" sz="2600" b="1" dirty="0" err="1">
                <a:solidFill>
                  <a:prstClr val="black"/>
                </a:solidFill>
                <a:sym typeface="Wingdings 2" panose="05020102010507070707" pitchFamily="18" charset="2"/>
              </a:rPr>
              <a:t>khuyên</a:t>
            </a:r>
            <a:endPar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ea typeface="+mn-ea"/>
              <a:cs typeface="+mn-cs"/>
            </a:endParaRPr>
          </a:p>
        </p:txBody>
      </p:sp>
      <p:sp>
        <p:nvSpPr>
          <p:cNvPr id="4" name="Rectangle: Rounded Corners 3">
            <a:extLst>
              <a:ext uri="{FF2B5EF4-FFF2-40B4-BE49-F238E27FC236}">
                <a16:creationId xmlns:a16="http://schemas.microsoft.com/office/drawing/2014/main" id="{4AB61A6F-944C-61F8-DF45-7F04370F74C2}"/>
              </a:ext>
            </a:extLst>
          </p:cNvPr>
          <p:cNvSpPr/>
          <p:nvPr/>
        </p:nvSpPr>
        <p:spPr>
          <a:xfrm>
            <a:off x="259644" y="191860"/>
            <a:ext cx="4944533" cy="1503590"/>
          </a:xfrm>
          <a:custGeom>
            <a:avLst/>
            <a:gdLst>
              <a:gd name="connsiteX0" fmla="*/ 0 w 4944533"/>
              <a:gd name="connsiteY0" fmla="*/ 250603 h 1503590"/>
              <a:gd name="connsiteX1" fmla="*/ 250603 w 4944533"/>
              <a:gd name="connsiteY1" fmla="*/ 0 h 1503590"/>
              <a:gd name="connsiteX2" fmla="*/ 850452 w 4944533"/>
              <a:gd name="connsiteY2" fmla="*/ 0 h 1503590"/>
              <a:gd name="connsiteX3" fmla="*/ 1317001 w 4944533"/>
              <a:gd name="connsiteY3" fmla="*/ 0 h 1503590"/>
              <a:gd name="connsiteX4" fmla="*/ 1916851 w 4944533"/>
              <a:gd name="connsiteY4" fmla="*/ 0 h 1503590"/>
              <a:gd name="connsiteX5" fmla="*/ 2338967 w 4944533"/>
              <a:gd name="connsiteY5" fmla="*/ 0 h 1503590"/>
              <a:gd name="connsiteX6" fmla="*/ 2938816 w 4944533"/>
              <a:gd name="connsiteY6" fmla="*/ 0 h 1503590"/>
              <a:gd name="connsiteX7" fmla="*/ 3538665 w 4944533"/>
              <a:gd name="connsiteY7" fmla="*/ 0 h 1503590"/>
              <a:gd name="connsiteX8" fmla="*/ 4182947 w 4944533"/>
              <a:gd name="connsiteY8" fmla="*/ 0 h 1503590"/>
              <a:gd name="connsiteX9" fmla="*/ 4693930 w 4944533"/>
              <a:gd name="connsiteY9" fmla="*/ 0 h 1503590"/>
              <a:gd name="connsiteX10" fmla="*/ 4944533 w 4944533"/>
              <a:gd name="connsiteY10" fmla="*/ 250603 h 1503590"/>
              <a:gd name="connsiteX11" fmla="*/ 4944533 w 4944533"/>
              <a:gd name="connsiteY11" fmla="*/ 741771 h 1503590"/>
              <a:gd name="connsiteX12" fmla="*/ 4944533 w 4944533"/>
              <a:gd name="connsiteY12" fmla="*/ 1252987 h 1503590"/>
              <a:gd name="connsiteX13" fmla="*/ 4693930 w 4944533"/>
              <a:gd name="connsiteY13" fmla="*/ 1503590 h 1503590"/>
              <a:gd name="connsiteX14" fmla="*/ 4138514 w 4944533"/>
              <a:gd name="connsiteY14" fmla="*/ 1503590 h 1503590"/>
              <a:gd name="connsiteX15" fmla="*/ 3716398 w 4944533"/>
              <a:gd name="connsiteY15" fmla="*/ 1503590 h 1503590"/>
              <a:gd name="connsiteX16" fmla="*/ 3249849 w 4944533"/>
              <a:gd name="connsiteY16" fmla="*/ 1503590 h 1503590"/>
              <a:gd name="connsiteX17" fmla="*/ 2738866 w 4944533"/>
              <a:gd name="connsiteY17" fmla="*/ 1503590 h 1503590"/>
              <a:gd name="connsiteX18" fmla="*/ 2316750 w 4944533"/>
              <a:gd name="connsiteY18" fmla="*/ 1503590 h 1503590"/>
              <a:gd name="connsiteX19" fmla="*/ 1894634 w 4944533"/>
              <a:gd name="connsiteY19" fmla="*/ 1503590 h 1503590"/>
              <a:gd name="connsiteX20" fmla="*/ 1339218 w 4944533"/>
              <a:gd name="connsiteY20" fmla="*/ 1503590 h 1503590"/>
              <a:gd name="connsiteX21" fmla="*/ 739369 w 4944533"/>
              <a:gd name="connsiteY21" fmla="*/ 1503590 h 1503590"/>
              <a:gd name="connsiteX22" fmla="*/ 250603 w 4944533"/>
              <a:gd name="connsiteY22" fmla="*/ 1503590 h 1503590"/>
              <a:gd name="connsiteX23" fmla="*/ 0 w 4944533"/>
              <a:gd name="connsiteY23" fmla="*/ 1252987 h 1503590"/>
              <a:gd name="connsiteX24" fmla="*/ 0 w 4944533"/>
              <a:gd name="connsiteY24" fmla="*/ 751795 h 1503590"/>
              <a:gd name="connsiteX25" fmla="*/ 0 w 4944533"/>
              <a:gd name="connsiteY25" fmla="*/ 250603 h 150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4533" h="1503590" fill="none" extrusionOk="0">
                <a:moveTo>
                  <a:pt x="0" y="250603"/>
                </a:moveTo>
                <a:cubicBezTo>
                  <a:pt x="8908" y="108599"/>
                  <a:pt x="79569" y="13250"/>
                  <a:pt x="250603" y="0"/>
                </a:cubicBezTo>
                <a:cubicBezTo>
                  <a:pt x="385567" y="-36065"/>
                  <a:pt x="719526" y="54007"/>
                  <a:pt x="850452" y="0"/>
                </a:cubicBezTo>
                <a:cubicBezTo>
                  <a:pt x="981378" y="-54007"/>
                  <a:pt x="1117004" y="40842"/>
                  <a:pt x="1317001" y="0"/>
                </a:cubicBezTo>
                <a:cubicBezTo>
                  <a:pt x="1516998" y="-40842"/>
                  <a:pt x="1661923" y="60633"/>
                  <a:pt x="1916851" y="0"/>
                </a:cubicBezTo>
                <a:cubicBezTo>
                  <a:pt x="2171779" y="-60633"/>
                  <a:pt x="2147652" y="12211"/>
                  <a:pt x="2338967" y="0"/>
                </a:cubicBezTo>
                <a:cubicBezTo>
                  <a:pt x="2530282" y="-12211"/>
                  <a:pt x="2645336" y="30298"/>
                  <a:pt x="2938816" y="0"/>
                </a:cubicBezTo>
                <a:cubicBezTo>
                  <a:pt x="3232296" y="-30298"/>
                  <a:pt x="3240206" y="46925"/>
                  <a:pt x="3538665" y="0"/>
                </a:cubicBezTo>
                <a:cubicBezTo>
                  <a:pt x="3837124" y="-46925"/>
                  <a:pt x="3867752" y="57803"/>
                  <a:pt x="4182947" y="0"/>
                </a:cubicBezTo>
                <a:cubicBezTo>
                  <a:pt x="4498142" y="-57803"/>
                  <a:pt x="4471657" y="8039"/>
                  <a:pt x="4693930" y="0"/>
                </a:cubicBezTo>
                <a:cubicBezTo>
                  <a:pt x="4820176" y="-931"/>
                  <a:pt x="4938100" y="108722"/>
                  <a:pt x="4944533" y="250603"/>
                </a:cubicBezTo>
                <a:cubicBezTo>
                  <a:pt x="4963580" y="408048"/>
                  <a:pt x="4939340" y="556237"/>
                  <a:pt x="4944533" y="741771"/>
                </a:cubicBezTo>
                <a:cubicBezTo>
                  <a:pt x="4949726" y="927305"/>
                  <a:pt x="4905447" y="1118667"/>
                  <a:pt x="4944533" y="1252987"/>
                </a:cubicBezTo>
                <a:cubicBezTo>
                  <a:pt x="4956157" y="1413290"/>
                  <a:pt x="4820585" y="1480323"/>
                  <a:pt x="4693930" y="1503590"/>
                </a:cubicBezTo>
                <a:cubicBezTo>
                  <a:pt x="4538245" y="1521675"/>
                  <a:pt x="4396136" y="1461686"/>
                  <a:pt x="4138514" y="1503590"/>
                </a:cubicBezTo>
                <a:cubicBezTo>
                  <a:pt x="3880892" y="1545494"/>
                  <a:pt x="3908655" y="1488194"/>
                  <a:pt x="3716398" y="1503590"/>
                </a:cubicBezTo>
                <a:cubicBezTo>
                  <a:pt x="3524141" y="1518986"/>
                  <a:pt x="3392858" y="1488533"/>
                  <a:pt x="3249849" y="1503590"/>
                </a:cubicBezTo>
                <a:cubicBezTo>
                  <a:pt x="3106840" y="1518647"/>
                  <a:pt x="2871047" y="1454347"/>
                  <a:pt x="2738866" y="1503590"/>
                </a:cubicBezTo>
                <a:cubicBezTo>
                  <a:pt x="2606685" y="1552833"/>
                  <a:pt x="2434808" y="1462509"/>
                  <a:pt x="2316750" y="1503590"/>
                </a:cubicBezTo>
                <a:cubicBezTo>
                  <a:pt x="2198692" y="1544671"/>
                  <a:pt x="2001480" y="1476206"/>
                  <a:pt x="1894634" y="1503590"/>
                </a:cubicBezTo>
                <a:cubicBezTo>
                  <a:pt x="1787788" y="1530974"/>
                  <a:pt x="1534921" y="1456721"/>
                  <a:pt x="1339218" y="1503590"/>
                </a:cubicBezTo>
                <a:cubicBezTo>
                  <a:pt x="1143515" y="1550459"/>
                  <a:pt x="1029963" y="1456774"/>
                  <a:pt x="739369" y="1503590"/>
                </a:cubicBezTo>
                <a:cubicBezTo>
                  <a:pt x="448775" y="1550406"/>
                  <a:pt x="436737" y="1449605"/>
                  <a:pt x="250603" y="1503590"/>
                </a:cubicBezTo>
                <a:cubicBezTo>
                  <a:pt x="115267" y="1519495"/>
                  <a:pt x="-1901" y="1387166"/>
                  <a:pt x="0" y="1252987"/>
                </a:cubicBezTo>
                <a:cubicBezTo>
                  <a:pt x="-32343" y="1036830"/>
                  <a:pt x="17947" y="878309"/>
                  <a:pt x="0" y="751795"/>
                </a:cubicBezTo>
                <a:cubicBezTo>
                  <a:pt x="-17947" y="625281"/>
                  <a:pt x="2263" y="459978"/>
                  <a:pt x="0" y="250603"/>
                </a:cubicBezTo>
                <a:close/>
              </a:path>
              <a:path w="4944533" h="1503590" stroke="0" extrusionOk="0">
                <a:moveTo>
                  <a:pt x="0" y="250603"/>
                </a:moveTo>
                <a:cubicBezTo>
                  <a:pt x="3790" y="113556"/>
                  <a:pt x="128314" y="36944"/>
                  <a:pt x="250603" y="0"/>
                </a:cubicBezTo>
                <a:cubicBezTo>
                  <a:pt x="428091" y="-23408"/>
                  <a:pt x="525678" y="37327"/>
                  <a:pt x="672719" y="0"/>
                </a:cubicBezTo>
                <a:cubicBezTo>
                  <a:pt x="819760" y="-37327"/>
                  <a:pt x="1061158" y="21440"/>
                  <a:pt x="1272568" y="0"/>
                </a:cubicBezTo>
                <a:cubicBezTo>
                  <a:pt x="1483978" y="-21440"/>
                  <a:pt x="1671636" y="65002"/>
                  <a:pt x="1827984" y="0"/>
                </a:cubicBezTo>
                <a:cubicBezTo>
                  <a:pt x="1984332" y="-65002"/>
                  <a:pt x="2150665" y="601"/>
                  <a:pt x="2250100" y="0"/>
                </a:cubicBezTo>
                <a:cubicBezTo>
                  <a:pt x="2349535" y="-601"/>
                  <a:pt x="2528121" y="18823"/>
                  <a:pt x="2672216" y="0"/>
                </a:cubicBezTo>
                <a:cubicBezTo>
                  <a:pt x="2816311" y="-18823"/>
                  <a:pt x="2968915" y="18780"/>
                  <a:pt x="3094332" y="0"/>
                </a:cubicBezTo>
                <a:cubicBezTo>
                  <a:pt x="3219749" y="-18780"/>
                  <a:pt x="3518525" y="18657"/>
                  <a:pt x="3649748" y="0"/>
                </a:cubicBezTo>
                <a:cubicBezTo>
                  <a:pt x="3780971" y="-18657"/>
                  <a:pt x="3922961" y="24745"/>
                  <a:pt x="4116297" y="0"/>
                </a:cubicBezTo>
                <a:cubicBezTo>
                  <a:pt x="4309633" y="-24745"/>
                  <a:pt x="4411528" y="53161"/>
                  <a:pt x="4693930" y="0"/>
                </a:cubicBezTo>
                <a:cubicBezTo>
                  <a:pt x="4804798" y="-19772"/>
                  <a:pt x="4939716" y="106843"/>
                  <a:pt x="4944533" y="250603"/>
                </a:cubicBezTo>
                <a:cubicBezTo>
                  <a:pt x="4984514" y="448680"/>
                  <a:pt x="4899313" y="516194"/>
                  <a:pt x="4944533" y="731747"/>
                </a:cubicBezTo>
                <a:cubicBezTo>
                  <a:pt x="4989753" y="947300"/>
                  <a:pt x="4913104" y="1091905"/>
                  <a:pt x="4944533" y="1252987"/>
                </a:cubicBezTo>
                <a:cubicBezTo>
                  <a:pt x="4950000" y="1376553"/>
                  <a:pt x="4858948" y="1478196"/>
                  <a:pt x="4693930" y="1503590"/>
                </a:cubicBezTo>
                <a:cubicBezTo>
                  <a:pt x="4502576" y="1532501"/>
                  <a:pt x="4263288" y="1456011"/>
                  <a:pt x="4138514" y="1503590"/>
                </a:cubicBezTo>
                <a:cubicBezTo>
                  <a:pt x="4013740" y="1551169"/>
                  <a:pt x="3755956" y="1461669"/>
                  <a:pt x="3494232" y="1503590"/>
                </a:cubicBezTo>
                <a:cubicBezTo>
                  <a:pt x="3232508" y="1545511"/>
                  <a:pt x="3227117" y="1453817"/>
                  <a:pt x="3072116" y="1503590"/>
                </a:cubicBezTo>
                <a:cubicBezTo>
                  <a:pt x="2917115" y="1553363"/>
                  <a:pt x="2758020" y="1457478"/>
                  <a:pt x="2561133" y="1503590"/>
                </a:cubicBezTo>
                <a:cubicBezTo>
                  <a:pt x="2364246" y="1549702"/>
                  <a:pt x="2332382" y="1489122"/>
                  <a:pt x="2139017" y="1503590"/>
                </a:cubicBezTo>
                <a:cubicBezTo>
                  <a:pt x="1945652" y="1518058"/>
                  <a:pt x="1925399" y="1466703"/>
                  <a:pt x="1716901" y="1503590"/>
                </a:cubicBezTo>
                <a:cubicBezTo>
                  <a:pt x="1508403" y="1540477"/>
                  <a:pt x="1343807" y="1471346"/>
                  <a:pt x="1250352" y="1503590"/>
                </a:cubicBezTo>
                <a:cubicBezTo>
                  <a:pt x="1156897" y="1535834"/>
                  <a:pt x="672633" y="1390266"/>
                  <a:pt x="250603" y="1503590"/>
                </a:cubicBezTo>
                <a:cubicBezTo>
                  <a:pt x="115846" y="1526994"/>
                  <a:pt x="22724" y="1404443"/>
                  <a:pt x="0" y="1252987"/>
                </a:cubicBezTo>
                <a:cubicBezTo>
                  <a:pt x="-50883" y="1056809"/>
                  <a:pt x="18351" y="867349"/>
                  <a:pt x="0" y="761819"/>
                </a:cubicBezTo>
                <a:cubicBezTo>
                  <a:pt x="-18351" y="656289"/>
                  <a:pt x="6588" y="430079"/>
                  <a:pt x="0" y="250603"/>
                </a:cubicBezTo>
                <a:close/>
              </a:path>
            </a:pathLst>
          </a:custGeom>
          <a:solidFill>
            <a:srgbClr val="FFFFCC"/>
          </a:solidFill>
          <a:ln w="38100">
            <a:solidFill>
              <a:srgbClr val="9999FF"/>
            </a:solidFill>
            <a:extLst>
              <a:ext uri="{C807C97D-BFC1-408E-A445-0C87EB9F89A2}">
                <ask:lineSketchStyleProps xmlns:ask="http://schemas.microsoft.com/office/drawing/2018/sketchyshapes" xmln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Đưa</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ra</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lời</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khuyên</a:t>
            </a:r>
            <a:endPar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E31B6B-E1A7-4F6C-AF2D-E4D0974E64DC}"/>
              </a:ext>
            </a:extLst>
          </p:cNvPr>
          <p:cNvPicPr>
            <a:picLocks noChangeAspect="1"/>
          </p:cNvPicPr>
          <p:nvPr/>
        </p:nvPicPr>
        <p:blipFill>
          <a:blip r:embed="rId3"/>
          <a:stretch>
            <a:fillRect/>
          </a:stretch>
        </p:blipFill>
        <p:spPr>
          <a:xfrm>
            <a:off x="2689161" y="-115894"/>
            <a:ext cx="7328027" cy="1603387"/>
          </a:xfrm>
          <a:prstGeom prst="rect">
            <a:avLst/>
          </a:prstGeom>
        </p:spPr>
      </p:pic>
      <p:pic>
        <p:nvPicPr>
          <p:cNvPr id="2" name="Picture 1">
            <a:extLst>
              <a:ext uri="{FF2B5EF4-FFF2-40B4-BE49-F238E27FC236}">
                <a16:creationId xmlns:a16="http://schemas.microsoft.com/office/drawing/2014/main" id="{89482B38-F5FB-7B48-BBD7-49734F8BA6CB}"/>
              </a:ext>
            </a:extLst>
          </p:cNvPr>
          <p:cNvPicPr>
            <a:picLocks noChangeAspect="1"/>
          </p:cNvPicPr>
          <p:nvPr/>
        </p:nvPicPr>
        <p:blipFill>
          <a:blip r:embed="rId4"/>
          <a:stretch>
            <a:fillRect/>
          </a:stretch>
        </p:blipFill>
        <p:spPr>
          <a:xfrm>
            <a:off x="0" y="2015477"/>
            <a:ext cx="3573234" cy="3387160"/>
          </a:xfrm>
          <a:prstGeom prst="rect">
            <a:avLst/>
          </a:prstGeom>
        </p:spPr>
      </p:pic>
      <p:pic>
        <p:nvPicPr>
          <p:cNvPr id="4" name="Picture 3">
            <a:extLst>
              <a:ext uri="{FF2B5EF4-FFF2-40B4-BE49-F238E27FC236}">
                <a16:creationId xmlns:a16="http://schemas.microsoft.com/office/drawing/2014/main" id="{D440477B-212F-661D-5F40-08F561C29A65}"/>
              </a:ext>
            </a:extLst>
          </p:cNvPr>
          <p:cNvPicPr>
            <a:picLocks noChangeAspect="1"/>
          </p:cNvPicPr>
          <p:nvPr/>
        </p:nvPicPr>
        <p:blipFill>
          <a:blip r:embed="rId5"/>
          <a:stretch>
            <a:fillRect/>
          </a:stretch>
        </p:blipFill>
        <p:spPr>
          <a:xfrm>
            <a:off x="3585934" y="2125514"/>
            <a:ext cx="3497907" cy="3270606"/>
          </a:xfrm>
          <a:prstGeom prst="rect">
            <a:avLst/>
          </a:prstGeom>
        </p:spPr>
      </p:pic>
      <p:pic>
        <p:nvPicPr>
          <p:cNvPr id="5" name="Picture 4">
            <a:extLst>
              <a:ext uri="{FF2B5EF4-FFF2-40B4-BE49-F238E27FC236}">
                <a16:creationId xmlns:a16="http://schemas.microsoft.com/office/drawing/2014/main" id="{046AA25F-7F51-3F01-97A4-295AEB690A58}"/>
              </a:ext>
            </a:extLst>
          </p:cNvPr>
          <p:cNvPicPr>
            <a:picLocks noChangeAspect="1"/>
          </p:cNvPicPr>
          <p:nvPr/>
        </p:nvPicPr>
        <p:blipFill>
          <a:blip r:embed="rId6"/>
          <a:stretch>
            <a:fillRect/>
          </a:stretch>
        </p:blipFill>
        <p:spPr>
          <a:xfrm>
            <a:off x="7104037" y="2132030"/>
            <a:ext cx="5181269" cy="3270606"/>
          </a:xfrm>
          <a:prstGeom prst="rect">
            <a:avLst/>
          </a:prstGeom>
        </p:spPr>
      </p:pic>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862322"/>
          </a:xfrm>
          <a:prstGeom prst="rect">
            <a:avLst/>
          </a:prstGeom>
          <a:noFill/>
        </p:spPr>
        <p:txBody>
          <a:bodyPr wrap="square" rtlCol="0">
            <a:spAutoFit/>
          </a:bodyPr>
          <a:lstStyle/>
          <a:p>
            <a:pPr lvl="0" algn="just"/>
            <a:r>
              <a:rPr lang="en-US" sz="3600" b="1" dirty="0" err="1">
                <a:solidFill>
                  <a:srgbClr val="FF0000"/>
                </a:solidFill>
                <a:latin typeface="Calibri" panose="020F0502020204030204"/>
              </a:rPr>
              <a:t>Em</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sẽ</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khuyên</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bạn</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đội</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mũ</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khi</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tham</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gia</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giao</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thông</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để</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đảm</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bảo</a:t>
            </a:r>
            <a:r>
              <a:rPr lang="en-US" sz="3600" b="1" dirty="0">
                <a:solidFill>
                  <a:srgbClr val="FF0000"/>
                </a:solidFill>
                <a:latin typeface="Calibri" panose="020F0502020204030204"/>
              </a:rPr>
              <a:t> an </a:t>
            </a:r>
            <a:r>
              <a:rPr lang="en-US" sz="3600" b="1" dirty="0" err="1">
                <a:solidFill>
                  <a:srgbClr val="FF0000"/>
                </a:solidFill>
                <a:latin typeface="Calibri" panose="020F0502020204030204"/>
              </a:rPr>
              <a:t>toàn</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cho</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bản</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thân</a:t>
            </a:r>
            <a:r>
              <a:rPr lang="vi-VN" sz="3600" b="1" dirty="0">
                <a:solidFill>
                  <a:srgbClr val="FF0000"/>
                </a:solidFill>
                <a:latin typeface="Calibri" panose="020F0502020204030204"/>
              </a:rPr>
              <a:t>.</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id="{6A5A74F7-6A0B-9205-EE50-0165DA4817F8}"/>
              </a:ext>
            </a:extLst>
          </p:cNvPr>
          <p:cNvPicPr>
            <a:picLocks noChangeAspect="1"/>
          </p:cNvPicPr>
          <p:nvPr/>
        </p:nvPicPr>
        <p:blipFill>
          <a:blip r:embed="rId5"/>
          <a:stretch>
            <a:fillRect/>
          </a:stretch>
        </p:blipFill>
        <p:spPr>
          <a:xfrm>
            <a:off x="6953250" y="2086003"/>
            <a:ext cx="4946650" cy="4689056"/>
          </a:xfrm>
          <a:prstGeom prst="rect">
            <a:avLst/>
          </a:prstGeom>
        </p:spPr>
      </p:pic>
    </p:spTree>
    <p:extLst>
      <p:ext uri="{BB962C8B-B14F-4D97-AF65-F5344CB8AC3E}">
        <p14:creationId xmlns:p14="http://schemas.microsoft.com/office/powerpoint/2010/main" val="1810406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3416320"/>
          </a:xfrm>
          <a:prstGeom prst="rect">
            <a:avLst/>
          </a:prstGeom>
          <a:noFill/>
        </p:spPr>
        <p:txBody>
          <a:bodyPr wrap="square" rtlCol="0">
            <a:spAutoFit/>
          </a:bodyPr>
          <a:lstStyle/>
          <a:p>
            <a:pPr lvl="0" algn="just"/>
            <a:r>
              <a:rPr lang="en-US" sz="3600" b="1" dirty="0" err="1">
                <a:solidFill>
                  <a:srgbClr val="FF0000"/>
                </a:solidFill>
                <a:latin typeface="Calibri" panose="020F0502020204030204"/>
              </a:rPr>
              <a:t>Em</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sẽ</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khuyên</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bạn</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mặc</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áo</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bảo</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hộ</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và</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không</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đứng</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lên</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ngồi</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xuống</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khi</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đi</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thuyền</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để</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đảm</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bảo</a:t>
            </a:r>
            <a:r>
              <a:rPr lang="en-US" sz="3600" b="1" dirty="0">
                <a:solidFill>
                  <a:srgbClr val="FF0000"/>
                </a:solidFill>
                <a:latin typeface="Calibri" panose="020F0502020204030204"/>
              </a:rPr>
              <a:t> an </a:t>
            </a:r>
            <a:r>
              <a:rPr lang="en-US" sz="3600" b="1" dirty="0" err="1">
                <a:solidFill>
                  <a:srgbClr val="FF0000"/>
                </a:solidFill>
                <a:latin typeface="Calibri" panose="020F0502020204030204"/>
              </a:rPr>
              <a:t>toàn</a:t>
            </a:r>
            <a:r>
              <a:rPr lang="en-US" sz="3600" b="1" dirty="0">
                <a:solidFill>
                  <a:srgbClr val="FF0000"/>
                </a:solidFill>
                <a:latin typeface="Calibri" panose="020F0502020204030204"/>
              </a:rPr>
              <a:t>.</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C68339F-7818-5B9D-4142-DCA631750F86}"/>
              </a:ext>
            </a:extLst>
          </p:cNvPr>
          <p:cNvPicPr>
            <a:picLocks noChangeAspect="1"/>
          </p:cNvPicPr>
          <p:nvPr/>
        </p:nvPicPr>
        <p:blipFill>
          <a:blip r:embed="rId5"/>
          <a:stretch>
            <a:fillRect/>
          </a:stretch>
        </p:blipFill>
        <p:spPr>
          <a:xfrm>
            <a:off x="6945464" y="2019048"/>
            <a:ext cx="5175250" cy="4838952"/>
          </a:xfrm>
          <a:prstGeom prst="rect">
            <a:avLst/>
          </a:prstGeom>
        </p:spPr>
      </p:pic>
    </p:spTree>
    <p:extLst>
      <p:ext uri="{BB962C8B-B14F-4D97-AF65-F5344CB8AC3E}">
        <p14:creationId xmlns:p14="http://schemas.microsoft.com/office/powerpoint/2010/main" val="2284624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sp>
        <p:nvSpPr>
          <p:cNvPr id="5" name="TextBox 4">
            <a:extLst>
              <a:ext uri="{FF2B5EF4-FFF2-40B4-BE49-F238E27FC236}">
                <a16:creationId xmlns:a16="http://schemas.microsoft.com/office/drawing/2014/main" id="{FAFB322F-E6AE-B75A-1CAE-49227FA77217}"/>
              </a:ext>
            </a:extLst>
          </p:cNvPr>
          <p:cNvSpPr txBox="1"/>
          <p:nvPr/>
        </p:nvSpPr>
        <p:spPr>
          <a:xfrm>
            <a:off x="3823855" y="2849617"/>
            <a:ext cx="6785263" cy="1323439"/>
          </a:xfrm>
          <a:prstGeom prst="rect">
            <a:avLst/>
          </a:prstGeom>
          <a:noFill/>
        </p:spPr>
        <p:txBody>
          <a:bodyPr wrap="square" rtlCol="0">
            <a:prstTxWarp prst="textDouble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Em</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nhớ</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những</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gì</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p>
        </p:txBody>
      </p:sp>
      <p:pic>
        <p:nvPicPr>
          <p:cNvPr id="2" name="Picture 1">
            <a:extLst>
              <a:ext uri="{FF2B5EF4-FFF2-40B4-BE49-F238E27FC236}">
                <a16:creationId xmlns:a16="http://schemas.microsoft.com/office/drawing/2014/main" id="{794162BD-314F-4004-A83D-110030B3FC46}"/>
              </a:ext>
            </a:extLst>
          </p:cNvPr>
          <p:cNvPicPr>
            <a:picLocks noChangeAspect="1"/>
          </p:cNvPicPr>
          <p:nvPr/>
        </p:nvPicPr>
        <p:blipFill>
          <a:blip r:embed="rId4"/>
          <a:stretch>
            <a:fillRect/>
          </a:stretch>
        </p:blipFill>
        <p:spPr>
          <a:xfrm>
            <a:off x="4310619" y="1448264"/>
            <a:ext cx="4804064" cy="1566808"/>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347826"/>
            <a:ext cx="4454216" cy="3970318"/>
          </a:xfrm>
          <a:prstGeom prst="rect">
            <a:avLst/>
          </a:prstGeom>
          <a:noFill/>
        </p:spPr>
        <p:txBody>
          <a:bodyPr wrap="square" rtlCol="0">
            <a:spAutoFit/>
          </a:bodyPr>
          <a:lstStyle/>
          <a:p>
            <a:pPr lvl="0"/>
            <a:r>
              <a:rPr lang="en-US" sz="3600" b="1" dirty="0" err="1">
                <a:solidFill>
                  <a:srgbClr val="FF0000"/>
                </a:solidFill>
                <a:latin typeface="Calibri" panose="020F0502020204030204"/>
              </a:rPr>
              <a:t>Em</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sẽ</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khuyên</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bạn</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đợi</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xe</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dừng</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hẳn</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rồi</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mới</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xuống</a:t>
            </a:r>
            <a:r>
              <a:rPr lang="en-US" sz="3600" b="1" dirty="0">
                <a:solidFill>
                  <a:srgbClr val="FF0000"/>
                </a:solidFill>
                <a:latin typeface="Calibri" panose="020F0502020204030204"/>
              </a:rPr>
              <a:t>. Khi </a:t>
            </a:r>
            <a:r>
              <a:rPr lang="en-US" sz="3600" b="1" dirty="0" err="1">
                <a:solidFill>
                  <a:srgbClr val="FF0000"/>
                </a:solidFill>
                <a:latin typeface="Calibri" panose="020F0502020204030204"/>
              </a:rPr>
              <a:t>xuống</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không</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chen</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lấn</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xô</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đẩy</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để</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tránh</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làm</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mình</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và</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người</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xung</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quanh</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bị</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thương</a:t>
            </a:r>
            <a:r>
              <a:rPr lang="en-US" sz="3600" b="1" dirty="0">
                <a:solidFill>
                  <a:srgbClr val="FF0000"/>
                </a:solidFill>
                <a:latin typeface="Calibri" panose="020F0502020204030204"/>
              </a:rPr>
              <a:t>.</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92DBF83-E6CB-4A06-7AAC-0D96ADBD5DB3}"/>
              </a:ext>
            </a:extLst>
          </p:cNvPr>
          <p:cNvPicPr>
            <a:picLocks noChangeAspect="1"/>
          </p:cNvPicPr>
          <p:nvPr/>
        </p:nvPicPr>
        <p:blipFill>
          <a:blip r:embed="rId5"/>
          <a:stretch>
            <a:fillRect/>
          </a:stretch>
        </p:blipFill>
        <p:spPr>
          <a:xfrm>
            <a:off x="6724650" y="2420683"/>
            <a:ext cx="5181269" cy="3270606"/>
          </a:xfrm>
          <a:prstGeom prst="rect">
            <a:avLst/>
          </a:prstGeom>
        </p:spPr>
      </p:pic>
    </p:spTree>
    <p:extLst>
      <p:ext uri="{BB962C8B-B14F-4D97-AF65-F5344CB8AC3E}">
        <p14:creationId xmlns:p14="http://schemas.microsoft.com/office/powerpoint/2010/main" val="38076305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4352925"/>
            <a:ext cx="2974963" cy="2307648"/>
          </a:xfrm>
          <a:prstGeom prst="rect">
            <a:avLst/>
          </a:prstGeom>
        </p:spPr>
      </p:pic>
      <p:pic>
        <p:nvPicPr>
          <p:cNvPr id="2" name="Picture 1">
            <a:extLst>
              <a:ext uri="{FF2B5EF4-FFF2-40B4-BE49-F238E27FC236}">
                <a16:creationId xmlns:a16="http://schemas.microsoft.com/office/drawing/2014/main" id="{C743C83A-36D0-B6DC-7043-579F599284C4}"/>
              </a:ext>
            </a:extLst>
          </p:cNvPr>
          <p:cNvPicPr>
            <a:picLocks noChangeAspect="1"/>
          </p:cNvPicPr>
          <p:nvPr/>
        </p:nvPicPr>
        <p:blipFill>
          <a:blip r:embed="rId4"/>
          <a:stretch>
            <a:fillRect/>
          </a:stretch>
        </p:blipFill>
        <p:spPr>
          <a:xfrm>
            <a:off x="2482572" y="2505075"/>
            <a:ext cx="7020203" cy="2192977"/>
          </a:xfrm>
          <a:prstGeom prst="rect">
            <a:avLst/>
          </a:prstGeom>
        </p:spPr>
      </p:pic>
    </p:spTree>
    <p:extLst>
      <p:ext uri="{BB962C8B-B14F-4D97-AF65-F5344CB8AC3E}">
        <p14:creationId xmlns:p14="http://schemas.microsoft.com/office/powerpoint/2010/main" val="4292336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3899C4C-6B29-4710-A38E-985475034D2B}"/>
              </a:ext>
            </a:extLst>
          </p:cNvPr>
          <p:cNvSpPr/>
          <p:nvPr/>
        </p:nvSpPr>
        <p:spPr>
          <a:xfrm>
            <a:off x="1028699" y="1774474"/>
            <a:ext cx="4413955" cy="2777066"/>
          </a:xfrm>
          <a:custGeom>
            <a:avLst/>
            <a:gdLst>
              <a:gd name="connsiteX0" fmla="*/ 0 w 4413955"/>
              <a:gd name="connsiteY0" fmla="*/ 462854 h 2777066"/>
              <a:gd name="connsiteX1" fmla="*/ 462854 w 4413955"/>
              <a:gd name="connsiteY1" fmla="*/ 0 h 2777066"/>
              <a:gd name="connsiteX2" fmla="*/ 3951101 w 4413955"/>
              <a:gd name="connsiteY2" fmla="*/ 0 h 2777066"/>
              <a:gd name="connsiteX3" fmla="*/ 4413955 w 4413955"/>
              <a:gd name="connsiteY3" fmla="*/ 462854 h 2777066"/>
              <a:gd name="connsiteX4" fmla="*/ 4413955 w 4413955"/>
              <a:gd name="connsiteY4" fmla="*/ 2314212 h 2777066"/>
              <a:gd name="connsiteX5" fmla="*/ 3951101 w 4413955"/>
              <a:gd name="connsiteY5" fmla="*/ 2777066 h 2777066"/>
              <a:gd name="connsiteX6" fmla="*/ 462854 w 4413955"/>
              <a:gd name="connsiteY6" fmla="*/ 2777066 h 2777066"/>
              <a:gd name="connsiteX7" fmla="*/ 0 w 4413955"/>
              <a:gd name="connsiteY7" fmla="*/ 2314212 h 2777066"/>
              <a:gd name="connsiteX8" fmla="*/ 0 w 4413955"/>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3955" h="2777066" fill="none" extrusionOk="0">
                <a:moveTo>
                  <a:pt x="0" y="462854"/>
                </a:moveTo>
                <a:cubicBezTo>
                  <a:pt x="-10490" y="217280"/>
                  <a:pt x="174446" y="10639"/>
                  <a:pt x="462854" y="0"/>
                </a:cubicBezTo>
                <a:cubicBezTo>
                  <a:pt x="1708448" y="-88141"/>
                  <a:pt x="2870150" y="-30127"/>
                  <a:pt x="3951101" y="0"/>
                </a:cubicBezTo>
                <a:cubicBezTo>
                  <a:pt x="4200240" y="-18779"/>
                  <a:pt x="4418699" y="205617"/>
                  <a:pt x="4413955" y="462854"/>
                </a:cubicBezTo>
                <a:cubicBezTo>
                  <a:pt x="4318366" y="1188722"/>
                  <a:pt x="4329583" y="1752026"/>
                  <a:pt x="4413955" y="2314212"/>
                </a:cubicBezTo>
                <a:cubicBezTo>
                  <a:pt x="4420328" y="2575273"/>
                  <a:pt x="4215131" y="2785262"/>
                  <a:pt x="3951101" y="2777066"/>
                </a:cubicBezTo>
                <a:cubicBezTo>
                  <a:pt x="2529210" y="2619674"/>
                  <a:pt x="1987994" y="2759288"/>
                  <a:pt x="462854" y="2777066"/>
                </a:cubicBezTo>
                <a:cubicBezTo>
                  <a:pt x="193129" y="2757300"/>
                  <a:pt x="-5229" y="2532385"/>
                  <a:pt x="0" y="2314212"/>
                </a:cubicBezTo>
                <a:cubicBezTo>
                  <a:pt x="28504" y="1440093"/>
                  <a:pt x="104246" y="708077"/>
                  <a:pt x="0" y="462854"/>
                </a:cubicBezTo>
                <a:close/>
              </a:path>
              <a:path w="4413955" h="2777066" stroke="0" extrusionOk="0">
                <a:moveTo>
                  <a:pt x="0" y="462854"/>
                </a:moveTo>
                <a:cubicBezTo>
                  <a:pt x="-4424" y="207328"/>
                  <a:pt x="197838" y="-14764"/>
                  <a:pt x="462854" y="0"/>
                </a:cubicBezTo>
                <a:cubicBezTo>
                  <a:pt x="1076580" y="35450"/>
                  <a:pt x="2609619" y="37244"/>
                  <a:pt x="3951101" y="0"/>
                </a:cubicBezTo>
                <a:cubicBezTo>
                  <a:pt x="4208384" y="-4270"/>
                  <a:pt x="4380843" y="205807"/>
                  <a:pt x="4413955" y="462854"/>
                </a:cubicBezTo>
                <a:cubicBezTo>
                  <a:pt x="4452858" y="1102688"/>
                  <a:pt x="4313553" y="1428123"/>
                  <a:pt x="4413955" y="2314212"/>
                </a:cubicBezTo>
                <a:cubicBezTo>
                  <a:pt x="4445092" y="2565532"/>
                  <a:pt x="4199795" y="2758393"/>
                  <a:pt x="3951101" y="2777066"/>
                </a:cubicBezTo>
                <a:cubicBezTo>
                  <a:pt x="2640299" y="2755561"/>
                  <a:pt x="1896689"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đã</a:t>
            </a:r>
            <a:r>
              <a:rPr kumimoji="0" lang="nl-NL" sz="32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tham gia các loại phương tiện giao thông nào?</a:t>
            </a:r>
            <a:r>
              <a:rPr kumimoji="0" lang="nl-NL"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8" name="Rectangle: Rounded Corners 7">
            <a:extLst>
              <a:ext uri="{FF2B5EF4-FFF2-40B4-BE49-F238E27FC236}">
                <a16:creationId xmlns:a16="http://schemas.microsoft.com/office/drawing/2014/main" id="{F3185746-C4C4-46CD-89F5-F303208557F4}"/>
              </a:ext>
            </a:extLst>
          </p:cNvPr>
          <p:cNvSpPr/>
          <p:nvPr/>
        </p:nvSpPr>
        <p:spPr>
          <a:xfrm>
            <a:off x="6305551" y="1685573"/>
            <a:ext cx="5038724" cy="2777066"/>
          </a:xfrm>
          <a:custGeom>
            <a:avLst/>
            <a:gdLst>
              <a:gd name="connsiteX0" fmla="*/ 0 w 5038724"/>
              <a:gd name="connsiteY0" fmla="*/ 462854 h 2777066"/>
              <a:gd name="connsiteX1" fmla="*/ 462854 w 5038724"/>
              <a:gd name="connsiteY1" fmla="*/ 0 h 2777066"/>
              <a:gd name="connsiteX2" fmla="*/ 4575870 w 5038724"/>
              <a:gd name="connsiteY2" fmla="*/ 0 h 2777066"/>
              <a:gd name="connsiteX3" fmla="*/ 5038724 w 5038724"/>
              <a:gd name="connsiteY3" fmla="*/ 462854 h 2777066"/>
              <a:gd name="connsiteX4" fmla="*/ 5038724 w 5038724"/>
              <a:gd name="connsiteY4" fmla="*/ 2314212 h 2777066"/>
              <a:gd name="connsiteX5" fmla="*/ 4575870 w 5038724"/>
              <a:gd name="connsiteY5" fmla="*/ 2777066 h 2777066"/>
              <a:gd name="connsiteX6" fmla="*/ 462854 w 5038724"/>
              <a:gd name="connsiteY6" fmla="*/ 2777066 h 2777066"/>
              <a:gd name="connsiteX7" fmla="*/ 0 w 5038724"/>
              <a:gd name="connsiteY7" fmla="*/ 2314212 h 2777066"/>
              <a:gd name="connsiteX8" fmla="*/ 0 w 5038724"/>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8724" h="2777066" fill="none" extrusionOk="0">
                <a:moveTo>
                  <a:pt x="0" y="462854"/>
                </a:moveTo>
                <a:cubicBezTo>
                  <a:pt x="-10490" y="217280"/>
                  <a:pt x="174446" y="10639"/>
                  <a:pt x="462854" y="0"/>
                </a:cubicBezTo>
                <a:cubicBezTo>
                  <a:pt x="1934215" y="-88141"/>
                  <a:pt x="4034922" y="-30127"/>
                  <a:pt x="4575870" y="0"/>
                </a:cubicBezTo>
                <a:cubicBezTo>
                  <a:pt x="4825009" y="-18779"/>
                  <a:pt x="5043468" y="205617"/>
                  <a:pt x="5038724" y="462854"/>
                </a:cubicBezTo>
                <a:cubicBezTo>
                  <a:pt x="4943135" y="1188722"/>
                  <a:pt x="4954352" y="1752026"/>
                  <a:pt x="5038724" y="2314212"/>
                </a:cubicBezTo>
                <a:cubicBezTo>
                  <a:pt x="5045097" y="2575273"/>
                  <a:pt x="4839900" y="2785262"/>
                  <a:pt x="4575870" y="2777066"/>
                </a:cubicBezTo>
                <a:cubicBezTo>
                  <a:pt x="3823274" y="2619674"/>
                  <a:pt x="1720082" y="2759288"/>
                  <a:pt x="462854" y="2777066"/>
                </a:cubicBezTo>
                <a:cubicBezTo>
                  <a:pt x="193129" y="2757300"/>
                  <a:pt x="-5229" y="2532385"/>
                  <a:pt x="0" y="2314212"/>
                </a:cubicBezTo>
                <a:cubicBezTo>
                  <a:pt x="28504" y="1440093"/>
                  <a:pt x="104246" y="708077"/>
                  <a:pt x="0" y="462854"/>
                </a:cubicBezTo>
                <a:close/>
              </a:path>
              <a:path w="5038724" h="2777066" stroke="0" extrusionOk="0">
                <a:moveTo>
                  <a:pt x="0" y="462854"/>
                </a:moveTo>
                <a:cubicBezTo>
                  <a:pt x="-4424" y="207328"/>
                  <a:pt x="197838" y="-14764"/>
                  <a:pt x="462854" y="0"/>
                </a:cubicBezTo>
                <a:cubicBezTo>
                  <a:pt x="2113542" y="35450"/>
                  <a:pt x="4080058" y="37244"/>
                  <a:pt x="4575870" y="0"/>
                </a:cubicBezTo>
                <a:cubicBezTo>
                  <a:pt x="4833153" y="-4270"/>
                  <a:pt x="5005612" y="205807"/>
                  <a:pt x="5038724" y="462854"/>
                </a:cubicBezTo>
                <a:cubicBezTo>
                  <a:pt x="5077627" y="1102688"/>
                  <a:pt x="4938322" y="1428123"/>
                  <a:pt x="5038724" y="2314212"/>
                </a:cubicBezTo>
                <a:cubicBezTo>
                  <a:pt x="5069861" y="2565532"/>
                  <a:pt x="4824564" y="2758393"/>
                  <a:pt x="4575870" y="2777066"/>
                </a:cubicBezTo>
                <a:cubicBezTo>
                  <a:pt x="4064500" y="2755561"/>
                  <a:pt x="880958"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Chia </a:t>
            </a:r>
            <a:r>
              <a:rPr kumimoji="0" lang="en-US" sz="3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sẻ</a:t>
            </a:r>
            <a:r>
              <a:rPr kumimoji="0" lang="en-US" sz="3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với</a:t>
            </a:r>
            <a:r>
              <a:rPr kumimoji="0" lang="en-US" sz="3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3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bạn</a:t>
            </a:r>
            <a:r>
              <a:rPr kumimoji="0" lang="en-US" sz="3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quy</a:t>
            </a:r>
            <a:r>
              <a:rPr kumimoji="0" lang="en-US" sz="3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tắc</a:t>
            </a:r>
            <a:r>
              <a:rPr kumimoji="0" lang="en-US" sz="3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an </a:t>
            </a:r>
            <a:r>
              <a:rPr kumimoji="0" lang="en-US" sz="3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toàn</a:t>
            </a:r>
            <a:r>
              <a:rPr kumimoji="0" lang="en-US" sz="3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giao</a:t>
            </a:r>
            <a:r>
              <a:rPr kumimoji="0" lang="en-US" sz="3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thông</a:t>
            </a:r>
            <a:r>
              <a:rPr kumimoji="0" lang="en-US" sz="3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mà</a:t>
            </a:r>
            <a:r>
              <a:rPr kumimoji="0" lang="en-US" sz="3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đã</a:t>
            </a:r>
            <a:r>
              <a:rPr kumimoji="0" lang="en-US" sz="3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thực</a:t>
            </a:r>
            <a:r>
              <a:rPr kumimoji="0" lang="en-US" sz="30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hiệ</a:t>
            </a:r>
            <a:r>
              <a:rPr lang="en-US" sz="3000" noProof="0" dirty="0" err="1">
                <a:solidFill>
                  <a:srgbClr val="002060"/>
                </a:solidFill>
                <a:latin typeface="Calibri" panose="020F0502020204030204" pitchFamily="34" charset="0"/>
                <a:cs typeface="Calibri" panose="020F0502020204030204" pitchFamily="34" charset="0"/>
              </a:rPr>
              <a:t>n</a:t>
            </a:r>
            <a:r>
              <a:rPr lang="en-US" sz="3000" noProof="0" dirty="0">
                <a:solidFill>
                  <a:srgbClr val="002060"/>
                </a:solidFill>
                <a:latin typeface="Calibri" panose="020F0502020204030204" pitchFamily="34" charset="0"/>
                <a:cs typeface="Calibri" panose="020F0502020204030204" pitchFamily="34" charset="0"/>
              </a:rPr>
              <a:t> </a:t>
            </a:r>
            <a:r>
              <a:rPr lang="en-US" sz="3000" noProof="0" dirty="0" err="1">
                <a:solidFill>
                  <a:srgbClr val="002060"/>
                </a:solidFill>
                <a:latin typeface="Calibri" panose="020F0502020204030204" pitchFamily="34" charset="0"/>
                <a:cs typeface="Calibri" panose="020F0502020204030204" pitchFamily="34" charset="0"/>
              </a:rPr>
              <a:t>khi</a:t>
            </a:r>
            <a:r>
              <a:rPr lang="en-US" sz="3000" noProof="0" dirty="0">
                <a:solidFill>
                  <a:srgbClr val="002060"/>
                </a:solidFill>
                <a:latin typeface="Calibri" panose="020F0502020204030204" pitchFamily="34" charset="0"/>
                <a:cs typeface="Calibri" panose="020F0502020204030204" pitchFamily="34" charset="0"/>
              </a:rPr>
              <a:t> </a:t>
            </a:r>
            <a:r>
              <a:rPr lang="en-US" sz="3000" noProof="0" dirty="0" err="1">
                <a:solidFill>
                  <a:srgbClr val="002060"/>
                </a:solidFill>
                <a:latin typeface="Calibri" panose="020F0502020204030204" pitchFamily="34" charset="0"/>
                <a:cs typeface="Calibri" panose="020F0502020204030204" pitchFamily="34" charset="0"/>
              </a:rPr>
              <a:t>tham</a:t>
            </a:r>
            <a:r>
              <a:rPr lang="en-US" sz="3000" noProof="0" dirty="0">
                <a:solidFill>
                  <a:srgbClr val="002060"/>
                </a:solidFill>
                <a:latin typeface="Calibri" panose="020F0502020204030204" pitchFamily="34" charset="0"/>
                <a:cs typeface="Calibri" panose="020F0502020204030204" pitchFamily="34" charset="0"/>
              </a:rPr>
              <a:t> </a:t>
            </a:r>
            <a:r>
              <a:rPr lang="en-US" sz="3000" noProof="0" dirty="0" err="1">
                <a:solidFill>
                  <a:srgbClr val="002060"/>
                </a:solidFill>
                <a:latin typeface="Calibri" panose="020F0502020204030204" pitchFamily="34" charset="0"/>
                <a:cs typeface="Calibri" panose="020F0502020204030204" pitchFamily="34" charset="0"/>
              </a:rPr>
              <a:t>gia</a:t>
            </a:r>
            <a:r>
              <a:rPr lang="en-US" sz="3000" noProof="0" dirty="0">
                <a:solidFill>
                  <a:srgbClr val="002060"/>
                </a:solidFill>
                <a:latin typeface="Calibri" panose="020F0502020204030204" pitchFamily="34" charset="0"/>
                <a:cs typeface="Calibri" panose="020F0502020204030204" pitchFamily="34" charset="0"/>
              </a:rPr>
              <a:t> </a:t>
            </a:r>
            <a:r>
              <a:rPr lang="en-US" sz="3000" noProof="0" dirty="0" err="1">
                <a:solidFill>
                  <a:srgbClr val="002060"/>
                </a:solidFill>
                <a:latin typeface="Calibri" panose="020F0502020204030204" pitchFamily="34" charset="0"/>
                <a:cs typeface="Calibri" panose="020F0502020204030204" pitchFamily="34" charset="0"/>
              </a:rPr>
              <a:t>các</a:t>
            </a:r>
            <a:r>
              <a:rPr lang="en-US" sz="3000" noProof="0" dirty="0">
                <a:solidFill>
                  <a:srgbClr val="002060"/>
                </a:solidFill>
                <a:latin typeface="Calibri" panose="020F0502020204030204" pitchFamily="34" charset="0"/>
                <a:cs typeface="Calibri" panose="020F0502020204030204" pitchFamily="34" charset="0"/>
              </a:rPr>
              <a:t> </a:t>
            </a:r>
            <a:r>
              <a:rPr lang="en-US" sz="3000" noProof="0" dirty="0" err="1">
                <a:solidFill>
                  <a:srgbClr val="002060"/>
                </a:solidFill>
                <a:latin typeface="Calibri" panose="020F0502020204030204" pitchFamily="34" charset="0"/>
                <a:cs typeface="Calibri" panose="020F0502020204030204" pitchFamily="34" charset="0"/>
              </a:rPr>
              <a:t>phương</a:t>
            </a:r>
            <a:r>
              <a:rPr lang="en-US" sz="3000" noProof="0" dirty="0">
                <a:solidFill>
                  <a:srgbClr val="002060"/>
                </a:solidFill>
                <a:latin typeface="Calibri" panose="020F0502020204030204" pitchFamily="34" charset="0"/>
                <a:cs typeface="Calibri" panose="020F0502020204030204" pitchFamily="34" charset="0"/>
              </a:rPr>
              <a:t> </a:t>
            </a:r>
            <a:r>
              <a:rPr lang="en-US" sz="3000" noProof="0" dirty="0" err="1">
                <a:solidFill>
                  <a:srgbClr val="002060"/>
                </a:solidFill>
                <a:latin typeface="Calibri" panose="020F0502020204030204" pitchFamily="34" charset="0"/>
                <a:cs typeface="Calibri" panose="020F0502020204030204" pitchFamily="34" charset="0"/>
              </a:rPr>
              <a:t>tiện</a:t>
            </a:r>
            <a:r>
              <a:rPr lang="en-US" sz="3000" noProof="0" dirty="0">
                <a:solidFill>
                  <a:srgbClr val="002060"/>
                </a:solidFill>
                <a:latin typeface="Calibri" panose="020F0502020204030204" pitchFamily="34" charset="0"/>
                <a:cs typeface="Calibri" panose="020F0502020204030204" pitchFamily="34" charset="0"/>
              </a:rPr>
              <a:t> </a:t>
            </a:r>
            <a:r>
              <a:rPr lang="en-US" sz="3000" noProof="0" dirty="0" err="1">
                <a:solidFill>
                  <a:srgbClr val="002060"/>
                </a:solidFill>
                <a:latin typeface="Calibri" panose="020F0502020204030204" pitchFamily="34" charset="0"/>
                <a:cs typeface="Calibri" panose="020F0502020204030204" pitchFamily="34" charset="0"/>
              </a:rPr>
              <a:t>đó</a:t>
            </a:r>
            <a:r>
              <a:rPr kumimoji="0" lang="nl-NL" sz="3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descr="A group of kids sitting at a table&#10;&#10;Description automatically generated with low confidence">
            <a:extLst>
              <a:ext uri="{FF2B5EF4-FFF2-40B4-BE49-F238E27FC236}">
                <a16:creationId xmlns:a16="http://schemas.microsoft.com/office/drawing/2014/main" id="{1F70207B-1EEF-48E7-B1F3-5BBEE4C5810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3254" y="4740274"/>
            <a:ext cx="4447706" cy="2523067"/>
          </a:xfrm>
          <a:prstGeom prst="rect">
            <a:avLst/>
          </a:prstGeom>
        </p:spPr>
      </p:pic>
      <p:pic>
        <p:nvPicPr>
          <p:cNvPr id="2" name="Picture 1">
            <a:extLst>
              <a:ext uri="{FF2B5EF4-FFF2-40B4-BE49-F238E27FC236}">
                <a16:creationId xmlns:a16="http://schemas.microsoft.com/office/drawing/2014/main" id="{B861C836-3E26-4698-80C7-60C4F067B77D}"/>
              </a:ext>
            </a:extLst>
          </p:cNvPr>
          <p:cNvPicPr>
            <a:picLocks noChangeAspect="1"/>
          </p:cNvPicPr>
          <p:nvPr/>
        </p:nvPicPr>
        <p:blipFill>
          <a:blip r:embed="rId3"/>
          <a:stretch>
            <a:fillRect/>
          </a:stretch>
        </p:blipFill>
        <p:spPr>
          <a:xfrm>
            <a:off x="2498661" y="512756"/>
            <a:ext cx="7328027" cy="1603387"/>
          </a:xfrm>
          <a:prstGeom prst="rect">
            <a:avLst/>
          </a:prstGeom>
        </p:spPr>
      </p:pic>
    </p:spTree>
    <p:extLst>
      <p:ext uri="{BB962C8B-B14F-4D97-AF65-F5344CB8AC3E}">
        <p14:creationId xmlns:p14="http://schemas.microsoft.com/office/powerpoint/2010/main" val="485918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2" name="Picture 41" descr="Shape&#10;&#10;Description automatically generated">
            <a:extLst>
              <a:ext uri="{FF2B5EF4-FFF2-40B4-BE49-F238E27FC236}">
                <a16:creationId xmlns:a16="http://schemas.microsoft.com/office/drawing/2014/main" id="{8CD1DA45-57CD-47DB-ADDB-DB8B06AA8603}"/>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43" name="TextBox 42">
            <a:extLst>
              <a:ext uri="{FF2B5EF4-FFF2-40B4-BE49-F238E27FC236}">
                <a16:creationId xmlns:a16="http://schemas.microsoft.com/office/drawing/2014/main" id="{7379EEEE-E9F6-4B13-AD54-AAE479841B2B}"/>
              </a:ext>
            </a:extLst>
          </p:cNvPr>
          <p:cNvSpPr txBox="1"/>
          <p:nvPr/>
        </p:nvSpPr>
        <p:spPr>
          <a:xfrm>
            <a:off x="4688046" y="496014"/>
            <a:ext cx="2815904" cy="1293971"/>
          </a:xfrm>
          <a:prstGeom prst="round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367D3D"/>
                </a:solidFill>
                <a:effectLst>
                  <a:glow rad="292100">
                    <a:srgbClr val="FFFFFF"/>
                  </a:glow>
                  <a:outerShdw blurRad="50800" dist="38100" dir="5400000" algn="t" rotWithShape="0">
                    <a:prstClr val="black">
                      <a:alpha val="40000"/>
                    </a:prstClr>
                  </a:outerShdw>
                </a:effectLst>
                <a:uLnTx/>
                <a:uFillTx/>
                <a:latin typeface="Calibri" panose="020F0502020204030204" pitchFamily="34" charset="0"/>
                <a:ea typeface="+mn-ea"/>
                <a:cs typeface="Calibri" panose="020F0502020204030204" pitchFamily="34" charset="0"/>
              </a:rPr>
              <a:t>Chia </a:t>
            </a:r>
            <a:r>
              <a:rPr kumimoji="0" lang="en-US" sz="3500" b="1" i="0" u="none" strike="noStrike" kern="1200" cap="none" spc="0" normalizeH="0" baseline="0" noProof="0" dirty="0" err="1">
                <a:ln>
                  <a:noFill/>
                </a:ln>
                <a:solidFill>
                  <a:srgbClr val="367D3D"/>
                </a:solidFill>
                <a:effectLst>
                  <a:glow rad="292100">
                    <a:srgbClr val="FFFFFF"/>
                  </a:glow>
                  <a:outerShdw blurRad="50800" dist="38100" dir="5400000" algn="t" rotWithShape="0">
                    <a:prstClr val="black">
                      <a:alpha val="40000"/>
                    </a:prstClr>
                  </a:outerShdw>
                </a:effectLst>
                <a:uLnTx/>
                <a:uFillTx/>
                <a:latin typeface="Calibri" panose="020F0502020204030204" pitchFamily="34" charset="0"/>
                <a:ea typeface="+mn-ea"/>
                <a:cs typeface="Calibri" panose="020F0502020204030204" pitchFamily="34" charset="0"/>
              </a:rPr>
              <a:t>sẻ</a:t>
            </a:r>
            <a:r>
              <a:rPr kumimoji="0" lang="en-US" sz="3500" b="1" i="0" u="none" strike="noStrike" kern="1200" cap="none" spc="0" normalizeH="0" baseline="0" noProof="0" dirty="0">
                <a:ln>
                  <a:noFill/>
                </a:ln>
                <a:solidFill>
                  <a:srgbClr val="367D3D"/>
                </a:solidFill>
                <a:effectLst>
                  <a:glow rad="292100">
                    <a:srgbClr val="FFFFFF"/>
                  </a:glow>
                  <a:outerShdw blurRad="50800" dist="38100" dir="5400000" algn="t"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500" b="1" i="0" u="none" strike="noStrike" kern="1200" cap="none" spc="0" normalizeH="0" baseline="0" noProof="0" dirty="0" err="1">
                <a:ln>
                  <a:noFill/>
                </a:ln>
                <a:solidFill>
                  <a:srgbClr val="367D3D"/>
                </a:solidFill>
                <a:effectLst>
                  <a:glow rad="292100">
                    <a:srgbClr val="FFFFFF"/>
                  </a:glow>
                  <a:outerShdw blurRad="50800" dist="38100" dir="5400000" algn="t" rotWithShape="0">
                    <a:prstClr val="black">
                      <a:alpha val="40000"/>
                    </a:prstClr>
                  </a:outerShdw>
                </a:effectLst>
                <a:uLnTx/>
                <a:uFillTx/>
                <a:latin typeface="Calibri" panose="020F0502020204030204" pitchFamily="34" charset="0"/>
                <a:ea typeface="+mn-ea"/>
                <a:cs typeface="Calibri" panose="020F0502020204030204" pitchFamily="34" charset="0"/>
              </a:rPr>
              <a:t>trước</a:t>
            </a:r>
            <a:r>
              <a:rPr kumimoji="0" lang="en-US" sz="3500" b="1" i="0" u="none" strike="noStrike" kern="1200" cap="none" spc="0" normalizeH="0" baseline="0" noProof="0" dirty="0">
                <a:ln>
                  <a:noFill/>
                </a:ln>
                <a:solidFill>
                  <a:srgbClr val="367D3D"/>
                </a:solidFill>
                <a:effectLst>
                  <a:glow rad="292100">
                    <a:srgbClr val="FFFFFF"/>
                  </a:glow>
                  <a:outerShdw blurRad="50800" dist="38100" dir="5400000" algn="t"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3500" b="1" i="0" u="none" strike="noStrike" kern="1200" cap="none" spc="0" normalizeH="0" baseline="0" noProof="0" dirty="0" err="1">
                <a:ln>
                  <a:noFill/>
                </a:ln>
                <a:solidFill>
                  <a:srgbClr val="367D3D"/>
                </a:solidFill>
                <a:effectLst>
                  <a:glow rad="292100">
                    <a:srgbClr val="FFFFFF"/>
                  </a:glow>
                  <a:outerShdw blurRad="50800" dist="38100" dir="5400000" algn="t" rotWithShape="0">
                    <a:prstClr val="black">
                      <a:alpha val="40000"/>
                    </a:prstClr>
                  </a:outerShdw>
                </a:effectLst>
                <a:uLnTx/>
                <a:uFillTx/>
                <a:latin typeface="Calibri" panose="020F0502020204030204" pitchFamily="34" charset="0"/>
                <a:ea typeface="+mn-ea"/>
                <a:cs typeface="Calibri" panose="020F0502020204030204" pitchFamily="34" charset="0"/>
              </a:rPr>
              <a:t>lớp</a:t>
            </a:r>
            <a:endParaRPr kumimoji="0" lang="en-US" sz="3500" b="1" i="0" u="none" strike="noStrike" kern="1200" cap="none" spc="0" normalizeH="0" baseline="0" noProof="0" dirty="0">
              <a:ln>
                <a:noFill/>
              </a:ln>
              <a:solidFill>
                <a:srgbClr val="367D3D"/>
              </a:solidFill>
              <a:effectLst>
                <a:glow rad="292100">
                  <a:srgbClr val="FFFFFF"/>
                </a:glow>
                <a:outerShdw blurRad="50800" dist="38100" dir="5400000" algn="t"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44" name="图片 12">
            <a:extLst>
              <a:ext uri="{FF2B5EF4-FFF2-40B4-BE49-F238E27FC236}">
                <a16:creationId xmlns:a16="http://schemas.microsoft.com/office/drawing/2014/main" id="{DB8B05C3-6729-4713-8CB5-92EF3763B4AB}"/>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l="80952" t="73571"/>
          <a:stretch/>
        </p:blipFill>
        <p:spPr>
          <a:xfrm>
            <a:off x="9869714" y="5246913"/>
            <a:ext cx="2322286" cy="1611087"/>
          </a:xfrm>
          <a:prstGeom prst="rect">
            <a:avLst/>
          </a:prstGeom>
          <a:effectLst>
            <a:outerShdw blurRad="50800" dist="38100" dir="5400000" algn="t" rotWithShape="0">
              <a:prstClr val="black">
                <a:alpha val="40000"/>
              </a:prstClr>
            </a:outerShdw>
          </a:effectLst>
        </p:spPr>
      </p:pic>
      <p:pic>
        <p:nvPicPr>
          <p:cNvPr id="45" name="Picture 44">
            <a:extLst>
              <a:ext uri="{FF2B5EF4-FFF2-40B4-BE49-F238E27FC236}">
                <a16:creationId xmlns:a16="http://schemas.microsoft.com/office/drawing/2014/main" id="{AABEB97D-6662-47FD-A0EC-0E8915FBFB6B}"/>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11200"/>
                    </a14:imgEffect>
                    <a14:imgEffect>
                      <a14:saturation sat="200000"/>
                    </a14:imgEffect>
                  </a14:imgLayer>
                </a14:imgProps>
              </a:ext>
            </a:extLst>
          </a:blip>
          <a:stretch>
            <a:fillRect/>
          </a:stretch>
        </p:blipFill>
        <p:spPr>
          <a:xfrm>
            <a:off x="8193619" y="1055638"/>
            <a:ext cx="2590996" cy="2468880"/>
          </a:xfrm>
          <a:prstGeom prst="rect">
            <a:avLst/>
          </a:prstGeom>
          <a:effectLst>
            <a:outerShdw blurRad="50800" dist="38100" dir="5400000" algn="t" rotWithShape="0">
              <a:prstClr val="black">
                <a:alpha val="40000"/>
              </a:prstClr>
            </a:outerShdw>
          </a:effectLst>
        </p:spPr>
      </p:pic>
      <p:pic>
        <p:nvPicPr>
          <p:cNvPr id="46" name="Picture 45">
            <a:extLst>
              <a:ext uri="{FF2B5EF4-FFF2-40B4-BE49-F238E27FC236}">
                <a16:creationId xmlns:a16="http://schemas.microsoft.com/office/drawing/2014/main" id="{4CE079D6-003A-40FE-AAE0-9C4E58B4CC8A}"/>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Lst>
          </a:blip>
          <a:stretch>
            <a:fillRect/>
          </a:stretch>
        </p:blipFill>
        <p:spPr>
          <a:xfrm>
            <a:off x="1407381" y="1051560"/>
            <a:ext cx="2590996" cy="2468880"/>
          </a:xfrm>
          <a:prstGeom prst="rect">
            <a:avLst/>
          </a:prstGeom>
          <a:effectLst>
            <a:outerShdw blurRad="50800" dist="38100" dir="5400000" algn="t" rotWithShape="0">
              <a:prstClr val="black">
                <a:alpha val="40000"/>
              </a:prstClr>
            </a:outerShdw>
          </a:effectLst>
        </p:spPr>
      </p:pic>
      <p:sp>
        <p:nvSpPr>
          <p:cNvPr id="47" name="TextBox 46">
            <a:extLst>
              <a:ext uri="{FF2B5EF4-FFF2-40B4-BE49-F238E27FC236}">
                <a16:creationId xmlns:a16="http://schemas.microsoft.com/office/drawing/2014/main" id="{ACBE8A59-E701-47A3-8E21-2B03B9B1ED31}"/>
              </a:ext>
            </a:extLst>
          </p:cNvPr>
          <p:cNvSpPr txBox="1"/>
          <p:nvPr/>
        </p:nvSpPr>
        <p:spPr>
          <a:xfrm>
            <a:off x="1724883" y="1962834"/>
            <a:ext cx="19559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990099"/>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990099"/>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990099"/>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990099"/>
              </a:solidFill>
              <a:effectLst/>
              <a:uLnTx/>
              <a:uFillTx/>
              <a:latin typeface="Calibri" panose="020F0502020204030204" pitchFamily="34" charset="0"/>
              <a:ea typeface="+mn-ea"/>
              <a:cs typeface="Calibri" panose="020F0502020204030204" pitchFamily="34" charset="0"/>
            </a:endParaRPr>
          </a:p>
        </p:txBody>
      </p:sp>
      <p:sp>
        <p:nvSpPr>
          <p:cNvPr id="48" name="TextBox 47">
            <a:extLst>
              <a:ext uri="{FF2B5EF4-FFF2-40B4-BE49-F238E27FC236}">
                <a16:creationId xmlns:a16="http://schemas.microsoft.com/office/drawing/2014/main" id="{AAA13AF7-72D6-47E9-A1B4-28F7AAFFD83C}"/>
              </a:ext>
            </a:extLst>
          </p:cNvPr>
          <p:cNvSpPr txBox="1"/>
          <p:nvPr/>
        </p:nvSpPr>
        <p:spPr>
          <a:xfrm>
            <a:off x="8516770" y="1962834"/>
            <a:ext cx="19446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176"/>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FF0176"/>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176"/>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FF0176"/>
              </a:solidFill>
              <a:effectLst/>
              <a:uLnTx/>
              <a:uFillTx/>
              <a:latin typeface="Calibri" panose="020F0502020204030204" pitchFamily="34" charset="0"/>
              <a:ea typeface="+mn-ea"/>
              <a:cs typeface="Calibri" panose="020F0502020204030204" pitchFamily="34" charset="0"/>
            </a:endParaRPr>
          </a:p>
        </p:txBody>
      </p:sp>
      <p:pic>
        <p:nvPicPr>
          <p:cNvPr id="49" name="Picture 48" descr="A group of people wearing clothing&#10;&#10;Description automatically generated with low confidence">
            <a:extLst>
              <a:ext uri="{FF2B5EF4-FFF2-40B4-BE49-F238E27FC236}">
                <a16:creationId xmlns:a16="http://schemas.microsoft.com/office/drawing/2014/main" id="{73F834E7-93AE-43AC-9ECF-50C9465A8C59}"/>
              </a:ext>
            </a:extLst>
          </p:cNvPr>
          <p:cNvPicPr>
            <a:picLocks noChangeAspect="1"/>
          </p:cNvPicPr>
          <p:nvPr/>
        </p:nvPicPr>
        <p:blipFill rotWithShape="1">
          <a:blip r:embed="rId13">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rcRect l="604" t="22459" r="62940"/>
          <a:stretch/>
        </p:blipFill>
        <p:spPr>
          <a:xfrm>
            <a:off x="4212105" y="3017520"/>
            <a:ext cx="3767786" cy="3840480"/>
          </a:xfrm>
          <a:prstGeom prst="rect">
            <a:avLst/>
          </a:prstGeom>
        </p:spPr>
      </p:pic>
    </p:spTree>
    <p:extLst>
      <p:ext uri="{BB962C8B-B14F-4D97-AF65-F5344CB8AC3E}">
        <p14:creationId xmlns:p14="http://schemas.microsoft.com/office/powerpoint/2010/main" val="38654617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18" presetClass="entr" presetSubtype="6"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strips(downRight)">
                                          <p:cBhvr>
                                            <p:cTn id="10" dur="500"/>
                                            <p:tgtEl>
                                              <p:spTgt spid="42"/>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edge">
                                          <p:cBhvr>
                                            <p:cTn id="13" dur="500"/>
                                            <p:tgtEl>
                                              <p:spTgt spid="43"/>
                                            </p:tgtEl>
                                          </p:cBhvr>
                                        </p:animEffect>
                                      </p:childTnLst>
                                    </p:cTn>
                                  </p:par>
                                </p:childTnLst>
                              </p:cTn>
                            </p:par>
                            <p:par>
                              <p:cTn id="14" fill="hold">
                                <p:stCondLst>
                                  <p:cond delay="500"/>
                                </p:stCondLst>
                                <p:childTnLst>
                                  <p:par>
                                    <p:cTn id="15" presetID="2" presetClass="entr" presetSubtype="4" fill="hold" nodeType="afterEffect" p14:presetBounceEnd="40000">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14:bounceEnd="40000">
                                          <p:cBhvr additive="base">
                                            <p:cTn id="17" dur="750" fill="hold"/>
                                            <p:tgtEl>
                                              <p:spTgt spid="49"/>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childTnLst>
                              </p:cTn>
                            </p:par>
                            <p:par>
                              <p:cTn id="24" fill="hold">
                                <p:stCondLst>
                                  <p:cond delay="500"/>
                                </p:stCondLst>
                                <p:childTnLst>
                                  <p:par>
                                    <p:cTn id="25" presetID="12" presetClass="entr" presetSubtype="1" fill="hold" grpId="0" nodeType="after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p:tgtEl>
                                              <p:spTgt spid="47"/>
                                            </p:tgtEl>
                                            <p:attrNameLst>
                                              <p:attrName>ppt_y</p:attrName>
                                            </p:attrNameLst>
                                          </p:cBhvr>
                                          <p:tavLst>
                                            <p:tav tm="0">
                                              <p:val>
                                                <p:strVal val="#ppt_y-#ppt_h*1.125000"/>
                                              </p:val>
                                            </p:tav>
                                            <p:tav tm="100000">
                                              <p:val>
                                                <p:strVal val="#ppt_y"/>
                                              </p:val>
                                            </p:tav>
                                          </p:tavLst>
                                        </p:anim>
                                        <p:animEffect transition="in" filter="wipe(down)">
                                          <p:cBhvr>
                                            <p:cTn id="28" dur="5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childTnLst>
                              </p:cTn>
                            </p:par>
                            <p:par>
                              <p:cTn id="34" fill="hold">
                                <p:stCondLst>
                                  <p:cond delay="500"/>
                                </p:stCondLst>
                                <p:childTnLst>
                                  <p:par>
                                    <p:cTn id="35" presetID="12" presetClass="entr" presetSubtype="1" fill="hold" grpId="0" nodeType="after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p:tgtEl>
                                              <p:spTgt spid="48"/>
                                            </p:tgtEl>
                                            <p:attrNameLst>
                                              <p:attrName>ppt_y</p:attrName>
                                            </p:attrNameLst>
                                          </p:cBhvr>
                                          <p:tavLst>
                                            <p:tav tm="0">
                                              <p:val>
                                                <p:strVal val="#ppt_y-#ppt_h*1.125000"/>
                                              </p:val>
                                            </p:tav>
                                            <p:tav tm="100000">
                                              <p:val>
                                                <p:strVal val="#ppt_y"/>
                                              </p:val>
                                            </p:tav>
                                          </p:tavLst>
                                        </p:anim>
                                        <p:animEffect transition="in" filter="wipe(down)">
                                          <p:cBhvr>
                                            <p:cTn id="3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7" grpId="0"/>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18" presetClass="entr" presetSubtype="6"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strips(downRight)">
                                          <p:cBhvr>
                                            <p:cTn id="10" dur="500"/>
                                            <p:tgtEl>
                                              <p:spTgt spid="42"/>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edge">
                                          <p:cBhvr>
                                            <p:cTn id="13" dur="500"/>
                                            <p:tgtEl>
                                              <p:spTgt spid="43"/>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750" fill="hold"/>
                                            <p:tgtEl>
                                              <p:spTgt spid="49"/>
                                            </p:tgtEl>
                                            <p:attrNameLst>
                                              <p:attrName>ppt_x</p:attrName>
                                            </p:attrNameLst>
                                          </p:cBhvr>
                                          <p:tavLst>
                                            <p:tav tm="0">
                                              <p:val>
                                                <p:strVal val="#ppt_x"/>
                                              </p:val>
                                            </p:tav>
                                            <p:tav tm="100000">
                                              <p:val>
                                                <p:strVal val="#ppt_x"/>
                                              </p:val>
                                            </p:tav>
                                          </p:tavLst>
                                        </p:anim>
                                        <p:anim calcmode="lin" valueType="num">
                                          <p:cBhvr additive="base">
                                            <p:cTn id="18" dur="75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5" name="uỷn.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childTnLst>
                              </p:cTn>
                            </p:par>
                            <p:par>
                              <p:cTn id="24" fill="hold">
                                <p:stCondLst>
                                  <p:cond delay="500"/>
                                </p:stCondLst>
                                <p:childTnLst>
                                  <p:par>
                                    <p:cTn id="25" presetID="12" presetClass="entr" presetSubtype="1" fill="hold" grpId="0" nodeType="after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p:tgtEl>
                                              <p:spTgt spid="47"/>
                                            </p:tgtEl>
                                            <p:attrNameLst>
                                              <p:attrName>ppt_y</p:attrName>
                                            </p:attrNameLst>
                                          </p:cBhvr>
                                          <p:tavLst>
                                            <p:tav tm="0">
                                              <p:val>
                                                <p:strVal val="#ppt_y-#ppt_h*1.125000"/>
                                              </p:val>
                                            </p:tav>
                                            <p:tav tm="100000">
                                              <p:val>
                                                <p:strVal val="#ppt_y"/>
                                              </p:val>
                                            </p:tav>
                                          </p:tavLst>
                                        </p:anim>
                                        <p:animEffect transition="in" filter="wipe(down)">
                                          <p:cBhvr>
                                            <p:cTn id="28" dur="500"/>
                                            <p:tgtEl>
                                              <p:spTgt spid="4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childTnLst>
                              </p:cTn>
                            </p:par>
                            <p:par>
                              <p:cTn id="34" fill="hold">
                                <p:stCondLst>
                                  <p:cond delay="500"/>
                                </p:stCondLst>
                                <p:childTnLst>
                                  <p:par>
                                    <p:cTn id="35" presetID="12" presetClass="entr" presetSubtype="1" fill="hold" grpId="0" nodeType="after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p:tgtEl>
                                              <p:spTgt spid="48"/>
                                            </p:tgtEl>
                                            <p:attrNameLst>
                                              <p:attrName>ppt_y</p:attrName>
                                            </p:attrNameLst>
                                          </p:cBhvr>
                                          <p:tavLst>
                                            <p:tav tm="0">
                                              <p:val>
                                                <p:strVal val="#ppt_y-#ppt_h*1.125000"/>
                                              </p:val>
                                            </p:tav>
                                            <p:tav tm="100000">
                                              <p:val>
                                                <p:strVal val="#ppt_y"/>
                                              </p:val>
                                            </p:tav>
                                          </p:tavLst>
                                        </p:anim>
                                        <p:animEffect transition="in" filter="wipe(down)">
                                          <p:cBhvr>
                                            <p:cTn id="3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7" grpId="0"/>
          <p:bldP spid="48"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28725" y="886160"/>
            <a:ext cx="9772650" cy="740976"/>
            <a:chOff x="1235349" y="1059876"/>
            <a:chExt cx="6778265" cy="740976"/>
          </a:xfrm>
        </p:grpSpPr>
        <p:sp>
          <p:nvSpPr>
            <p:cNvPr id="6" name="矩形 10"/>
            <p:cNvSpPr/>
            <p:nvPr/>
          </p:nvSpPr>
          <p:spPr>
            <a:xfrm>
              <a:off x="1235349" y="1059876"/>
              <a:ext cx="6778265"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7" name="TextBox 6"/>
            <p:cNvSpPr txBox="1"/>
            <p:nvPr/>
          </p:nvSpPr>
          <p:spPr>
            <a:xfrm>
              <a:off x="1383728" y="1121103"/>
              <a:ext cx="6530787" cy="66665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Những phương tiện giao thông em đã tham gia: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grpSp>
        <p:nvGrpSpPr>
          <p:cNvPr id="8" name="Group 7"/>
          <p:cNvGrpSpPr/>
          <p:nvPr/>
        </p:nvGrpSpPr>
        <p:grpSpPr>
          <a:xfrm>
            <a:off x="1847850" y="1971036"/>
            <a:ext cx="3511550" cy="949963"/>
            <a:chOff x="903320" y="1985272"/>
            <a:chExt cx="4290531" cy="1911278"/>
          </a:xfrm>
        </p:grpSpPr>
        <p:sp>
          <p:nvSpPr>
            <p:cNvPr id="9" name="矩形 17"/>
            <p:cNvSpPr/>
            <p:nvPr/>
          </p:nvSpPr>
          <p:spPr>
            <a:xfrm>
              <a:off x="903320" y="1985272"/>
              <a:ext cx="4290531" cy="191127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libri" panose="020F0502020204030204" pitchFamily="34" charset="0"/>
                <a:ea typeface="字魂64号-萌趣软糖体"/>
                <a:cs typeface="Calibri" panose="020F0502020204030204" pitchFamily="34" charset="0"/>
              </a:endParaRPr>
            </a:p>
          </p:txBody>
        </p:sp>
        <p:sp>
          <p:nvSpPr>
            <p:cNvPr id="10" name="TextBox 9"/>
            <p:cNvSpPr txBox="1"/>
            <p:nvPr/>
          </p:nvSpPr>
          <p:spPr>
            <a:xfrm>
              <a:off x="1056566" y="2204576"/>
              <a:ext cx="4137285" cy="844246"/>
            </a:xfrm>
            <a:prstGeom prst="rect">
              <a:avLst/>
            </a:prstGeom>
            <a:noFill/>
          </p:spPr>
          <p:txBody>
            <a:bodyPr wrap="square" lIns="0" t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Xe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đạp</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6" name="Group 15">
            <a:extLst>
              <a:ext uri="{FF2B5EF4-FFF2-40B4-BE49-F238E27FC236}">
                <a16:creationId xmlns:a16="http://schemas.microsoft.com/office/drawing/2014/main" id="{416CAE97-33E4-419E-9962-6BD869908B0E}"/>
              </a:ext>
            </a:extLst>
          </p:cNvPr>
          <p:cNvGrpSpPr/>
          <p:nvPr/>
        </p:nvGrpSpPr>
        <p:grpSpPr>
          <a:xfrm>
            <a:off x="1819275" y="3225161"/>
            <a:ext cx="3540125" cy="949963"/>
            <a:chOff x="903320" y="1985272"/>
            <a:chExt cx="4290531" cy="1911278"/>
          </a:xfrm>
        </p:grpSpPr>
        <p:sp>
          <p:nvSpPr>
            <p:cNvPr id="17" name="矩形 17">
              <a:extLst>
                <a:ext uri="{FF2B5EF4-FFF2-40B4-BE49-F238E27FC236}">
                  <a16:creationId xmlns:a16="http://schemas.microsoft.com/office/drawing/2014/main" id="{059CA9EF-036F-4DE8-B767-858E7B3BCA5D}"/>
                </a:ext>
              </a:extLst>
            </p:cNvPr>
            <p:cNvSpPr/>
            <p:nvPr/>
          </p:nvSpPr>
          <p:spPr>
            <a:xfrm>
              <a:off x="903320" y="1985272"/>
              <a:ext cx="4290531" cy="191127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libri" panose="020F0502020204030204" pitchFamily="34" charset="0"/>
                <a:ea typeface="字魂64号-萌趣软糖体"/>
                <a:cs typeface="Calibri" panose="020F0502020204030204" pitchFamily="34" charset="0"/>
              </a:endParaRPr>
            </a:p>
          </p:txBody>
        </p:sp>
        <p:sp>
          <p:nvSpPr>
            <p:cNvPr id="18" name="TextBox 17">
              <a:extLst>
                <a:ext uri="{FF2B5EF4-FFF2-40B4-BE49-F238E27FC236}">
                  <a16:creationId xmlns:a16="http://schemas.microsoft.com/office/drawing/2014/main" id="{F26341D1-45A5-4170-B7CA-4E4C7077A778}"/>
                </a:ext>
              </a:extLst>
            </p:cNvPr>
            <p:cNvSpPr txBox="1"/>
            <p:nvPr/>
          </p:nvSpPr>
          <p:spPr>
            <a:xfrm>
              <a:off x="1056566" y="2204577"/>
              <a:ext cx="4137285" cy="1497988"/>
            </a:xfrm>
            <a:prstGeom prst="rect">
              <a:avLst/>
            </a:prstGeom>
            <a:noFill/>
          </p:spPr>
          <p:txBody>
            <a:bodyPr wrap="square" lIns="0" t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Xe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máy</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9" name="Group 18">
            <a:extLst>
              <a:ext uri="{FF2B5EF4-FFF2-40B4-BE49-F238E27FC236}">
                <a16:creationId xmlns:a16="http://schemas.microsoft.com/office/drawing/2014/main" id="{B69EE845-A8CD-4781-8D08-73AF4F514B5D}"/>
              </a:ext>
            </a:extLst>
          </p:cNvPr>
          <p:cNvGrpSpPr/>
          <p:nvPr/>
        </p:nvGrpSpPr>
        <p:grpSpPr>
          <a:xfrm>
            <a:off x="1819275" y="4479286"/>
            <a:ext cx="3511550" cy="1051564"/>
            <a:chOff x="903320" y="1985272"/>
            <a:chExt cx="4290531" cy="1911278"/>
          </a:xfrm>
        </p:grpSpPr>
        <p:sp>
          <p:nvSpPr>
            <p:cNvPr id="20" name="矩形 17">
              <a:extLst>
                <a:ext uri="{FF2B5EF4-FFF2-40B4-BE49-F238E27FC236}">
                  <a16:creationId xmlns:a16="http://schemas.microsoft.com/office/drawing/2014/main" id="{82F3055E-14CE-403D-92E4-2F0660EF6044}"/>
                </a:ext>
              </a:extLst>
            </p:cNvPr>
            <p:cNvSpPr/>
            <p:nvPr/>
          </p:nvSpPr>
          <p:spPr>
            <a:xfrm>
              <a:off x="903320" y="1985272"/>
              <a:ext cx="4290531" cy="191127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libri" panose="020F0502020204030204" pitchFamily="34" charset="0"/>
                <a:ea typeface="字魂64号-萌趣软糖体"/>
                <a:cs typeface="Calibri" panose="020F0502020204030204" pitchFamily="34" charset="0"/>
              </a:endParaRPr>
            </a:p>
          </p:txBody>
        </p:sp>
        <p:sp>
          <p:nvSpPr>
            <p:cNvPr id="21" name="TextBox 20">
              <a:extLst>
                <a:ext uri="{FF2B5EF4-FFF2-40B4-BE49-F238E27FC236}">
                  <a16:creationId xmlns:a16="http://schemas.microsoft.com/office/drawing/2014/main" id="{F86C8B27-969B-49B8-B41E-B40C0F34880E}"/>
                </a:ext>
              </a:extLst>
            </p:cNvPr>
            <p:cNvSpPr txBox="1"/>
            <p:nvPr/>
          </p:nvSpPr>
          <p:spPr>
            <a:xfrm>
              <a:off x="1056566" y="2204577"/>
              <a:ext cx="4137285" cy="1497988"/>
            </a:xfrm>
            <a:prstGeom prst="rect">
              <a:avLst/>
            </a:prstGeom>
            <a:noFill/>
          </p:spPr>
          <p:txBody>
            <a:bodyPr wrap="square" lIns="0" t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Máy</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bay</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 name="Group 1">
            <a:extLst>
              <a:ext uri="{FF2B5EF4-FFF2-40B4-BE49-F238E27FC236}">
                <a16:creationId xmlns:a16="http://schemas.microsoft.com/office/drawing/2014/main" id="{8F076D94-8BB1-9F29-1072-B8A9CAD7C9B3}"/>
              </a:ext>
            </a:extLst>
          </p:cNvPr>
          <p:cNvGrpSpPr/>
          <p:nvPr/>
        </p:nvGrpSpPr>
        <p:grpSpPr>
          <a:xfrm>
            <a:off x="6394450" y="1971036"/>
            <a:ext cx="3511550" cy="949963"/>
            <a:chOff x="903320" y="1985272"/>
            <a:chExt cx="4290531" cy="1911278"/>
          </a:xfrm>
        </p:grpSpPr>
        <p:sp>
          <p:nvSpPr>
            <p:cNvPr id="4" name="矩形 17">
              <a:extLst>
                <a:ext uri="{FF2B5EF4-FFF2-40B4-BE49-F238E27FC236}">
                  <a16:creationId xmlns:a16="http://schemas.microsoft.com/office/drawing/2014/main" id="{63772D1E-86B6-0D6B-D8FE-7223C6EFE303}"/>
                </a:ext>
              </a:extLst>
            </p:cNvPr>
            <p:cNvSpPr/>
            <p:nvPr/>
          </p:nvSpPr>
          <p:spPr>
            <a:xfrm>
              <a:off x="903320" y="1985272"/>
              <a:ext cx="4290531" cy="191127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libri" panose="020F0502020204030204" pitchFamily="34" charset="0"/>
                <a:ea typeface="字魂64号-萌趣软糖体"/>
                <a:cs typeface="Calibri" panose="020F0502020204030204" pitchFamily="34" charset="0"/>
              </a:endParaRPr>
            </a:p>
          </p:txBody>
        </p:sp>
        <p:sp>
          <p:nvSpPr>
            <p:cNvPr id="5" name="TextBox 4">
              <a:extLst>
                <a:ext uri="{FF2B5EF4-FFF2-40B4-BE49-F238E27FC236}">
                  <a16:creationId xmlns:a16="http://schemas.microsoft.com/office/drawing/2014/main" id="{021B98DE-2CC0-1E88-7C27-D7F114A8DE83}"/>
                </a:ext>
              </a:extLst>
            </p:cNvPr>
            <p:cNvSpPr txBox="1"/>
            <p:nvPr/>
          </p:nvSpPr>
          <p:spPr>
            <a:xfrm>
              <a:off x="1056566" y="2204577"/>
              <a:ext cx="4137285" cy="1202599"/>
            </a:xfrm>
            <a:prstGeom prst="rect">
              <a:avLst/>
            </a:prstGeom>
            <a:noFill/>
          </p:spPr>
          <p:txBody>
            <a:bodyPr wrap="square" lIns="0" t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Tàu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hỏa</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31846CA5-D410-EC4A-8508-2FA2FC41E5F5}"/>
              </a:ext>
            </a:extLst>
          </p:cNvPr>
          <p:cNvGrpSpPr/>
          <p:nvPr/>
        </p:nvGrpSpPr>
        <p:grpSpPr>
          <a:xfrm>
            <a:off x="6365875" y="3225161"/>
            <a:ext cx="3540125" cy="949963"/>
            <a:chOff x="903320" y="1985272"/>
            <a:chExt cx="4290531" cy="1911278"/>
          </a:xfrm>
        </p:grpSpPr>
        <p:sp>
          <p:nvSpPr>
            <p:cNvPr id="12" name="矩形 17">
              <a:extLst>
                <a:ext uri="{FF2B5EF4-FFF2-40B4-BE49-F238E27FC236}">
                  <a16:creationId xmlns:a16="http://schemas.microsoft.com/office/drawing/2014/main" id="{6941B069-E353-6DD8-7172-FE14334C7D30}"/>
                </a:ext>
              </a:extLst>
            </p:cNvPr>
            <p:cNvSpPr/>
            <p:nvPr/>
          </p:nvSpPr>
          <p:spPr>
            <a:xfrm>
              <a:off x="903320" y="1985272"/>
              <a:ext cx="4290531" cy="191127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libri" panose="020F0502020204030204" pitchFamily="34" charset="0"/>
                <a:ea typeface="字魂64号-萌趣软糖体"/>
                <a:cs typeface="Calibri" panose="020F0502020204030204" pitchFamily="34" charset="0"/>
              </a:endParaRPr>
            </a:p>
          </p:txBody>
        </p:sp>
        <p:sp>
          <p:nvSpPr>
            <p:cNvPr id="13" name="TextBox 12">
              <a:extLst>
                <a:ext uri="{FF2B5EF4-FFF2-40B4-BE49-F238E27FC236}">
                  <a16:creationId xmlns:a16="http://schemas.microsoft.com/office/drawing/2014/main" id="{C195E12C-EBD3-38A8-C4D0-8E86D1039584}"/>
                </a:ext>
              </a:extLst>
            </p:cNvPr>
            <p:cNvSpPr txBox="1"/>
            <p:nvPr/>
          </p:nvSpPr>
          <p:spPr>
            <a:xfrm>
              <a:off x="1056567" y="2204577"/>
              <a:ext cx="4137284" cy="1202599"/>
            </a:xfrm>
            <a:prstGeom prst="rect">
              <a:avLst/>
            </a:prstGeom>
            <a:noFill/>
          </p:spPr>
          <p:txBody>
            <a:bodyPr wrap="square" lIns="0" t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Xe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buýt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4" name="Group 13">
            <a:extLst>
              <a:ext uri="{FF2B5EF4-FFF2-40B4-BE49-F238E27FC236}">
                <a16:creationId xmlns:a16="http://schemas.microsoft.com/office/drawing/2014/main" id="{F24843C8-3BB2-5AC5-9E8B-9D2855AC669C}"/>
              </a:ext>
            </a:extLst>
          </p:cNvPr>
          <p:cNvGrpSpPr/>
          <p:nvPr/>
        </p:nvGrpSpPr>
        <p:grpSpPr>
          <a:xfrm>
            <a:off x="6365875" y="4479286"/>
            <a:ext cx="3511550" cy="1051564"/>
            <a:chOff x="903320" y="1985272"/>
            <a:chExt cx="4290531" cy="1911278"/>
          </a:xfrm>
        </p:grpSpPr>
        <p:sp>
          <p:nvSpPr>
            <p:cNvPr id="15" name="矩形 17">
              <a:extLst>
                <a:ext uri="{FF2B5EF4-FFF2-40B4-BE49-F238E27FC236}">
                  <a16:creationId xmlns:a16="http://schemas.microsoft.com/office/drawing/2014/main" id="{AADD7975-E556-15A0-834E-2C4F999B3867}"/>
                </a:ext>
              </a:extLst>
            </p:cNvPr>
            <p:cNvSpPr/>
            <p:nvPr/>
          </p:nvSpPr>
          <p:spPr>
            <a:xfrm>
              <a:off x="903320" y="1985272"/>
              <a:ext cx="4290531" cy="191127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libri" panose="020F0502020204030204" pitchFamily="34" charset="0"/>
                <a:ea typeface="字魂64号-萌趣软糖体"/>
                <a:cs typeface="Calibri" panose="020F0502020204030204" pitchFamily="34" charset="0"/>
              </a:endParaRPr>
            </a:p>
          </p:txBody>
        </p:sp>
        <p:sp>
          <p:nvSpPr>
            <p:cNvPr id="22" name="TextBox 21">
              <a:extLst>
                <a:ext uri="{FF2B5EF4-FFF2-40B4-BE49-F238E27FC236}">
                  <a16:creationId xmlns:a16="http://schemas.microsoft.com/office/drawing/2014/main" id="{511F8DB1-4AE1-B0FA-0A37-B544E11CC0AD}"/>
                </a:ext>
              </a:extLst>
            </p:cNvPr>
            <p:cNvSpPr txBox="1"/>
            <p:nvPr/>
          </p:nvSpPr>
          <p:spPr>
            <a:xfrm>
              <a:off x="1056566" y="2204577"/>
              <a:ext cx="4137285" cy="1086405"/>
            </a:xfrm>
            <a:prstGeom prst="rect">
              <a:avLst/>
            </a:prstGeom>
            <a:noFill/>
          </p:spPr>
          <p:txBody>
            <a:bodyPr wrap="square" lIns="0" t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908855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81584" y="542925"/>
            <a:ext cx="10648416" cy="806718"/>
            <a:chOff x="1130839" y="1059876"/>
            <a:chExt cx="6895457" cy="740976"/>
          </a:xfrm>
        </p:grpSpPr>
        <p:sp>
          <p:nvSpPr>
            <p:cNvPr id="6" name="矩形 10"/>
            <p:cNvSpPr/>
            <p:nvPr/>
          </p:nvSpPr>
          <p:spPr>
            <a:xfrm>
              <a:off x="1235349" y="1059876"/>
              <a:ext cx="6778265"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7" name="TextBox 6"/>
            <p:cNvSpPr txBox="1"/>
            <p:nvPr/>
          </p:nvSpPr>
          <p:spPr>
            <a:xfrm>
              <a:off x="1130839" y="1121103"/>
              <a:ext cx="6895457" cy="485646"/>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Những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quy</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tắc</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an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toàn</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đã</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thực</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hiện</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tham</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gia</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các</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phương</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tiện</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đó</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grpSp>
        <p:nvGrpSpPr>
          <p:cNvPr id="16" name="Group 15">
            <a:extLst>
              <a:ext uri="{FF2B5EF4-FFF2-40B4-BE49-F238E27FC236}">
                <a16:creationId xmlns:a16="http://schemas.microsoft.com/office/drawing/2014/main" id="{416CAE97-33E4-419E-9962-6BD869908B0E}"/>
              </a:ext>
            </a:extLst>
          </p:cNvPr>
          <p:cNvGrpSpPr/>
          <p:nvPr/>
        </p:nvGrpSpPr>
        <p:grpSpPr>
          <a:xfrm>
            <a:off x="1905000" y="1532886"/>
            <a:ext cx="8901498" cy="762639"/>
            <a:chOff x="903320" y="1985272"/>
            <a:chExt cx="4290531" cy="1911278"/>
          </a:xfrm>
        </p:grpSpPr>
        <p:sp>
          <p:nvSpPr>
            <p:cNvPr id="17" name="矩形 17">
              <a:extLst>
                <a:ext uri="{FF2B5EF4-FFF2-40B4-BE49-F238E27FC236}">
                  <a16:creationId xmlns:a16="http://schemas.microsoft.com/office/drawing/2014/main" id="{059CA9EF-036F-4DE8-B767-858E7B3BCA5D}"/>
                </a:ext>
              </a:extLst>
            </p:cNvPr>
            <p:cNvSpPr/>
            <p:nvPr/>
          </p:nvSpPr>
          <p:spPr>
            <a:xfrm>
              <a:off x="903320" y="1985272"/>
              <a:ext cx="4290531" cy="191127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libri" panose="020F0502020204030204" pitchFamily="34" charset="0"/>
                <a:ea typeface="字魂64号-萌趣软糖体"/>
                <a:cs typeface="Calibri" panose="020F0502020204030204" pitchFamily="34" charset="0"/>
              </a:endParaRPr>
            </a:p>
          </p:txBody>
        </p:sp>
        <p:sp>
          <p:nvSpPr>
            <p:cNvPr id="18" name="TextBox 17">
              <a:extLst>
                <a:ext uri="{FF2B5EF4-FFF2-40B4-BE49-F238E27FC236}">
                  <a16:creationId xmlns:a16="http://schemas.microsoft.com/office/drawing/2014/main" id="{F26341D1-45A5-4170-B7CA-4E4C7077A778}"/>
                </a:ext>
              </a:extLst>
            </p:cNvPr>
            <p:cNvSpPr txBox="1"/>
            <p:nvPr/>
          </p:nvSpPr>
          <p:spPr>
            <a:xfrm>
              <a:off x="1056566" y="2204577"/>
              <a:ext cx="4137285" cy="1497988"/>
            </a:xfrm>
            <a:prstGeom prst="rect">
              <a:avLst/>
            </a:prstGeom>
            <a:noFill/>
          </p:spPr>
          <p:txBody>
            <a:bodyPr wrap="square" lIns="0" t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sz="3200" b="1" dirty="0" err="1">
                  <a:solidFill>
                    <a:prstClr val="black"/>
                  </a:solidFill>
                  <a:latin typeface="Calibri" panose="020F0502020204030204" pitchFamily="34" charset="0"/>
                  <a:cs typeface="Calibri" panose="020F0502020204030204" pitchFamily="34" charset="0"/>
                </a:rPr>
                <a:t>Đội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mũ</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bảo</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hiểm</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9" name="Group 18">
            <a:extLst>
              <a:ext uri="{FF2B5EF4-FFF2-40B4-BE49-F238E27FC236}">
                <a16:creationId xmlns:a16="http://schemas.microsoft.com/office/drawing/2014/main" id="{B69EE845-A8CD-4781-8D08-73AF4F514B5D}"/>
              </a:ext>
            </a:extLst>
          </p:cNvPr>
          <p:cNvGrpSpPr/>
          <p:nvPr/>
        </p:nvGrpSpPr>
        <p:grpSpPr>
          <a:xfrm>
            <a:off x="1905000" y="2478768"/>
            <a:ext cx="8901498" cy="762639"/>
            <a:chOff x="912502" y="1586751"/>
            <a:chExt cx="4290531" cy="1911278"/>
          </a:xfrm>
        </p:grpSpPr>
        <p:sp>
          <p:nvSpPr>
            <p:cNvPr id="20" name="矩形 17">
              <a:extLst>
                <a:ext uri="{FF2B5EF4-FFF2-40B4-BE49-F238E27FC236}">
                  <a16:creationId xmlns:a16="http://schemas.microsoft.com/office/drawing/2014/main" id="{82F3055E-14CE-403D-92E4-2F0660EF6044}"/>
                </a:ext>
              </a:extLst>
            </p:cNvPr>
            <p:cNvSpPr/>
            <p:nvPr/>
          </p:nvSpPr>
          <p:spPr>
            <a:xfrm>
              <a:off x="912502" y="1586751"/>
              <a:ext cx="4290531" cy="191127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libri" panose="020F0502020204030204" pitchFamily="34" charset="0"/>
                <a:ea typeface="字魂64号-萌趣软糖体"/>
                <a:cs typeface="Calibri" panose="020F0502020204030204" pitchFamily="34" charset="0"/>
              </a:endParaRPr>
            </a:p>
          </p:txBody>
        </p:sp>
        <p:sp>
          <p:nvSpPr>
            <p:cNvPr id="21" name="TextBox 20">
              <a:extLst>
                <a:ext uri="{FF2B5EF4-FFF2-40B4-BE49-F238E27FC236}">
                  <a16:creationId xmlns:a16="http://schemas.microsoft.com/office/drawing/2014/main" id="{F86C8B27-969B-49B8-B41E-B40C0F34880E}"/>
                </a:ext>
              </a:extLst>
            </p:cNvPr>
            <p:cNvSpPr txBox="1"/>
            <p:nvPr/>
          </p:nvSpPr>
          <p:spPr>
            <a:xfrm>
              <a:off x="1065748" y="1806056"/>
              <a:ext cx="4137285" cy="1497988"/>
            </a:xfrm>
            <a:prstGeom prst="rect">
              <a:avLst/>
            </a:prstGeom>
            <a:noFill/>
          </p:spPr>
          <p:txBody>
            <a:bodyPr wrap="square" lIns="0" t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Mặc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áo</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phao</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bảo</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hộ</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4" name="Group 13">
            <a:extLst>
              <a:ext uri="{FF2B5EF4-FFF2-40B4-BE49-F238E27FC236}">
                <a16:creationId xmlns:a16="http://schemas.microsoft.com/office/drawing/2014/main" id="{6B10047A-B98C-4473-9B0D-37C5193CB3B7}"/>
              </a:ext>
            </a:extLst>
          </p:cNvPr>
          <p:cNvGrpSpPr/>
          <p:nvPr/>
        </p:nvGrpSpPr>
        <p:grpSpPr>
          <a:xfrm>
            <a:off x="1905000" y="3424650"/>
            <a:ext cx="8901498" cy="762639"/>
            <a:chOff x="903320" y="1985272"/>
            <a:chExt cx="4290531" cy="1911278"/>
          </a:xfrm>
        </p:grpSpPr>
        <p:sp>
          <p:nvSpPr>
            <p:cNvPr id="15" name="矩形 17">
              <a:extLst>
                <a:ext uri="{FF2B5EF4-FFF2-40B4-BE49-F238E27FC236}">
                  <a16:creationId xmlns:a16="http://schemas.microsoft.com/office/drawing/2014/main" id="{1F33F364-3850-4AFA-98F2-A0DF72B09760}"/>
                </a:ext>
              </a:extLst>
            </p:cNvPr>
            <p:cNvSpPr/>
            <p:nvPr/>
          </p:nvSpPr>
          <p:spPr>
            <a:xfrm>
              <a:off x="903320" y="1985272"/>
              <a:ext cx="4290531" cy="191127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libri" panose="020F0502020204030204" pitchFamily="34" charset="0"/>
                <a:ea typeface="字魂64号-萌趣软糖体"/>
                <a:cs typeface="Calibri" panose="020F0502020204030204" pitchFamily="34" charset="0"/>
              </a:endParaRPr>
            </a:p>
          </p:txBody>
        </p:sp>
        <p:sp>
          <p:nvSpPr>
            <p:cNvPr id="22" name="TextBox 21">
              <a:extLst>
                <a:ext uri="{FF2B5EF4-FFF2-40B4-BE49-F238E27FC236}">
                  <a16:creationId xmlns:a16="http://schemas.microsoft.com/office/drawing/2014/main" id="{11BE9F05-2DA3-4BEF-B872-B36EF1ACCC88}"/>
                </a:ext>
              </a:extLst>
            </p:cNvPr>
            <p:cNvSpPr txBox="1"/>
            <p:nvPr/>
          </p:nvSpPr>
          <p:spPr>
            <a:xfrm>
              <a:off x="1056566" y="2204577"/>
              <a:ext cx="4137285" cy="1497988"/>
            </a:xfrm>
            <a:prstGeom prst="rect">
              <a:avLst/>
            </a:prstGeom>
            <a:noFill/>
          </p:spPr>
          <p:txBody>
            <a:bodyPr wrap="square" lIns="0" t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Thắt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a:t>
              </a:r>
              <a:r>
                <a:rPr lang="en-US" sz="3200" b="1" dirty="0" err="1">
                  <a:solidFill>
                    <a:prstClr val="black"/>
                  </a:solidFill>
                  <a:latin typeface="Calibri" panose="020F0502020204030204" pitchFamily="34" charset="0"/>
                  <a:cs typeface="Calibri" panose="020F0502020204030204" pitchFamily="34" charset="0"/>
                </a:rPr>
                <a:t>ây</a:t>
              </a:r>
              <a:r>
                <a:rPr lang="en-US" sz="3200" b="1" dirty="0">
                  <a:solidFill>
                    <a:prstClr val="black"/>
                  </a:solidFill>
                  <a:latin typeface="Calibri" panose="020F0502020204030204" pitchFamily="34" charset="0"/>
                  <a:cs typeface="Calibri" panose="020F0502020204030204" pitchFamily="34" charset="0"/>
                </a:rPr>
                <a:t> an </a:t>
              </a:r>
              <a:r>
                <a:rPr lang="en-US" sz="3200" b="1" dirty="0" err="1">
                  <a:solidFill>
                    <a:prstClr val="black"/>
                  </a:solidFill>
                  <a:latin typeface="Calibri" panose="020F0502020204030204" pitchFamily="34" charset="0"/>
                  <a:cs typeface="Calibri" panose="020F0502020204030204" pitchFamily="34" charset="0"/>
                </a:rPr>
                <a:t>toàn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và</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ngồi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đúng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vị</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trí</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khi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máy</a:t>
              </a:r>
              <a:r>
                <a:rPr lang="en-US" sz="3200" b="1" dirty="0">
                  <a:solidFill>
                    <a:prstClr val="black"/>
                  </a:solidFill>
                  <a:latin typeface="Calibri" panose="020F0502020204030204" pitchFamily="34" charset="0"/>
                  <a:cs typeface="Calibri" panose="020F0502020204030204" pitchFamily="34" charset="0"/>
                </a:rPr>
                <a:t> bay</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 name="Group 1">
            <a:extLst>
              <a:ext uri="{FF2B5EF4-FFF2-40B4-BE49-F238E27FC236}">
                <a16:creationId xmlns:a16="http://schemas.microsoft.com/office/drawing/2014/main" id="{7435A127-BE88-2A09-0ECD-F908CBD3C112}"/>
              </a:ext>
            </a:extLst>
          </p:cNvPr>
          <p:cNvGrpSpPr/>
          <p:nvPr/>
        </p:nvGrpSpPr>
        <p:grpSpPr>
          <a:xfrm>
            <a:off x="1905000" y="4397664"/>
            <a:ext cx="8901498" cy="762639"/>
            <a:chOff x="903320" y="1985272"/>
            <a:chExt cx="4290531" cy="1911278"/>
          </a:xfrm>
        </p:grpSpPr>
        <p:sp>
          <p:nvSpPr>
            <p:cNvPr id="4" name="矩形 17">
              <a:extLst>
                <a:ext uri="{FF2B5EF4-FFF2-40B4-BE49-F238E27FC236}">
                  <a16:creationId xmlns:a16="http://schemas.microsoft.com/office/drawing/2014/main" id="{18494312-826D-C1AF-0BD7-E695CE00049B}"/>
                </a:ext>
              </a:extLst>
            </p:cNvPr>
            <p:cNvSpPr/>
            <p:nvPr/>
          </p:nvSpPr>
          <p:spPr>
            <a:xfrm>
              <a:off x="903320" y="1985272"/>
              <a:ext cx="4290531" cy="191127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libri" panose="020F0502020204030204" pitchFamily="34" charset="0"/>
                <a:ea typeface="字魂64号-萌趣软糖体"/>
                <a:cs typeface="Calibri" panose="020F0502020204030204" pitchFamily="34" charset="0"/>
              </a:endParaRPr>
            </a:p>
          </p:txBody>
        </p:sp>
        <p:sp>
          <p:nvSpPr>
            <p:cNvPr id="5" name="TextBox 4">
              <a:extLst>
                <a:ext uri="{FF2B5EF4-FFF2-40B4-BE49-F238E27FC236}">
                  <a16:creationId xmlns:a16="http://schemas.microsoft.com/office/drawing/2014/main" id="{F4EF3DC3-B43B-ECC0-8403-9A066689B36C}"/>
                </a:ext>
              </a:extLst>
            </p:cNvPr>
            <p:cNvSpPr txBox="1"/>
            <p:nvPr/>
          </p:nvSpPr>
          <p:spPr>
            <a:xfrm>
              <a:off x="1056566" y="2204577"/>
              <a:ext cx="4137285" cy="1497988"/>
            </a:xfrm>
            <a:prstGeom prst="rect">
              <a:avLst/>
            </a:prstGeom>
            <a:noFill/>
          </p:spPr>
          <p:txBody>
            <a:bodyPr wrap="square" lIns="0" t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Xếp</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hang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lần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lượt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xuống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tàu</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8" name="Group 7">
            <a:extLst>
              <a:ext uri="{FF2B5EF4-FFF2-40B4-BE49-F238E27FC236}">
                <a16:creationId xmlns:a16="http://schemas.microsoft.com/office/drawing/2014/main" id="{9FEC79EC-FBD1-C66C-1DC8-2EDBC450DF66}"/>
              </a:ext>
            </a:extLst>
          </p:cNvPr>
          <p:cNvGrpSpPr/>
          <p:nvPr/>
        </p:nvGrpSpPr>
        <p:grpSpPr>
          <a:xfrm>
            <a:off x="1905000" y="5370678"/>
            <a:ext cx="8901498" cy="762639"/>
            <a:chOff x="903320" y="1985272"/>
            <a:chExt cx="4290531" cy="1911278"/>
          </a:xfrm>
        </p:grpSpPr>
        <p:sp>
          <p:nvSpPr>
            <p:cNvPr id="9" name="矩形 17">
              <a:extLst>
                <a:ext uri="{FF2B5EF4-FFF2-40B4-BE49-F238E27FC236}">
                  <a16:creationId xmlns:a16="http://schemas.microsoft.com/office/drawing/2014/main" id="{CF65E5F7-1C08-F202-E06D-D5787ED0AE00}"/>
                </a:ext>
              </a:extLst>
            </p:cNvPr>
            <p:cNvSpPr/>
            <p:nvPr/>
          </p:nvSpPr>
          <p:spPr>
            <a:xfrm>
              <a:off x="903320" y="1985272"/>
              <a:ext cx="4290531" cy="191127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Calibri" panose="020F0502020204030204" pitchFamily="34" charset="0"/>
                <a:ea typeface="字魂64号-萌趣软糖体"/>
                <a:cs typeface="Calibri" panose="020F0502020204030204" pitchFamily="34" charset="0"/>
              </a:endParaRPr>
            </a:p>
          </p:txBody>
        </p:sp>
        <p:sp>
          <p:nvSpPr>
            <p:cNvPr id="10" name="TextBox 9">
              <a:extLst>
                <a:ext uri="{FF2B5EF4-FFF2-40B4-BE49-F238E27FC236}">
                  <a16:creationId xmlns:a16="http://schemas.microsoft.com/office/drawing/2014/main" id="{C901BFE8-3409-4350-5CA6-F7BD7DFD4785}"/>
                </a:ext>
              </a:extLst>
            </p:cNvPr>
            <p:cNvSpPr txBox="1"/>
            <p:nvPr/>
          </p:nvSpPr>
          <p:spPr>
            <a:xfrm>
              <a:off x="1056566" y="2204577"/>
              <a:ext cx="4137285" cy="1497988"/>
            </a:xfrm>
            <a:prstGeom prst="rect">
              <a:avLst/>
            </a:prstGeom>
            <a:noFill/>
          </p:spPr>
          <p:txBody>
            <a:bodyPr wrap="square" lIns="0" t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Không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đứng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lên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ngồi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xuống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xe</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đang</a:t>
              </a:r>
              <a:r>
                <a:rPr lang="en-US" sz="3200" b="1" dirty="0">
                  <a:solidFill>
                    <a:prstClr val="black"/>
                  </a:solidFill>
                  <a:latin typeface="Calibri" panose="020F0502020204030204" pitchFamily="34" charset="0"/>
                  <a:cs typeface="Calibri" panose="020F0502020204030204" pitchFamily="34" charset="0"/>
                </a:rPr>
                <a:t> di </a:t>
              </a:r>
              <a:r>
                <a:rPr lang="en-US" sz="3200" b="1" dirty="0" err="1">
                  <a:solidFill>
                    <a:prstClr val="black"/>
                  </a:solidFill>
                  <a:latin typeface="Calibri" panose="020F0502020204030204" pitchFamily="34" charset="0"/>
                  <a:cs typeface="Calibri" panose="020F0502020204030204" pitchFamily="34" charset="0"/>
                </a:rPr>
                <a:t>chuyển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721082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p:cNvGrpSpPr/>
          <p:nvPr/>
        </p:nvGrpSpPr>
        <p:grpSpPr>
          <a:xfrm>
            <a:off x="1484062" y="751674"/>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8" name="图片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5" name="Rectangle 14"/>
          <p:cNvSpPr/>
          <p:nvPr/>
        </p:nvSpPr>
        <p:spPr>
          <a:xfrm>
            <a:off x="2152259" y="1608043"/>
            <a:ext cx="8147441"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rPr>
              <a:t>2. </a:t>
            </a:r>
            <a:r>
              <a:rPr kumimoji="0" lang="en-US" sz="4800" b="1" i="0" u="none" strike="noStrike" kern="1200" cap="none" spc="0" normalizeH="0" baseline="0" noProof="0" dirty="0" err="1">
                <a:ln>
                  <a:noFill/>
                </a:ln>
                <a:solidFill>
                  <a:srgbClr val="00B0F0"/>
                </a:solidFill>
                <a:effectLst/>
                <a:uLnTx/>
                <a:uFillTx/>
                <a:latin typeface="Calibri" panose="020F0502020204030204" pitchFamily="34" charset="0"/>
                <a:ea typeface="+mn-ea"/>
                <a:cs typeface="Calibri" panose="020F0502020204030204" pitchFamily="34" charset="0"/>
              </a:rPr>
              <a:t>Em</a:t>
            </a:r>
            <a:r>
              <a:rPr kumimoji="0" lang="en-US" sz="4800"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B0F0"/>
                </a:solidFill>
                <a:effectLst/>
                <a:uLnTx/>
                <a:uFillTx/>
                <a:latin typeface="Calibri" panose="020F0502020204030204" pitchFamily="34" charset="0"/>
                <a:ea typeface="+mn-ea"/>
                <a:cs typeface="Calibri" panose="020F0502020204030204" pitchFamily="34" charset="0"/>
              </a:rPr>
              <a:t>hãy</a:t>
            </a:r>
            <a:r>
              <a:rPr kumimoji="0" lang="en-US" sz="4800" b="1" i="0" u="none" strike="noStrike" kern="1200" cap="none" spc="0" normalizeH="0" noProof="0" dirty="0">
                <a:ln>
                  <a:noFill/>
                </a:ln>
                <a:solidFill>
                  <a:srgbClr val="00B0F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00B0F0"/>
                </a:solidFill>
                <a:effectLst/>
                <a:uLnTx/>
                <a:uFillTx/>
                <a:latin typeface="Calibri" panose="020F0502020204030204" pitchFamily="34" charset="0"/>
                <a:ea typeface="+mn-ea"/>
                <a:cs typeface="Calibri" panose="020F0502020204030204" pitchFamily="34" charset="0"/>
              </a:rPr>
              <a:t>cùng</a:t>
            </a:r>
            <a:r>
              <a:rPr kumimoji="0" lang="en-US" sz="4800" b="1" i="0" u="none" strike="noStrike" kern="1200" cap="none" spc="0" normalizeH="0" noProof="0" dirty="0">
                <a:ln>
                  <a:noFill/>
                </a:ln>
                <a:solidFill>
                  <a:srgbClr val="00B0F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00B0F0"/>
                </a:solidFill>
                <a:effectLst/>
                <a:uLnTx/>
                <a:uFillTx/>
                <a:latin typeface="Calibri" panose="020F0502020204030204" pitchFamily="34" charset="0"/>
                <a:ea typeface="+mn-ea"/>
                <a:cs typeface="Calibri" panose="020F0502020204030204" pitchFamily="34" charset="0"/>
              </a:rPr>
              <a:t>bạn</a:t>
            </a:r>
            <a:r>
              <a:rPr kumimoji="0" lang="en-US" sz="4800" b="1" i="0" u="none" strike="noStrike" kern="1200" cap="none" spc="0" normalizeH="0" noProof="0" dirty="0">
                <a:ln>
                  <a:noFill/>
                </a:ln>
                <a:solidFill>
                  <a:srgbClr val="00B0F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00B0F0"/>
                </a:solidFill>
                <a:effectLst/>
                <a:uLnTx/>
                <a:uFillTx/>
                <a:latin typeface="Calibri" panose="020F0502020204030204" pitchFamily="34" charset="0"/>
                <a:ea typeface="+mn-ea"/>
                <a:cs typeface="Calibri" panose="020F0502020204030204" pitchFamily="34" charset="0"/>
              </a:rPr>
              <a:t>trong</a:t>
            </a:r>
            <a:r>
              <a:rPr kumimoji="0" lang="en-US" sz="4800" b="1" i="0" u="none" strike="noStrike" kern="1200" cap="none" spc="0" normalizeH="0" noProof="0" dirty="0">
                <a:ln>
                  <a:noFill/>
                </a:ln>
                <a:solidFill>
                  <a:srgbClr val="00B0F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00B0F0"/>
                </a:solidFill>
                <a:effectLst/>
                <a:uLnTx/>
                <a:uFillTx/>
                <a:latin typeface="Calibri" panose="020F0502020204030204" pitchFamily="34" charset="0"/>
                <a:ea typeface="+mn-ea"/>
                <a:cs typeface="Calibri" panose="020F0502020204030204" pitchFamily="34" charset="0"/>
              </a:rPr>
              <a:t>nhóm</a:t>
            </a:r>
            <a:r>
              <a:rPr kumimoji="0" lang="en-US" sz="4800" b="1" i="0" u="none" strike="noStrike" kern="1200" cap="none" spc="0" normalizeH="0" noProof="0" dirty="0">
                <a:ln>
                  <a:noFill/>
                </a:ln>
                <a:solidFill>
                  <a:srgbClr val="00B0F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00B0F0"/>
                </a:solidFill>
                <a:effectLst/>
                <a:uLnTx/>
                <a:uFillTx/>
                <a:latin typeface="Calibri" panose="020F0502020204030204" pitchFamily="34" charset="0"/>
                <a:ea typeface="+mn-ea"/>
                <a:cs typeface="Calibri" panose="020F0502020204030204" pitchFamily="34" charset="0"/>
              </a:rPr>
              <a:t>viết</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vẽ</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bảng</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thông</a:t>
            </a:r>
            <a:r>
              <a:rPr lang="en-US" sz="4800" b="1" dirty="0">
                <a:solidFill>
                  <a:srgbClr val="00B0F0"/>
                </a:solidFill>
                <a:latin typeface="Calibri" panose="020F0502020204030204" pitchFamily="34" charset="0"/>
                <a:cs typeface="Calibri" panose="020F0502020204030204" pitchFamily="34" charset="0"/>
              </a:rPr>
              <a:t> tin </a:t>
            </a:r>
            <a:r>
              <a:rPr lang="en-US" sz="4800" b="1" dirty="0" err="1">
                <a:solidFill>
                  <a:srgbClr val="00B0F0"/>
                </a:solidFill>
                <a:latin typeface="Calibri" panose="020F0502020204030204" pitchFamily="34" charset="0"/>
                <a:cs typeface="Calibri" panose="020F0502020204030204" pitchFamily="34" charset="0"/>
              </a:rPr>
              <a:t>về</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quy</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tắc</a:t>
            </a:r>
            <a:r>
              <a:rPr lang="en-US" sz="4800" b="1" dirty="0">
                <a:solidFill>
                  <a:srgbClr val="00B0F0"/>
                </a:solidFill>
                <a:latin typeface="Calibri" panose="020F0502020204030204" pitchFamily="34" charset="0"/>
                <a:cs typeface="Calibri" panose="020F0502020204030204" pitchFamily="34" charset="0"/>
              </a:rPr>
              <a:t> an </a:t>
            </a:r>
            <a:r>
              <a:rPr lang="en-US" sz="4800" b="1" dirty="0" err="1">
                <a:solidFill>
                  <a:srgbClr val="00B0F0"/>
                </a:solidFill>
                <a:latin typeface="Calibri" panose="020F0502020204030204" pitchFamily="34" charset="0"/>
                <a:cs typeface="Calibri" panose="020F0502020204030204" pitchFamily="34" charset="0"/>
              </a:rPr>
              <a:t>toàn</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khi</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tham</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gia</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các</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phương</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tiện</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giao</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thông</a:t>
            </a:r>
            <a:r>
              <a:rPr lang="en-US" sz="4800" b="1" dirty="0">
                <a:solidFill>
                  <a:srgbClr val="00B0F0"/>
                </a:solidFill>
                <a:latin typeface="Calibri" panose="020F0502020204030204" pitchFamily="34" charset="0"/>
                <a:cs typeface="Calibri" panose="020F0502020204030204" pitchFamily="34" charset="0"/>
              </a:rPr>
              <a:t>.</a:t>
            </a:r>
            <a:endParaRPr kumimoji="0" lang="vi-VN" sz="4800"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98817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689A05-F58C-371A-128A-07A0ACE53CF2}"/>
              </a:ext>
            </a:extLst>
          </p:cNvPr>
          <p:cNvPicPr>
            <a:picLocks noChangeAspect="1"/>
          </p:cNvPicPr>
          <p:nvPr/>
        </p:nvPicPr>
        <p:blipFill>
          <a:blip r:embed="rId2"/>
          <a:stretch>
            <a:fillRect/>
          </a:stretch>
        </p:blipFill>
        <p:spPr>
          <a:xfrm>
            <a:off x="1629369" y="686592"/>
            <a:ext cx="8933262" cy="5484815"/>
          </a:xfrm>
          <a:prstGeom prst="rect">
            <a:avLst/>
          </a:prstGeom>
        </p:spPr>
      </p:pic>
    </p:spTree>
    <p:extLst>
      <p:ext uri="{BB962C8B-B14F-4D97-AF65-F5344CB8AC3E}">
        <p14:creationId xmlns:p14="http://schemas.microsoft.com/office/powerpoint/2010/main" val="63759483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p:cNvGrpSpPr/>
          <p:nvPr/>
        </p:nvGrpSpPr>
        <p:grpSpPr>
          <a:xfrm>
            <a:off x="1484062" y="751674"/>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5" name="Rectangle 14"/>
          <p:cNvSpPr/>
          <p:nvPr/>
        </p:nvSpPr>
        <p:spPr>
          <a:xfrm>
            <a:off x="2333235" y="1457341"/>
            <a:ext cx="7510345"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F0"/>
                </a:solidFill>
                <a:effectLst/>
                <a:uLnTx/>
                <a:uFillTx/>
                <a:latin typeface="Calibri" panose="020F0502020204030204" pitchFamily="34" charset="0"/>
                <a:ea typeface="+mn-ea"/>
                <a:cs typeface="Calibri" panose="020F0502020204030204" pitchFamily="34" charset="0"/>
              </a:rPr>
              <a:t>Hằng</a:t>
            </a:r>
            <a:r>
              <a:rPr kumimoji="0" lang="en-US" sz="4800" b="1" i="0" u="none" strike="noStrike" kern="1200" cap="none" spc="0" normalizeH="0" noProof="0" dirty="0">
                <a:ln>
                  <a:noFill/>
                </a:ln>
                <a:solidFill>
                  <a:srgbClr val="00B0F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srgbClr val="00B0F0"/>
                </a:solidFill>
                <a:effectLst/>
                <a:uLnTx/>
                <a:uFillTx/>
                <a:latin typeface="Calibri" panose="020F0502020204030204" pitchFamily="34" charset="0"/>
                <a:ea typeface="+mn-ea"/>
                <a:cs typeface="Calibri" panose="020F0502020204030204" pitchFamily="34" charset="0"/>
              </a:rPr>
              <a:t>ngày</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em</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hãy</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tuân</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thủ</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nghiêm</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túc</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các</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quy</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tắc</a:t>
            </a:r>
            <a:r>
              <a:rPr lang="en-US" sz="4800" b="1" dirty="0">
                <a:solidFill>
                  <a:srgbClr val="00B0F0"/>
                </a:solidFill>
                <a:latin typeface="Calibri" panose="020F0502020204030204" pitchFamily="34" charset="0"/>
                <a:cs typeface="Calibri" panose="020F0502020204030204" pitchFamily="34" charset="0"/>
              </a:rPr>
              <a:t> an </a:t>
            </a:r>
            <a:r>
              <a:rPr lang="en-US" sz="4800" b="1" dirty="0" err="1">
                <a:solidFill>
                  <a:srgbClr val="00B0F0"/>
                </a:solidFill>
                <a:latin typeface="Calibri" panose="020F0502020204030204" pitchFamily="34" charset="0"/>
                <a:cs typeface="Calibri" panose="020F0502020204030204" pitchFamily="34" charset="0"/>
              </a:rPr>
              <a:t>toàn</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khi</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tham</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gia</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các</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phương</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tiện</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giao</a:t>
            </a:r>
            <a:r>
              <a:rPr lang="en-US" sz="4800" b="1" dirty="0">
                <a:solidFill>
                  <a:srgbClr val="00B0F0"/>
                </a:solidFill>
                <a:latin typeface="Calibri" panose="020F0502020204030204" pitchFamily="34" charset="0"/>
                <a:cs typeface="Calibri" panose="020F0502020204030204" pitchFamily="34" charset="0"/>
              </a:rPr>
              <a:t> </a:t>
            </a:r>
            <a:r>
              <a:rPr lang="en-US" sz="4800" b="1" dirty="0" err="1">
                <a:solidFill>
                  <a:srgbClr val="00B0F0"/>
                </a:solidFill>
                <a:latin typeface="Calibri" panose="020F0502020204030204" pitchFamily="34" charset="0"/>
                <a:cs typeface="Calibri" panose="020F0502020204030204" pitchFamily="34" charset="0"/>
              </a:rPr>
              <a:t>thông</a:t>
            </a:r>
            <a:r>
              <a:rPr lang="en-US" sz="4800" b="1" dirty="0">
                <a:solidFill>
                  <a:srgbClr val="00B0F0"/>
                </a:solidFill>
                <a:latin typeface="Calibri" panose="020F0502020204030204" pitchFamily="34" charset="0"/>
                <a:cs typeface="Calibri" panose="020F0502020204030204" pitchFamily="34" charset="0"/>
              </a:rPr>
              <a:t>.</a:t>
            </a:r>
            <a:endParaRPr kumimoji="0" lang="vi-VN" sz="4800"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10210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192383-0853-FE26-65DF-9CDA5C55922A}"/>
              </a:ext>
            </a:extLst>
          </p:cNvPr>
          <p:cNvPicPr>
            <a:picLocks noChangeAspect="1"/>
          </p:cNvPicPr>
          <p:nvPr/>
        </p:nvPicPr>
        <p:blipFill>
          <a:blip r:embed="rId2"/>
          <a:stretch>
            <a:fillRect/>
          </a:stretch>
        </p:blipFill>
        <p:spPr>
          <a:xfrm>
            <a:off x="774700" y="1217273"/>
            <a:ext cx="10253952" cy="4713627"/>
          </a:xfrm>
          <a:prstGeom prst="rect">
            <a:avLst/>
          </a:prstGeom>
        </p:spPr>
      </p:pic>
    </p:spTree>
    <p:extLst>
      <p:ext uri="{BB962C8B-B14F-4D97-AF65-F5344CB8AC3E}">
        <p14:creationId xmlns:p14="http://schemas.microsoft.com/office/powerpoint/2010/main" val="202962952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9000"/>
          </a:stretch>
        </a:blipFill>
        <a:effectLst/>
      </p:bgPr>
    </p:bg>
    <p:spTree>
      <p:nvGrpSpPr>
        <p:cNvPr id="1" name=""/>
        <p:cNvGrpSpPr/>
        <p:nvPr/>
      </p:nvGrpSpPr>
      <p:grpSpPr>
        <a:xfrm>
          <a:off x="0" y="0"/>
          <a:ext cx="0" cy="0"/>
          <a:chOff x="0" y="0"/>
          <a:chExt cx="0" cy="0"/>
        </a:xfrm>
      </p:grpSpPr>
      <p:pic>
        <p:nvPicPr>
          <p:cNvPr id="3" name="Picture 2" descr="A picture containing text, toy, vector graphics, doll&#10;&#10;Description automatically generated">
            <a:extLst>
              <a:ext uri="{FF2B5EF4-FFF2-40B4-BE49-F238E27FC236}">
                <a16:creationId xmlns:a16="http://schemas.microsoft.com/office/drawing/2014/main" id="{B08AD162-6F20-03AB-EEEF-AA85D7450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118" y="3777316"/>
            <a:ext cx="5392882" cy="3080684"/>
          </a:xfrm>
          <a:prstGeom prst="rect">
            <a:avLst/>
          </a:prstGeom>
        </p:spPr>
      </p:pic>
      <p:sp>
        <p:nvSpPr>
          <p:cNvPr id="5" name="Rectangle: Rounded Corners 4">
            <a:extLst>
              <a:ext uri="{FF2B5EF4-FFF2-40B4-BE49-F238E27FC236}">
                <a16:creationId xmlns:a16="http://schemas.microsoft.com/office/drawing/2014/main" id="{3B6BFB7A-EB42-6DB1-6D1E-4EBB46B14CD9}"/>
              </a:ext>
            </a:extLst>
          </p:cNvPr>
          <p:cNvSpPr/>
          <p:nvPr/>
        </p:nvSpPr>
        <p:spPr>
          <a:xfrm>
            <a:off x="251801" y="198709"/>
            <a:ext cx="9226496" cy="3578607"/>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2CAAF66-441A-5AE6-6717-64B1E01C17D3}"/>
              </a:ext>
            </a:extLst>
          </p:cNvPr>
          <p:cNvSpPr txBox="1"/>
          <p:nvPr/>
        </p:nvSpPr>
        <p:spPr>
          <a:xfrm>
            <a:off x="320627" y="0"/>
            <a:ext cx="9226496" cy="3612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Luật</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Mỗi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đọc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câu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trong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vòng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30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giây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Viết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đáp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con. </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đúng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1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thưởng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p:txBody>
      </p:sp>
    </p:spTree>
    <p:extLst>
      <p:ext uri="{BB962C8B-B14F-4D97-AF65-F5344CB8AC3E}">
        <p14:creationId xmlns:p14="http://schemas.microsoft.com/office/powerpoint/2010/main" val="1595007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DF22149-72AE-4740-B9E4-EEFCA3AE547C}"/>
              </a:ext>
            </a:extLst>
          </p:cNvPr>
          <p:cNvPicPr>
            <a:picLocks noChangeAspect="1"/>
          </p:cNvPicPr>
          <p:nvPr/>
        </p:nvPicPr>
        <p:blipFill>
          <a:blip r:embed="rId8"/>
          <a:stretch>
            <a:fillRect/>
          </a:stretch>
        </p:blipFill>
        <p:spPr>
          <a:xfrm>
            <a:off x="3160135" y="187012"/>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1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1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589086" y="473940"/>
            <a:ext cx="9527019" cy="1366838"/>
          </a:xfrm>
          <a:custGeom>
            <a:avLst/>
            <a:gdLst>
              <a:gd name="connsiteX0" fmla="*/ 0 w 9527019"/>
              <a:gd name="connsiteY0" fmla="*/ 227811 h 1366838"/>
              <a:gd name="connsiteX1" fmla="*/ 227811 w 9527019"/>
              <a:gd name="connsiteY1" fmla="*/ 0 h 1366838"/>
              <a:gd name="connsiteX2" fmla="*/ 744183 w 9527019"/>
              <a:gd name="connsiteY2" fmla="*/ 0 h 1366838"/>
              <a:gd name="connsiteX3" fmla="*/ 1169841 w 9527019"/>
              <a:gd name="connsiteY3" fmla="*/ 0 h 1366838"/>
              <a:gd name="connsiteX4" fmla="*/ 1958354 w 9527019"/>
              <a:gd name="connsiteY4" fmla="*/ 0 h 1366838"/>
              <a:gd name="connsiteX5" fmla="*/ 2837582 w 9527019"/>
              <a:gd name="connsiteY5" fmla="*/ 0 h 1366838"/>
              <a:gd name="connsiteX6" fmla="*/ 3626096 w 9527019"/>
              <a:gd name="connsiteY6" fmla="*/ 0 h 1366838"/>
              <a:gd name="connsiteX7" fmla="*/ 4233182 w 9527019"/>
              <a:gd name="connsiteY7" fmla="*/ 0 h 1366838"/>
              <a:gd name="connsiteX8" fmla="*/ 4840267 w 9527019"/>
              <a:gd name="connsiteY8" fmla="*/ 0 h 1366838"/>
              <a:gd name="connsiteX9" fmla="*/ 5356639 w 9527019"/>
              <a:gd name="connsiteY9" fmla="*/ 0 h 1366838"/>
              <a:gd name="connsiteX10" fmla="*/ 6054439 w 9527019"/>
              <a:gd name="connsiteY10" fmla="*/ 0 h 1366838"/>
              <a:gd name="connsiteX11" fmla="*/ 6752239 w 9527019"/>
              <a:gd name="connsiteY11" fmla="*/ 0 h 1366838"/>
              <a:gd name="connsiteX12" fmla="*/ 7177897 w 9527019"/>
              <a:gd name="connsiteY12" fmla="*/ 0 h 1366838"/>
              <a:gd name="connsiteX13" fmla="*/ 7875696 w 9527019"/>
              <a:gd name="connsiteY13" fmla="*/ 0 h 1366838"/>
              <a:gd name="connsiteX14" fmla="*/ 8664210 w 9527019"/>
              <a:gd name="connsiteY14" fmla="*/ 0 h 1366838"/>
              <a:gd name="connsiteX15" fmla="*/ 9299208 w 9527019"/>
              <a:gd name="connsiteY15" fmla="*/ 0 h 1366838"/>
              <a:gd name="connsiteX16" fmla="*/ 9527019 w 9527019"/>
              <a:gd name="connsiteY16" fmla="*/ 227811 h 1366838"/>
              <a:gd name="connsiteX17" fmla="*/ 9527019 w 9527019"/>
              <a:gd name="connsiteY17" fmla="*/ 656083 h 1366838"/>
              <a:gd name="connsiteX18" fmla="*/ 9527019 w 9527019"/>
              <a:gd name="connsiteY18" fmla="*/ 1139027 h 1366838"/>
              <a:gd name="connsiteX19" fmla="*/ 9299208 w 9527019"/>
              <a:gd name="connsiteY19" fmla="*/ 1366838 h 1366838"/>
              <a:gd name="connsiteX20" fmla="*/ 8692122 w 9527019"/>
              <a:gd name="connsiteY20" fmla="*/ 1366838 h 1366838"/>
              <a:gd name="connsiteX21" fmla="*/ 8085036 w 9527019"/>
              <a:gd name="connsiteY21" fmla="*/ 1366838 h 1366838"/>
              <a:gd name="connsiteX22" fmla="*/ 7205809 w 9527019"/>
              <a:gd name="connsiteY22" fmla="*/ 1366838 h 1366838"/>
              <a:gd name="connsiteX23" fmla="*/ 6689437 w 9527019"/>
              <a:gd name="connsiteY23" fmla="*/ 1366838 h 1366838"/>
              <a:gd name="connsiteX24" fmla="*/ 5991637 w 9527019"/>
              <a:gd name="connsiteY24" fmla="*/ 1366838 h 1366838"/>
              <a:gd name="connsiteX25" fmla="*/ 5565979 w 9527019"/>
              <a:gd name="connsiteY25" fmla="*/ 1366838 h 1366838"/>
              <a:gd name="connsiteX26" fmla="*/ 5140321 w 9527019"/>
              <a:gd name="connsiteY26" fmla="*/ 1366838 h 1366838"/>
              <a:gd name="connsiteX27" fmla="*/ 4714664 w 9527019"/>
              <a:gd name="connsiteY27" fmla="*/ 1366838 h 1366838"/>
              <a:gd name="connsiteX28" fmla="*/ 4016864 w 9527019"/>
              <a:gd name="connsiteY28" fmla="*/ 1366838 h 1366838"/>
              <a:gd name="connsiteX29" fmla="*/ 3591206 w 9527019"/>
              <a:gd name="connsiteY29" fmla="*/ 1366838 h 1366838"/>
              <a:gd name="connsiteX30" fmla="*/ 2711978 w 9527019"/>
              <a:gd name="connsiteY30" fmla="*/ 1366838 h 1366838"/>
              <a:gd name="connsiteX31" fmla="*/ 2014178 w 9527019"/>
              <a:gd name="connsiteY31" fmla="*/ 1366838 h 1366838"/>
              <a:gd name="connsiteX32" fmla="*/ 1407093 w 9527019"/>
              <a:gd name="connsiteY32" fmla="*/ 1366838 h 1366838"/>
              <a:gd name="connsiteX33" fmla="*/ 890721 w 9527019"/>
              <a:gd name="connsiteY33" fmla="*/ 1366838 h 1366838"/>
              <a:gd name="connsiteX34" fmla="*/ 227811 w 9527019"/>
              <a:gd name="connsiteY34" fmla="*/ 1366838 h 1366838"/>
              <a:gd name="connsiteX35" fmla="*/ 0 w 9527019"/>
              <a:gd name="connsiteY35" fmla="*/ 1139027 h 1366838"/>
              <a:gd name="connsiteX36" fmla="*/ 0 w 9527019"/>
              <a:gd name="connsiteY36" fmla="*/ 692531 h 1366838"/>
              <a:gd name="connsiteX37" fmla="*/ 0 w 9527019"/>
              <a:gd name="connsiteY37" fmla="*/ 227811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8"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1474" y="899786"/>
                  <a:pt x="9527019" y="1139027"/>
                </a:cubicBezTo>
                <a:cubicBezTo>
                  <a:pt x="9523913" y="1267848"/>
                  <a:pt x="9420022" y="1346212"/>
                  <a:pt x="9299208" y="1366838"/>
                </a:cubicBezTo>
                <a:cubicBezTo>
                  <a:pt x="9043711" y="1344501"/>
                  <a:pt x="8857440" y="1349828"/>
                  <a:pt x="8692122" y="1366838"/>
                </a:cubicBezTo>
                <a:cubicBezTo>
                  <a:pt x="8526804" y="1383848"/>
                  <a:pt x="8334842" y="1395093"/>
                  <a:pt x="8085036" y="1366838"/>
                </a:cubicBezTo>
                <a:cubicBezTo>
                  <a:pt x="7835230" y="1338583"/>
                  <a:pt x="7382757" y="1381168"/>
                  <a:pt x="7205809" y="1366838"/>
                </a:cubicBezTo>
                <a:cubicBezTo>
                  <a:pt x="7028861" y="1352508"/>
                  <a:pt x="6855901" y="1375421"/>
                  <a:pt x="6689437" y="1366838"/>
                </a:cubicBezTo>
                <a:cubicBezTo>
                  <a:pt x="6522973" y="1358255"/>
                  <a:pt x="6162796" y="1375231"/>
                  <a:pt x="5991637" y="1366838"/>
                </a:cubicBezTo>
                <a:cubicBezTo>
                  <a:pt x="5820478" y="1358445"/>
                  <a:pt x="5731903" y="1369903"/>
                  <a:pt x="5565979" y="1366838"/>
                </a:cubicBezTo>
                <a:cubicBezTo>
                  <a:pt x="5400055" y="1363773"/>
                  <a:pt x="5312797" y="1378869"/>
                  <a:pt x="5140321" y="1366838"/>
                </a:cubicBezTo>
                <a:cubicBezTo>
                  <a:pt x="4967845" y="1354807"/>
                  <a:pt x="4843082" y="1359635"/>
                  <a:pt x="4714664" y="1366838"/>
                </a:cubicBezTo>
                <a:cubicBezTo>
                  <a:pt x="4586246" y="1374041"/>
                  <a:pt x="4251587" y="1384794"/>
                  <a:pt x="4016864" y="1366838"/>
                </a:cubicBezTo>
                <a:cubicBezTo>
                  <a:pt x="3782141" y="1348882"/>
                  <a:pt x="3735045" y="1379245"/>
                  <a:pt x="3591206" y="1366838"/>
                </a:cubicBezTo>
                <a:cubicBezTo>
                  <a:pt x="3447367" y="1354431"/>
                  <a:pt x="3127379" y="1348510"/>
                  <a:pt x="2711978" y="1366838"/>
                </a:cubicBezTo>
                <a:cubicBezTo>
                  <a:pt x="2296577" y="1385166"/>
                  <a:pt x="2246080" y="1378140"/>
                  <a:pt x="2014178" y="1366838"/>
                </a:cubicBezTo>
                <a:cubicBezTo>
                  <a:pt x="1782276" y="1355536"/>
                  <a:pt x="1659580" y="1356484"/>
                  <a:pt x="1407093" y="1366838"/>
                </a:cubicBezTo>
                <a:cubicBezTo>
                  <a:pt x="1154606" y="1377192"/>
                  <a:pt x="1101989" y="1349771"/>
                  <a:pt x="890721" y="1366838"/>
                </a:cubicBezTo>
                <a:cubicBezTo>
                  <a:pt x="679453" y="1383905"/>
                  <a:pt x="550851" y="1394569"/>
                  <a:pt x="227811" y="1366838"/>
                </a:cubicBezTo>
                <a:cubicBezTo>
                  <a:pt x="102665" y="1363726"/>
                  <a:pt x="2243" y="1247638"/>
                  <a:pt x="0" y="1139027"/>
                </a:cubicBezTo>
                <a:cubicBezTo>
                  <a:pt x="3651" y="983266"/>
                  <a:pt x="-20441" y="788482"/>
                  <a:pt x="0" y="692531"/>
                </a:cubicBezTo>
                <a:cubicBezTo>
                  <a:pt x="20441" y="596580"/>
                  <a:pt x="20025" y="457030"/>
                  <a:pt x="0" y="227811"/>
                </a:cubicBezTo>
                <a:close/>
              </a:path>
              <a:path w="9527019" h="1366838"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1228" y="966817"/>
                  <a:pt x="9527019" y="1139027"/>
                </a:cubicBezTo>
                <a:cubicBezTo>
                  <a:pt x="9534932" y="1282693"/>
                  <a:pt x="9439216" y="1339070"/>
                  <a:pt x="9299208" y="1366838"/>
                </a:cubicBezTo>
                <a:cubicBezTo>
                  <a:pt x="9063574" y="1372450"/>
                  <a:pt x="8895593" y="1343813"/>
                  <a:pt x="8782836" y="1366838"/>
                </a:cubicBezTo>
                <a:cubicBezTo>
                  <a:pt x="8670079" y="1389863"/>
                  <a:pt x="8528815" y="1387647"/>
                  <a:pt x="8357178" y="1366838"/>
                </a:cubicBezTo>
                <a:cubicBezTo>
                  <a:pt x="8185541" y="1346029"/>
                  <a:pt x="8115607" y="1346955"/>
                  <a:pt x="7931520" y="1366838"/>
                </a:cubicBezTo>
                <a:cubicBezTo>
                  <a:pt x="7747433" y="1386721"/>
                  <a:pt x="7241822" y="1402959"/>
                  <a:pt x="7052293" y="1366838"/>
                </a:cubicBezTo>
                <a:cubicBezTo>
                  <a:pt x="6862764" y="1330717"/>
                  <a:pt x="6625897" y="1391669"/>
                  <a:pt x="6445207" y="1366838"/>
                </a:cubicBezTo>
                <a:cubicBezTo>
                  <a:pt x="6264517" y="1342007"/>
                  <a:pt x="5938600" y="1360702"/>
                  <a:pt x="5656693" y="1366838"/>
                </a:cubicBezTo>
                <a:cubicBezTo>
                  <a:pt x="5374786" y="1372974"/>
                  <a:pt x="5316775" y="1342875"/>
                  <a:pt x="5140321" y="1366838"/>
                </a:cubicBezTo>
                <a:cubicBezTo>
                  <a:pt x="4963867" y="1390801"/>
                  <a:pt x="4718835" y="1336700"/>
                  <a:pt x="4533236" y="1366838"/>
                </a:cubicBezTo>
                <a:cubicBezTo>
                  <a:pt x="4347637" y="1396976"/>
                  <a:pt x="4157902" y="1352757"/>
                  <a:pt x="3835436" y="1366838"/>
                </a:cubicBezTo>
                <a:cubicBezTo>
                  <a:pt x="3512970" y="1380919"/>
                  <a:pt x="3292752" y="1397762"/>
                  <a:pt x="3046922" y="1366838"/>
                </a:cubicBezTo>
                <a:cubicBezTo>
                  <a:pt x="2801092" y="1335914"/>
                  <a:pt x="2587518" y="1328326"/>
                  <a:pt x="2258408" y="1366838"/>
                </a:cubicBezTo>
                <a:cubicBezTo>
                  <a:pt x="1929298" y="1405350"/>
                  <a:pt x="1852530" y="1398636"/>
                  <a:pt x="1560609" y="1366838"/>
                </a:cubicBezTo>
                <a:cubicBezTo>
                  <a:pt x="1268688" y="1335040"/>
                  <a:pt x="1324433" y="1362140"/>
                  <a:pt x="1134951" y="1366838"/>
                </a:cubicBezTo>
                <a:cubicBezTo>
                  <a:pt x="945469" y="1371536"/>
                  <a:pt x="657788" y="1369507"/>
                  <a:pt x="227811" y="1366838"/>
                </a:cubicBezTo>
                <a:cubicBezTo>
                  <a:pt x="119541" y="1368710"/>
                  <a:pt x="-13913" y="1279719"/>
                  <a:pt x="0" y="1139027"/>
                </a:cubicBezTo>
                <a:cubicBezTo>
                  <a:pt x="11672" y="1027070"/>
                  <a:pt x="-5699" y="865870"/>
                  <a:pt x="0" y="710755"/>
                </a:cubicBezTo>
                <a:cubicBezTo>
                  <a:pt x="5699" y="555640"/>
                  <a:pt x="20748" y="336615"/>
                  <a:pt x="0" y="227811"/>
                </a:cubicBezTo>
                <a:close/>
              </a:path>
            </a:pathLst>
          </a:custGeom>
          <a:ln w="38100">
            <a:extLst>
              <a:ext uri="{C807C97D-BFC1-408E-A445-0C87EB9F89A2}">
                <ask:lineSketchStyleProps xmlns:ask="http://schemas.microsoft.com/office/drawing/2018/sketchyshapes" xmlns="" sd="211251741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biểu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chấp</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quy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tắc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tham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thông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67268" y="2520234"/>
            <a:ext cx="5106839" cy="156111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custGeom>
                    <a:avLst/>
                    <a:gdLst>
                      <a:gd name="connsiteX0" fmla="*/ 808492 w 5025452"/>
                      <a:gd name="connsiteY0" fmla="*/ 0 h 1163782"/>
                      <a:gd name="connsiteX1" fmla="*/ 1376570 w 5025452"/>
                      <a:gd name="connsiteY1" fmla="*/ 0 h 1163782"/>
                      <a:gd name="connsiteX2" fmla="*/ 1944648 w 5025452"/>
                      <a:gd name="connsiteY2" fmla="*/ 0 h 1163782"/>
                      <a:gd name="connsiteX3" fmla="*/ 2410471 w 5025452"/>
                      <a:gd name="connsiteY3" fmla="*/ 0 h 1163782"/>
                      <a:gd name="connsiteX4" fmla="*/ 3012634 w 5025452"/>
                      <a:gd name="connsiteY4" fmla="*/ 0 h 1163782"/>
                      <a:gd name="connsiteX5" fmla="*/ 3478458 w 5025452"/>
                      <a:gd name="connsiteY5" fmla="*/ 0 h 1163782"/>
                      <a:gd name="connsiteX6" fmla="*/ 4216959 w 5025452"/>
                      <a:gd name="connsiteY6" fmla="*/ 0 h 1163782"/>
                      <a:gd name="connsiteX7" fmla="*/ 5025452 w 5025452"/>
                      <a:gd name="connsiteY7" fmla="*/ 581891 h 1163782"/>
                      <a:gd name="connsiteX8" fmla="*/ 4216959 w 5025452"/>
                      <a:gd name="connsiteY8" fmla="*/ 1163782 h 1163782"/>
                      <a:gd name="connsiteX9" fmla="*/ 3717051 w 5025452"/>
                      <a:gd name="connsiteY9" fmla="*/ 1163782 h 1163782"/>
                      <a:gd name="connsiteX10" fmla="*/ 3183057 w 5025452"/>
                      <a:gd name="connsiteY10" fmla="*/ 1163782 h 1163782"/>
                      <a:gd name="connsiteX11" fmla="*/ 2649064 w 5025452"/>
                      <a:gd name="connsiteY11" fmla="*/ 1163782 h 1163782"/>
                      <a:gd name="connsiteX12" fmla="*/ 2080986 w 5025452"/>
                      <a:gd name="connsiteY12" fmla="*/ 1163782 h 1163782"/>
                      <a:gd name="connsiteX13" fmla="*/ 1512909 w 5025452"/>
                      <a:gd name="connsiteY13" fmla="*/ 1163782 h 1163782"/>
                      <a:gd name="connsiteX14" fmla="*/ 808492 w 5025452"/>
                      <a:gd name="connsiteY14" fmla="*/ 1163782 h 1163782"/>
                      <a:gd name="connsiteX15" fmla="*/ 0 w 5025452"/>
                      <a:gd name="connsiteY15" fmla="*/ 581891 h 1163782"/>
                      <a:gd name="connsiteX16" fmla="*/ 808492 w 5025452"/>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25452" h="1163782" fill="none" extrusionOk="0">
                        <a:moveTo>
                          <a:pt x="808492" y="0"/>
                        </a:moveTo>
                        <a:cubicBezTo>
                          <a:pt x="979206" y="-67725"/>
                          <a:pt x="1244303" y="51665"/>
                          <a:pt x="1376570" y="0"/>
                        </a:cubicBezTo>
                        <a:cubicBezTo>
                          <a:pt x="1508837" y="-51665"/>
                          <a:pt x="1676863" y="6186"/>
                          <a:pt x="1944648" y="0"/>
                        </a:cubicBezTo>
                        <a:cubicBezTo>
                          <a:pt x="2212433" y="-6186"/>
                          <a:pt x="2184255" y="45418"/>
                          <a:pt x="2410471" y="0"/>
                        </a:cubicBezTo>
                        <a:cubicBezTo>
                          <a:pt x="2636687" y="-45418"/>
                          <a:pt x="2835571" y="43959"/>
                          <a:pt x="3012634" y="0"/>
                        </a:cubicBezTo>
                        <a:cubicBezTo>
                          <a:pt x="3189697" y="-43959"/>
                          <a:pt x="3292256" y="42799"/>
                          <a:pt x="3478458" y="0"/>
                        </a:cubicBezTo>
                        <a:cubicBezTo>
                          <a:pt x="3664660" y="-42799"/>
                          <a:pt x="3918658" y="30282"/>
                          <a:pt x="4216959" y="0"/>
                        </a:cubicBezTo>
                        <a:cubicBezTo>
                          <a:pt x="4659550" y="-60399"/>
                          <a:pt x="5112206" y="236184"/>
                          <a:pt x="5025452" y="581891"/>
                        </a:cubicBezTo>
                        <a:cubicBezTo>
                          <a:pt x="5030964" y="931728"/>
                          <a:pt x="4616017" y="1177916"/>
                          <a:pt x="4216959" y="1163782"/>
                        </a:cubicBezTo>
                        <a:cubicBezTo>
                          <a:pt x="4043917" y="1202303"/>
                          <a:pt x="3861266" y="1146700"/>
                          <a:pt x="3717051" y="1163782"/>
                        </a:cubicBezTo>
                        <a:cubicBezTo>
                          <a:pt x="3572836" y="1180864"/>
                          <a:pt x="3413902" y="1159742"/>
                          <a:pt x="3183057" y="1163782"/>
                        </a:cubicBezTo>
                        <a:cubicBezTo>
                          <a:pt x="2952212" y="1167822"/>
                          <a:pt x="2903018" y="1132908"/>
                          <a:pt x="2649064" y="1163782"/>
                        </a:cubicBezTo>
                        <a:cubicBezTo>
                          <a:pt x="2395110" y="1194656"/>
                          <a:pt x="2307185" y="1138221"/>
                          <a:pt x="2080986" y="1163782"/>
                        </a:cubicBezTo>
                        <a:cubicBezTo>
                          <a:pt x="1854787" y="1189343"/>
                          <a:pt x="1642199" y="1106025"/>
                          <a:pt x="1512909" y="1163782"/>
                        </a:cubicBezTo>
                        <a:cubicBezTo>
                          <a:pt x="1383619" y="1221539"/>
                          <a:pt x="1141860" y="1092735"/>
                          <a:pt x="808492" y="1163782"/>
                        </a:cubicBezTo>
                        <a:cubicBezTo>
                          <a:pt x="319086" y="1089650"/>
                          <a:pt x="-80480" y="881581"/>
                          <a:pt x="0" y="581891"/>
                        </a:cubicBezTo>
                        <a:cubicBezTo>
                          <a:pt x="45270" y="204416"/>
                          <a:pt x="411256" y="-115873"/>
                          <a:pt x="808492" y="0"/>
                        </a:cubicBezTo>
                        <a:close/>
                      </a:path>
                      <a:path w="5025452" h="1163782" stroke="0" extrusionOk="0">
                        <a:moveTo>
                          <a:pt x="808492" y="0"/>
                        </a:moveTo>
                        <a:cubicBezTo>
                          <a:pt x="964062" y="-44416"/>
                          <a:pt x="1261478" y="47532"/>
                          <a:pt x="1376570" y="0"/>
                        </a:cubicBezTo>
                        <a:cubicBezTo>
                          <a:pt x="1491662" y="-47532"/>
                          <a:pt x="1806531" y="13505"/>
                          <a:pt x="1944648" y="0"/>
                        </a:cubicBezTo>
                        <a:cubicBezTo>
                          <a:pt x="2082765" y="-13505"/>
                          <a:pt x="2234168" y="46449"/>
                          <a:pt x="2410471" y="0"/>
                        </a:cubicBezTo>
                        <a:cubicBezTo>
                          <a:pt x="2586774" y="-46449"/>
                          <a:pt x="2705451" y="31615"/>
                          <a:pt x="2876295" y="0"/>
                        </a:cubicBezTo>
                        <a:cubicBezTo>
                          <a:pt x="3047139" y="-31615"/>
                          <a:pt x="3150580" y="54307"/>
                          <a:pt x="3410288" y="0"/>
                        </a:cubicBezTo>
                        <a:cubicBezTo>
                          <a:pt x="3669996" y="-54307"/>
                          <a:pt x="3838808" y="27591"/>
                          <a:pt x="4216959" y="0"/>
                        </a:cubicBezTo>
                        <a:cubicBezTo>
                          <a:pt x="4680899" y="-12699"/>
                          <a:pt x="5015696" y="204430"/>
                          <a:pt x="5025452" y="581891"/>
                        </a:cubicBezTo>
                        <a:cubicBezTo>
                          <a:pt x="5052258" y="876492"/>
                          <a:pt x="4729180" y="1250792"/>
                          <a:pt x="4216959" y="1163782"/>
                        </a:cubicBezTo>
                        <a:cubicBezTo>
                          <a:pt x="3979053" y="1178291"/>
                          <a:pt x="3848380" y="1111048"/>
                          <a:pt x="3717051" y="1163782"/>
                        </a:cubicBezTo>
                        <a:cubicBezTo>
                          <a:pt x="3585722" y="1216516"/>
                          <a:pt x="3366582" y="1145116"/>
                          <a:pt x="3217142" y="1163782"/>
                        </a:cubicBezTo>
                        <a:cubicBezTo>
                          <a:pt x="3067702" y="1182448"/>
                          <a:pt x="2932379" y="1159014"/>
                          <a:pt x="2683149" y="1163782"/>
                        </a:cubicBezTo>
                        <a:cubicBezTo>
                          <a:pt x="2433919" y="1168550"/>
                          <a:pt x="2294522" y="1153501"/>
                          <a:pt x="2183240" y="1163782"/>
                        </a:cubicBezTo>
                        <a:cubicBezTo>
                          <a:pt x="2071958" y="1174063"/>
                          <a:pt x="1806089" y="1130264"/>
                          <a:pt x="1649247" y="1163782"/>
                        </a:cubicBezTo>
                        <a:cubicBezTo>
                          <a:pt x="1492405" y="1197300"/>
                          <a:pt x="1155459" y="1086212"/>
                          <a:pt x="808492" y="1163782"/>
                        </a:cubicBezTo>
                        <a:cubicBezTo>
                          <a:pt x="363871" y="1127054"/>
                          <a:pt x="-2740" y="872935"/>
                          <a:pt x="0" y="581891"/>
                        </a:cubicBezTo>
                        <a:cubicBezTo>
                          <a:pt x="4790" y="340562"/>
                          <a:pt x="354927" y="22768"/>
                          <a:pt x="808492" y="0"/>
                        </a:cubicBezTo>
                        <a:close/>
                      </a:path>
                    </a:pathLst>
                  </a:cu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200" dirty="0" err="1">
                <a:solidFill>
                  <a:prstClr val="black"/>
                </a:solidFill>
                <a:latin typeface="Calibri" panose="020F0502020204030204"/>
              </a:rPr>
              <a:t>Vượt</a:t>
            </a:r>
            <a:r>
              <a:rPr lang="en-US" sz="3200" dirty="0">
                <a:solidFill>
                  <a:prstClr val="black"/>
                </a:solidFill>
                <a:latin typeface="Calibri" panose="020F0502020204030204"/>
              </a:rPr>
              <a:t> </a:t>
            </a:r>
            <a:r>
              <a:rPr lang="en-US" sz="3200" dirty="0" err="1">
                <a:solidFill>
                  <a:prstClr val="black"/>
                </a:solidFill>
                <a:latin typeface="Calibri" panose="020F0502020204030204"/>
              </a:rPr>
              <a:t>đèn</a:t>
            </a:r>
            <a:r>
              <a:rPr lang="en-US" sz="3200" dirty="0">
                <a:solidFill>
                  <a:prstClr val="black"/>
                </a:solidFill>
                <a:latin typeface="Calibri" panose="020F0502020204030204"/>
              </a:rPr>
              <a:t> </a:t>
            </a:r>
            <a:r>
              <a:rPr lang="en-US" sz="3200" dirty="0" err="1">
                <a:solidFill>
                  <a:prstClr val="black"/>
                </a:solidFill>
                <a:latin typeface="Calibri" panose="020F0502020204030204"/>
              </a:rPr>
              <a:t>đỏ</a:t>
            </a:r>
            <a:r>
              <a:rPr lang="en-US" sz="3200" dirty="0">
                <a:solidFill>
                  <a:prstClr val="black"/>
                </a:solidFill>
                <a:latin typeface="Calibri" panose="020F0502020204030204"/>
              </a:rPr>
              <a:t> </a:t>
            </a:r>
            <a:r>
              <a:rPr lang="en-US" sz="3200" dirty="0" err="1">
                <a:solidFill>
                  <a:prstClr val="black"/>
                </a:solidFill>
                <a:latin typeface="Calibri" panose="020F0502020204030204"/>
              </a:rPr>
              <a:t>khi</a:t>
            </a:r>
            <a:r>
              <a:rPr lang="en-US" sz="3200" dirty="0">
                <a:solidFill>
                  <a:prstClr val="black"/>
                </a:solidFill>
                <a:latin typeface="Calibri" panose="020F0502020204030204"/>
              </a:rPr>
              <a:t> </a:t>
            </a:r>
            <a:r>
              <a:rPr lang="en-US" sz="3200" dirty="0" err="1">
                <a:solidFill>
                  <a:prstClr val="black"/>
                </a:solidFill>
                <a:latin typeface="Calibri" panose="020F0502020204030204"/>
              </a:rPr>
              <a:t>tham</a:t>
            </a:r>
            <a:r>
              <a:rPr lang="en-US" sz="3200" dirty="0">
                <a:solidFill>
                  <a:prstClr val="black"/>
                </a:solidFill>
                <a:latin typeface="Calibri" panose="020F0502020204030204"/>
              </a:rPr>
              <a:t> </a:t>
            </a:r>
            <a:r>
              <a:rPr lang="en-US" sz="3200" dirty="0" err="1">
                <a:solidFill>
                  <a:prstClr val="black"/>
                </a:solidFill>
                <a:latin typeface="Calibri" panose="020F0502020204030204"/>
              </a:rPr>
              <a:t>gia</a:t>
            </a:r>
            <a:r>
              <a:rPr lang="en-US" sz="3200" dirty="0">
                <a:solidFill>
                  <a:prstClr val="black"/>
                </a:solidFill>
                <a:latin typeface="Calibri" panose="020F0502020204030204"/>
              </a:rPr>
              <a:t> </a:t>
            </a:r>
            <a:r>
              <a:rPr lang="en-US" sz="3200" dirty="0" smtClean="0">
                <a:solidFill>
                  <a:prstClr val="black"/>
                </a:solidFill>
                <a:latin typeface="Calibri" panose="020F0502020204030204"/>
              </a:rPr>
              <a:t>  </a:t>
            </a:r>
            <a:r>
              <a:rPr lang="en-US" sz="3200" dirty="0" err="1" smtClean="0">
                <a:solidFill>
                  <a:prstClr val="black"/>
                </a:solidFill>
                <a:latin typeface="Calibri" panose="020F0502020204030204"/>
              </a:rPr>
              <a:t>giao</a:t>
            </a:r>
            <a:r>
              <a:rPr lang="en-US" sz="3200" dirty="0" smtClean="0">
                <a:solidFill>
                  <a:prstClr val="black"/>
                </a:solidFill>
                <a:latin typeface="Calibri" panose="020F0502020204030204"/>
              </a:rPr>
              <a:t> </a:t>
            </a:r>
            <a:r>
              <a:rPr lang="en-US" sz="3200" dirty="0" err="1">
                <a:solidFill>
                  <a:prstClr val="black"/>
                </a:solidFill>
                <a:latin typeface="Calibri" panose="020F0502020204030204"/>
              </a:rPr>
              <a:t>thông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190425" y="2504364"/>
            <a:ext cx="4981756" cy="1454363"/>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B</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200" dirty="0" err="1">
                <a:solidFill>
                  <a:prstClr val="black"/>
                </a:solidFill>
                <a:latin typeface="Calibri" panose="020F0502020204030204"/>
              </a:rPr>
              <a:t>Đội</a:t>
            </a:r>
            <a:r>
              <a:rPr lang="en-US" sz="3200" dirty="0">
                <a:solidFill>
                  <a:prstClr val="black"/>
                </a:solidFill>
                <a:latin typeface="Calibri" panose="020F0502020204030204"/>
              </a:rPr>
              <a:t> </a:t>
            </a:r>
            <a:r>
              <a:rPr lang="en-US" sz="3200" dirty="0" err="1">
                <a:solidFill>
                  <a:prstClr val="black"/>
                </a:solidFill>
                <a:latin typeface="Calibri" panose="020F0502020204030204"/>
              </a:rPr>
              <a:t>mũ</a:t>
            </a:r>
            <a:r>
              <a:rPr lang="en-US" sz="3200" dirty="0">
                <a:solidFill>
                  <a:prstClr val="black"/>
                </a:solidFill>
                <a:latin typeface="Calibri" panose="020F0502020204030204"/>
              </a:rPr>
              <a:t> </a:t>
            </a:r>
            <a:r>
              <a:rPr lang="en-US" sz="3200" dirty="0" err="1">
                <a:solidFill>
                  <a:prstClr val="black"/>
                </a:solidFill>
                <a:latin typeface="Calibri" panose="020F0502020204030204"/>
              </a:rPr>
              <a:t>bảo</a:t>
            </a:r>
            <a:r>
              <a:rPr lang="en-US" sz="3200" dirty="0">
                <a:solidFill>
                  <a:prstClr val="black"/>
                </a:solidFill>
                <a:latin typeface="Calibri" panose="020F0502020204030204"/>
              </a:rPr>
              <a:t> </a:t>
            </a:r>
            <a:r>
              <a:rPr lang="en-US" sz="3200" dirty="0" err="1">
                <a:solidFill>
                  <a:prstClr val="black"/>
                </a:solidFill>
                <a:latin typeface="Calibri" panose="020F0502020204030204"/>
              </a:rPr>
              <a:t>hiểm</a:t>
            </a:r>
            <a:r>
              <a:rPr lang="en-US" sz="3200" dirty="0">
                <a:solidFill>
                  <a:prstClr val="black"/>
                </a:solidFill>
                <a:latin typeface="Calibri" panose="020F0502020204030204"/>
              </a:rPr>
              <a:t> </a:t>
            </a:r>
            <a:r>
              <a:rPr lang="en-US" sz="3200" dirty="0" err="1">
                <a:solidFill>
                  <a:prstClr val="black"/>
                </a:solidFill>
                <a:latin typeface="Calibri" panose="020F0502020204030204"/>
              </a:rPr>
              <a:t>khi</a:t>
            </a:r>
            <a:r>
              <a:rPr lang="en-US" sz="3200" dirty="0">
                <a:solidFill>
                  <a:prstClr val="black"/>
                </a:solidFill>
                <a:latin typeface="Calibri" panose="020F0502020204030204"/>
              </a:rPr>
              <a:t> </a:t>
            </a:r>
            <a:r>
              <a:rPr lang="en-US" sz="3200" dirty="0" err="1">
                <a:solidFill>
                  <a:prstClr val="black"/>
                </a:solidFill>
                <a:latin typeface="Calibri" panose="020F0502020204030204"/>
              </a:rPr>
              <a:t>ngồi</a:t>
            </a:r>
            <a:r>
              <a:rPr lang="en-US" sz="3200" dirty="0">
                <a:solidFill>
                  <a:prstClr val="black"/>
                </a:solidFill>
                <a:latin typeface="Calibri" panose="020F0502020204030204"/>
              </a:rPr>
              <a:t> </a:t>
            </a:r>
            <a:r>
              <a:rPr lang="en-US" sz="3200" dirty="0" err="1">
                <a:solidFill>
                  <a:prstClr val="black"/>
                </a:solidFill>
                <a:latin typeface="Calibri" panose="020F0502020204030204"/>
              </a:rPr>
              <a:t>trên</a:t>
            </a:r>
            <a:r>
              <a:rPr lang="en-US" sz="3200" dirty="0">
                <a:solidFill>
                  <a:prstClr val="black"/>
                </a:solidFill>
                <a:latin typeface="Calibri" panose="020F0502020204030204"/>
              </a:rPr>
              <a:t> </a:t>
            </a:r>
            <a:r>
              <a:rPr lang="en-US" sz="3200" dirty="0" err="1">
                <a:solidFill>
                  <a:prstClr val="black"/>
                </a:solidFill>
                <a:latin typeface="Calibri" panose="020F0502020204030204"/>
              </a:rPr>
              <a:t>xe</a:t>
            </a:r>
            <a:r>
              <a:rPr lang="en-US" sz="3200" dirty="0">
                <a:solidFill>
                  <a:prstClr val="black"/>
                </a:solidFill>
                <a:latin typeface="Calibri" panose="020F0502020204030204"/>
              </a:rPr>
              <a:t> </a:t>
            </a:r>
            <a:r>
              <a:rPr lang="en-US" sz="3200" dirty="0" err="1">
                <a:solidFill>
                  <a:prstClr val="black"/>
                </a:solidFill>
                <a:latin typeface="Calibri" panose="020F0502020204030204"/>
              </a:rPr>
              <a:t>gắn</a:t>
            </a:r>
            <a:r>
              <a:rPr lang="en-US" sz="3200" dirty="0">
                <a:solidFill>
                  <a:prstClr val="black"/>
                </a:solidFill>
                <a:latin typeface="Calibri" panose="020F0502020204030204"/>
              </a:rPr>
              <a:t> </a:t>
            </a:r>
            <a:r>
              <a:rPr lang="en-US" sz="3200" dirty="0" err="1">
                <a:solidFill>
                  <a:prstClr val="black"/>
                </a:solidFill>
                <a:latin typeface="Calibri" panose="020F0502020204030204"/>
              </a:rPr>
              <a:t>máy</a:t>
            </a:r>
            <a:r>
              <a:rPr lang="en-US" sz="3200" dirty="0">
                <a:solidFill>
                  <a:prstClr val="black"/>
                </a:solidFill>
                <a:latin typeface="Calibri" panose="020F0502020204030204"/>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1276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9" name="Tieng-vo-tay-tra-loi-dung-www_tiengdong_com">
            <a:hlinkClick r:id="" action="ppaction://media"/>
            <a:extLst>
              <a:ext uri="{FF2B5EF4-FFF2-40B4-BE49-F238E27FC236}">
                <a16:creationId xmlns:a16="http://schemas.microsoft.com/office/drawing/2014/main" id="{C04B7B47-DDB2-706E-A1E4-EEDB0D1C856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4676" y="282589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675B54E6-931F-9CA8-92A4-1111CE98EE0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15452" y="2839168"/>
            <a:ext cx="487363" cy="487363"/>
          </a:xfrm>
          <a:prstGeom prst="rect">
            <a:avLst/>
          </a:prstGeom>
        </p:spPr>
      </p:pic>
    </p:spTree>
    <p:extLst>
      <p:ext uri="{BB962C8B-B14F-4D97-AF65-F5344CB8AC3E}">
        <p14:creationId xmlns:p14="http://schemas.microsoft.com/office/powerpoint/2010/main" val="3941037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grpId="0" nodeType="clickEffect">
                                  <p:stCondLst>
                                    <p:cond delay="0"/>
                                  </p:stCondLst>
                                  <p:childTnLst>
                                    <p:animRot by="120000">
                                      <p:cBhvr>
                                        <p:cTn id="7" dur="100" fill="hold">
                                          <p:stCondLst>
                                            <p:cond delay="0"/>
                                          </p:stCondLst>
                                        </p:cTn>
                                        <p:tgtEl>
                                          <p:spTgt spid="3"/>
                                        </p:tgtEl>
                                        <p:attrNameLst>
                                          <p:attrName>r</p:attrName>
                                        </p:attrNameLst>
                                      </p:cBhvr>
                                    </p:animRot>
                                    <p:animRot by="-240000">
                                      <p:cBhvr>
                                        <p:cTn id="8" dur="200" fill="hold">
                                          <p:stCondLst>
                                            <p:cond delay="200"/>
                                          </p:stCondLst>
                                        </p:cTn>
                                        <p:tgtEl>
                                          <p:spTgt spid="3"/>
                                        </p:tgtEl>
                                        <p:attrNameLst>
                                          <p:attrName>r</p:attrName>
                                        </p:attrNameLst>
                                      </p:cBhvr>
                                    </p:animRot>
                                    <p:animRot by="240000">
                                      <p:cBhvr>
                                        <p:cTn id="9" dur="200" fill="hold">
                                          <p:stCondLst>
                                            <p:cond delay="400"/>
                                          </p:stCondLst>
                                        </p:cTn>
                                        <p:tgtEl>
                                          <p:spTgt spid="3"/>
                                        </p:tgtEl>
                                        <p:attrNameLst>
                                          <p:attrName>r</p:attrName>
                                        </p:attrNameLst>
                                      </p:cBhvr>
                                    </p:animRot>
                                    <p:animRot by="-240000">
                                      <p:cBhvr>
                                        <p:cTn id="10" dur="200" fill="hold">
                                          <p:stCondLst>
                                            <p:cond delay="600"/>
                                          </p:stCondLst>
                                        </p:cTn>
                                        <p:tgtEl>
                                          <p:spTgt spid="3"/>
                                        </p:tgtEl>
                                        <p:attrNameLst>
                                          <p:attrName>r</p:attrName>
                                        </p:attrNameLst>
                                      </p:cBhvr>
                                    </p:animRot>
                                    <p:animRot by="120000">
                                      <p:cBhvr>
                                        <p:cTn id="11" dur="200" fill="hold">
                                          <p:stCondLst>
                                            <p:cond delay="800"/>
                                          </p:stCondLst>
                                        </p:cTn>
                                        <p:tgtEl>
                                          <p:spTgt spid="3"/>
                                        </p:tgtEl>
                                        <p:attrNameLst>
                                          <p:attrName>r</p:attrName>
                                        </p:attrNameLst>
                                      </p:cBhvr>
                                    </p:animRot>
                                  </p:childTnLst>
                                </p:cTn>
                              </p:par>
                              <p:par>
                                <p:cTn id="12" presetID="1" presetClass="emph" presetSubtype="2" fill="hold" nodeType="withEffect">
                                  <p:stCondLst>
                                    <p:cond delay="0"/>
                                  </p:stCondLst>
                                  <p:childTnLst>
                                    <p:animClr clrSpc="rgb" dir="cw">
                                      <p:cBhvr>
                                        <p:cTn id="13" dur="2000" fill="hold"/>
                                        <p:tgtEl>
                                          <p:spTgt spid="3"/>
                                        </p:tgtEl>
                                        <p:attrNameLst>
                                          <p:attrName>fillcolor</p:attrName>
                                        </p:attrNameLst>
                                      </p:cBhvr>
                                      <p:to>
                                        <a:srgbClr val="99FF99"/>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par>
                                <p:cTn id="25" presetID="1" presetClass="mediacall" presetSubtype="0" fill="hold" nodeType="withEffect">
                                  <p:stCondLst>
                                    <p:cond delay="0"/>
                                  </p:stCondLst>
                                  <p:childTnLst>
                                    <p:cmd type="call" cmd="playFrom(0.0)">
                                      <p:cBhvr>
                                        <p:cTn id="26" dur="5120" fill="hold"/>
                                        <p:tgtEl>
                                          <p:spTgt spid="10"/>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4983" y="630573"/>
            <a:ext cx="9202034" cy="1252713"/>
          </a:xfrm>
          <a:custGeom>
            <a:avLst/>
            <a:gdLst>
              <a:gd name="connsiteX0" fmla="*/ 0 w 9202034"/>
              <a:gd name="connsiteY0" fmla="*/ 208790 h 1252713"/>
              <a:gd name="connsiteX1" fmla="*/ 208790 w 9202034"/>
              <a:gd name="connsiteY1" fmla="*/ 0 h 1252713"/>
              <a:gd name="connsiteX2" fmla="*/ 708828 w 9202034"/>
              <a:gd name="connsiteY2" fmla="*/ 0 h 1252713"/>
              <a:gd name="connsiteX3" fmla="*/ 1208866 w 9202034"/>
              <a:gd name="connsiteY3" fmla="*/ 0 h 1252713"/>
              <a:gd name="connsiteX4" fmla="*/ 1708904 w 9202034"/>
              <a:gd name="connsiteY4" fmla="*/ 0 h 1252713"/>
              <a:gd name="connsiteX5" fmla="*/ 2296787 w 9202034"/>
              <a:gd name="connsiteY5" fmla="*/ 0 h 1252713"/>
              <a:gd name="connsiteX6" fmla="*/ 2796825 w 9202034"/>
              <a:gd name="connsiteY6" fmla="*/ 0 h 1252713"/>
              <a:gd name="connsiteX7" fmla="*/ 3209019 w 9202034"/>
              <a:gd name="connsiteY7" fmla="*/ 0 h 1252713"/>
              <a:gd name="connsiteX8" fmla="*/ 3796902 w 9202034"/>
              <a:gd name="connsiteY8" fmla="*/ 0 h 1252713"/>
              <a:gd name="connsiteX9" fmla="*/ 4472629 w 9202034"/>
              <a:gd name="connsiteY9" fmla="*/ 0 h 1252713"/>
              <a:gd name="connsiteX10" fmla="*/ 5324045 w 9202034"/>
              <a:gd name="connsiteY10" fmla="*/ 0 h 1252713"/>
              <a:gd name="connsiteX11" fmla="*/ 5911928 w 9202034"/>
              <a:gd name="connsiteY11" fmla="*/ 0 h 1252713"/>
              <a:gd name="connsiteX12" fmla="*/ 6411966 w 9202034"/>
              <a:gd name="connsiteY12" fmla="*/ 0 h 1252713"/>
              <a:gd name="connsiteX13" fmla="*/ 6999849 w 9202034"/>
              <a:gd name="connsiteY13" fmla="*/ 0 h 1252713"/>
              <a:gd name="connsiteX14" fmla="*/ 7499887 w 9202034"/>
              <a:gd name="connsiteY14" fmla="*/ 0 h 1252713"/>
              <a:gd name="connsiteX15" fmla="*/ 7912080 w 9202034"/>
              <a:gd name="connsiteY15" fmla="*/ 0 h 1252713"/>
              <a:gd name="connsiteX16" fmla="*/ 8412119 w 9202034"/>
              <a:gd name="connsiteY16" fmla="*/ 0 h 1252713"/>
              <a:gd name="connsiteX17" fmla="*/ 8993244 w 9202034"/>
              <a:gd name="connsiteY17" fmla="*/ 0 h 1252713"/>
              <a:gd name="connsiteX18" fmla="*/ 9202034 w 9202034"/>
              <a:gd name="connsiteY18" fmla="*/ 208790 h 1252713"/>
              <a:gd name="connsiteX19" fmla="*/ 9202034 w 9202034"/>
              <a:gd name="connsiteY19" fmla="*/ 601303 h 1252713"/>
              <a:gd name="connsiteX20" fmla="*/ 9202034 w 9202034"/>
              <a:gd name="connsiteY20" fmla="*/ 1043923 h 1252713"/>
              <a:gd name="connsiteX21" fmla="*/ 8993244 w 9202034"/>
              <a:gd name="connsiteY21" fmla="*/ 1252713 h 1252713"/>
              <a:gd name="connsiteX22" fmla="*/ 8581050 w 9202034"/>
              <a:gd name="connsiteY22" fmla="*/ 1252713 h 1252713"/>
              <a:gd name="connsiteX23" fmla="*/ 7729634 w 9202034"/>
              <a:gd name="connsiteY23" fmla="*/ 1252713 h 1252713"/>
              <a:gd name="connsiteX24" fmla="*/ 7053907 w 9202034"/>
              <a:gd name="connsiteY24" fmla="*/ 1252713 h 1252713"/>
              <a:gd name="connsiteX25" fmla="*/ 6641713 w 9202034"/>
              <a:gd name="connsiteY25" fmla="*/ 1252713 h 1252713"/>
              <a:gd name="connsiteX26" fmla="*/ 5878141 w 9202034"/>
              <a:gd name="connsiteY26" fmla="*/ 1252713 h 1252713"/>
              <a:gd name="connsiteX27" fmla="*/ 5026725 w 9202034"/>
              <a:gd name="connsiteY27" fmla="*/ 1252713 h 1252713"/>
              <a:gd name="connsiteX28" fmla="*/ 4263153 w 9202034"/>
              <a:gd name="connsiteY28" fmla="*/ 1252713 h 1252713"/>
              <a:gd name="connsiteX29" fmla="*/ 3587426 w 9202034"/>
              <a:gd name="connsiteY29" fmla="*/ 1252713 h 1252713"/>
              <a:gd name="connsiteX30" fmla="*/ 3175233 w 9202034"/>
              <a:gd name="connsiteY30" fmla="*/ 1252713 h 1252713"/>
              <a:gd name="connsiteX31" fmla="*/ 2675194 w 9202034"/>
              <a:gd name="connsiteY31" fmla="*/ 1252713 h 1252713"/>
              <a:gd name="connsiteX32" fmla="*/ 2087312 w 9202034"/>
              <a:gd name="connsiteY32" fmla="*/ 1252713 h 1252713"/>
              <a:gd name="connsiteX33" fmla="*/ 1675118 w 9202034"/>
              <a:gd name="connsiteY33" fmla="*/ 1252713 h 1252713"/>
              <a:gd name="connsiteX34" fmla="*/ 1087235 w 9202034"/>
              <a:gd name="connsiteY34" fmla="*/ 1252713 h 1252713"/>
              <a:gd name="connsiteX35" fmla="*/ 208790 w 9202034"/>
              <a:gd name="connsiteY35" fmla="*/ 1252713 h 1252713"/>
              <a:gd name="connsiteX36" fmla="*/ 0 w 9202034"/>
              <a:gd name="connsiteY36" fmla="*/ 1043923 h 1252713"/>
              <a:gd name="connsiteX37" fmla="*/ 0 w 9202034"/>
              <a:gd name="connsiteY37" fmla="*/ 651410 h 1252713"/>
              <a:gd name="connsiteX38" fmla="*/ 0 w 9202034"/>
              <a:gd name="connsiteY38" fmla="*/ 208790 h 12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2034" h="1252713" fill="none" extrusionOk="0">
                <a:moveTo>
                  <a:pt x="0" y="208790"/>
                </a:moveTo>
                <a:cubicBezTo>
                  <a:pt x="-2041" y="91122"/>
                  <a:pt x="98223" y="-27925"/>
                  <a:pt x="208790" y="0"/>
                </a:cubicBezTo>
                <a:cubicBezTo>
                  <a:pt x="347099" y="-13439"/>
                  <a:pt x="554967" y="5595"/>
                  <a:pt x="708828" y="0"/>
                </a:cubicBezTo>
                <a:cubicBezTo>
                  <a:pt x="862689" y="-5595"/>
                  <a:pt x="1085075" y="22125"/>
                  <a:pt x="1208866" y="0"/>
                </a:cubicBezTo>
                <a:cubicBezTo>
                  <a:pt x="1332657" y="-22125"/>
                  <a:pt x="1551486" y="22848"/>
                  <a:pt x="1708904" y="0"/>
                </a:cubicBezTo>
                <a:cubicBezTo>
                  <a:pt x="1866322" y="-22848"/>
                  <a:pt x="2139210" y="-24909"/>
                  <a:pt x="2296787" y="0"/>
                </a:cubicBezTo>
                <a:cubicBezTo>
                  <a:pt x="2454364" y="24909"/>
                  <a:pt x="2548348" y="-17132"/>
                  <a:pt x="2796825" y="0"/>
                </a:cubicBezTo>
                <a:cubicBezTo>
                  <a:pt x="3045302" y="17132"/>
                  <a:pt x="3125626" y="5957"/>
                  <a:pt x="3209019" y="0"/>
                </a:cubicBezTo>
                <a:cubicBezTo>
                  <a:pt x="3292412" y="-5957"/>
                  <a:pt x="3527820" y="8081"/>
                  <a:pt x="3796902" y="0"/>
                </a:cubicBezTo>
                <a:cubicBezTo>
                  <a:pt x="4065984" y="-8081"/>
                  <a:pt x="4290341" y="32971"/>
                  <a:pt x="4472629" y="0"/>
                </a:cubicBezTo>
                <a:cubicBezTo>
                  <a:pt x="4654917" y="-32971"/>
                  <a:pt x="5042318" y="-17041"/>
                  <a:pt x="5324045" y="0"/>
                </a:cubicBezTo>
                <a:cubicBezTo>
                  <a:pt x="5605772" y="17041"/>
                  <a:pt x="5668916" y="3888"/>
                  <a:pt x="5911928" y="0"/>
                </a:cubicBezTo>
                <a:cubicBezTo>
                  <a:pt x="6154940" y="-3888"/>
                  <a:pt x="6272998" y="-19972"/>
                  <a:pt x="6411966" y="0"/>
                </a:cubicBezTo>
                <a:cubicBezTo>
                  <a:pt x="6550934" y="19972"/>
                  <a:pt x="6819295" y="15343"/>
                  <a:pt x="6999849" y="0"/>
                </a:cubicBezTo>
                <a:cubicBezTo>
                  <a:pt x="7180403" y="-15343"/>
                  <a:pt x="7282877" y="-195"/>
                  <a:pt x="7499887" y="0"/>
                </a:cubicBezTo>
                <a:cubicBezTo>
                  <a:pt x="7716897" y="195"/>
                  <a:pt x="7818457" y="19556"/>
                  <a:pt x="7912080" y="0"/>
                </a:cubicBezTo>
                <a:cubicBezTo>
                  <a:pt x="8005703" y="-19556"/>
                  <a:pt x="8180421" y="9135"/>
                  <a:pt x="8412119" y="0"/>
                </a:cubicBezTo>
                <a:cubicBezTo>
                  <a:pt x="8643817" y="-9135"/>
                  <a:pt x="8773448" y="2673"/>
                  <a:pt x="8993244" y="0"/>
                </a:cubicBezTo>
                <a:cubicBezTo>
                  <a:pt x="9125195" y="14465"/>
                  <a:pt x="9195780" y="86241"/>
                  <a:pt x="9202034" y="208790"/>
                </a:cubicBezTo>
                <a:cubicBezTo>
                  <a:pt x="9196849" y="395395"/>
                  <a:pt x="9195515" y="477656"/>
                  <a:pt x="9202034" y="601303"/>
                </a:cubicBezTo>
                <a:cubicBezTo>
                  <a:pt x="9208553" y="724950"/>
                  <a:pt x="9209172" y="949511"/>
                  <a:pt x="9202034" y="1043923"/>
                </a:cubicBezTo>
                <a:cubicBezTo>
                  <a:pt x="9185636" y="1152016"/>
                  <a:pt x="9105009" y="1244679"/>
                  <a:pt x="8993244" y="1252713"/>
                </a:cubicBezTo>
                <a:cubicBezTo>
                  <a:pt x="8874356" y="1257735"/>
                  <a:pt x="8784396" y="1259621"/>
                  <a:pt x="8581050" y="1252713"/>
                </a:cubicBezTo>
                <a:cubicBezTo>
                  <a:pt x="8377704" y="1245805"/>
                  <a:pt x="8057595" y="1244457"/>
                  <a:pt x="7729634" y="1252713"/>
                </a:cubicBezTo>
                <a:cubicBezTo>
                  <a:pt x="7401673" y="1260969"/>
                  <a:pt x="7318989" y="1270071"/>
                  <a:pt x="7053907" y="1252713"/>
                </a:cubicBezTo>
                <a:cubicBezTo>
                  <a:pt x="6788825" y="1235355"/>
                  <a:pt x="6833288" y="1247947"/>
                  <a:pt x="6641713" y="1252713"/>
                </a:cubicBezTo>
                <a:cubicBezTo>
                  <a:pt x="6450138" y="1257479"/>
                  <a:pt x="6164566" y="1281622"/>
                  <a:pt x="5878141" y="1252713"/>
                </a:cubicBezTo>
                <a:cubicBezTo>
                  <a:pt x="5591716" y="1223804"/>
                  <a:pt x="5279768" y="1228795"/>
                  <a:pt x="5026725" y="1252713"/>
                </a:cubicBezTo>
                <a:cubicBezTo>
                  <a:pt x="4773682" y="1276631"/>
                  <a:pt x="4452527" y="1277479"/>
                  <a:pt x="4263153" y="1252713"/>
                </a:cubicBezTo>
                <a:cubicBezTo>
                  <a:pt x="4073779" y="1227947"/>
                  <a:pt x="3891298" y="1283922"/>
                  <a:pt x="3587426" y="1252713"/>
                </a:cubicBezTo>
                <a:cubicBezTo>
                  <a:pt x="3283554" y="1221504"/>
                  <a:pt x="3354905" y="1263218"/>
                  <a:pt x="3175233" y="1252713"/>
                </a:cubicBezTo>
                <a:cubicBezTo>
                  <a:pt x="2995561" y="1242208"/>
                  <a:pt x="2875853" y="1264227"/>
                  <a:pt x="2675194" y="1252713"/>
                </a:cubicBezTo>
                <a:cubicBezTo>
                  <a:pt x="2474535" y="1241199"/>
                  <a:pt x="2355444" y="1244741"/>
                  <a:pt x="2087312" y="1252713"/>
                </a:cubicBezTo>
                <a:cubicBezTo>
                  <a:pt x="1819180" y="1260685"/>
                  <a:pt x="1866188" y="1244055"/>
                  <a:pt x="1675118" y="1252713"/>
                </a:cubicBezTo>
                <a:cubicBezTo>
                  <a:pt x="1484048" y="1261371"/>
                  <a:pt x="1270237" y="1267145"/>
                  <a:pt x="1087235" y="1252713"/>
                </a:cubicBezTo>
                <a:cubicBezTo>
                  <a:pt x="904233" y="1238281"/>
                  <a:pt x="487675" y="1212190"/>
                  <a:pt x="208790" y="1252713"/>
                </a:cubicBezTo>
                <a:cubicBezTo>
                  <a:pt x="94022" y="1227922"/>
                  <a:pt x="-6237" y="1170068"/>
                  <a:pt x="0" y="1043923"/>
                </a:cubicBezTo>
                <a:cubicBezTo>
                  <a:pt x="17984" y="964558"/>
                  <a:pt x="-9371" y="783626"/>
                  <a:pt x="0" y="651410"/>
                </a:cubicBezTo>
                <a:cubicBezTo>
                  <a:pt x="9371" y="519194"/>
                  <a:pt x="-13810" y="427247"/>
                  <a:pt x="0" y="208790"/>
                </a:cubicBezTo>
                <a:close/>
              </a:path>
              <a:path w="9202034" h="1252713" stroke="0" extrusionOk="0">
                <a:moveTo>
                  <a:pt x="0" y="208790"/>
                </a:moveTo>
                <a:cubicBezTo>
                  <a:pt x="21388" y="74557"/>
                  <a:pt x="116486" y="5225"/>
                  <a:pt x="208790" y="0"/>
                </a:cubicBezTo>
                <a:cubicBezTo>
                  <a:pt x="578102" y="7027"/>
                  <a:pt x="604379" y="-28933"/>
                  <a:pt x="972362" y="0"/>
                </a:cubicBezTo>
                <a:cubicBezTo>
                  <a:pt x="1340345" y="28933"/>
                  <a:pt x="1475282" y="-15876"/>
                  <a:pt x="1648089" y="0"/>
                </a:cubicBezTo>
                <a:cubicBezTo>
                  <a:pt x="1820896" y="15876"/>
                  <a:pt x="2125890" y="-36248"/>
                  <a:pt x="2499505" y="0"/>
                </a:cubicBezTo>
                <a:cubicBezTo>
                  <a:pt x="2873120" y="36248"/>
                  <a:pt x="2914700" y="21676"/>
                  <a:pt x="3263077" y="0"/>
                </a:cubicBezTo>
                <a:cubicBezTo>
                  <a:pt x="3611454" y="-21676"/>
                  <a:pt x="3604675" y="-21814"/>
                  <a:pt x="3850960" y="0"/>
                </a:cubicBezTo>
                <a:cubicBezTo>
                  <a:pt x="4097245" y="21814"/>
                  <a:pt x="4157362" y="14808"/>
                  <a:pt x="4350998" y="0"/>
                </a:cubicBezTo>
                <a:cubicBezTo>
                  <a:pt x="4544634" y="-14808"/>
                  <a:pt x="4873715" y="22806"/>
                  <a:pt x="5202414" y="0"/>
                </a:cubicBezTo>
                <a:cubicBezTo>
                  <a:pt x="5531113" y="-22806"/>
                  <a:pt x="5654443" y="13539"/>
                  <a:pt x="6053831" y="0"/>
                </a:cubicBezTo>
                <a:cubicBezTo>
                  <a:pt x="6453219" y="-13539"/>
                  <a:pt x="6311643" y="-17203"/>
                  <a:pt x="6553869" y="0"/>
                </a:cubicBezTo>
                <a:cubicBezTo>
                  <a:pt x="6796095" y="17203"/>
                  <a:pt x="6812563" y="-17061"/>
                  <a:pt x="7053907" y="0"/>
                </a:cubicBezTo>
                <a:cubicBezTo>
                  <a:pt x="7295251" y="17061"/>
                  <a:pt x="7295657" y="17020"/>
                  <a:pt x="7466100" y="0"/>
                </a:cubicBezTo>
                <a:cubicBezTo>
                  <a:pt x="7636543" y="-17020"/>
                  <a:pt x="8102437" y="-21259"/>
                  <a:pt x="8317517" y="0"/>
                </a:cubicBezTo>
                <a:cubicBezTo>
                  <a:pt x="8532597" y="21259"/>
                  <a:pt x="8789571" y="-28230"/>
                  <a:pt x="8993244" y="0"/>
                </a:cubicBezTo>
                <a:cubicBezTo>
                  <a:pt x="9104875" y="3151"/>
                  <a:pt x="9198820" y="92496"/>
                  <a:pt x="9202034" y="208790"/>
                </a:cubicBezTo>
                <a:cubicBezTo>
                  <a:pt x="9202396" y="400455"/>
                  <a:pt x="9220197" y="426331"/>
                  <a:pt x="9202034" y="634708"/>
                </a:cubicBezTo>
                <a:cubicBezTo>
                  <a:pt x="9183871" y="843085"/>
                  <a:pt x="9218555" y="939561"/>
                  <a:pt x="9202034" y="1043923"/>
                </a:cubicBezTo>
                <a:cubicBezTo>
                  <a:pt x="9197890" y="1162153"/>
                  <a:pt x="9114525" y="1247448"/>
                  <a:pt x="8993244" y="1252713"/>
                </a:cubicBezTo>
                <a:cubicBezTo>
                  <a:pt x="8805705" y="1253504"/>
                  <a:pt x="8653168" y="1251428"/>
                  <a:pt x="8317517" y="1252713"/>
                </a:cubicBezTo>
                <a:cubicBezTo>
                  <a:pt x="7981866" y="1253998"/>
                  <a:pt x="7885065" y="1255668"/>
                  <a:pt x="7641790" y="1252713"/>
                </a:cubicBezTo>
                <a:cubicBezTo>
                  <a:pt x="7398515" y="1249758"/>
                  <a:pt x="7261999" y="1254064"/>
                  <a:pt x="7053907" y="1252713"/>
                </a:cubicBezTo>
                <a:cubicBezTo>
                  <a:pt x="6845815" y="1251362"/>
                  <a:pt x="6742458" y="1267019"/>
                  <a:pt x="6553869" y="1252713"/>
                </a:cubicBezTo>
                <a:cubicBezTo>
                  <a:pt x="6365280" y="1238407"/>
                  <a:pt x="6147742" y="1276478"/>
                  <a:pt x="5878141" y="1252713"/>
                </a:cubicBezTo>
                <a:cubicBezTo>
                  <a:pt x="5608540" y="1228948"/>
                  <a:pt x="5422677" y="1230825"/>
                  <a:pt x="5114570" y="1252713"/>
                </a:cubicBezTo>
                <a:cubicBezTo>
                  <a:pt x="4806463" y="1274601"/>
                  <a:pt x="4505716" y="1270819"/>
                  <a:pt x="4263153" y="1252713"/>
                </a:cubicBezTo>
                <a:cubicBezTo>
                  <a:pt x="4020590" y="1234607"/>
                  <a:pt x="3767051" y="1277779"/>
                  <a:pt x="3499582" y="1252713"/>
                </a:cubicBezTo>
                <a:cubicBezTo>
                  <a:pt x="3232113" y="1227647"/>
                  <a:pt x="2902641" y="1271739"/>
                  <a:pt x="2736010" y="1252713"/>
                </a:cubicBezTo>
                <a:cubicBezTo>
                  <a:pt x="2569379" y="1233687"/>
                  <a:pt x="2351306" y="1240413"/>
                  <a:pt x="2060283" y="1252713"/>
                </a:cubicBezTo>
                <a:cubicBezTo>
                  <a:pt x="1769260" y="1265013"/>
                  <a:pt x="1545203" y="1231725"/>
                  <a:pt x="1296711" y="1252713"/>
                </a:cubicBezTo>
                <a:cubicBezTo>
                  <a:pt x="1048219" y="1273701"/>
                  <a:pt x="659742" y="1212864"/>
                  <a:pt x="208790" y="1252713"/>
                </a:cubicBezTo>
                <a:cubicBezTo>
                  <a:pt x="89459" y="1245293"/>
                  <a:pt x="-12409" y="1177481"/>
                  <a:pt x="0" y="1043923"/>
                </a:cubicBezTo>
                <a:cubicBezTo>
                  <a:pt x="17185" y="948373"/>
                  <a:pt x="7318" y="836036"/>
                  <a:pt x="0" y="651410"/>
                </a:cubicBezTo>
                <a:cubicBezTo>
                  <a:pt x="-7318" y="466784"/>
                  <a:pt x="-12647" y="418045"/>
                  <a:pt x="0" y="208790"/>
                </a:cubicBezTo>
                <a:close/>
              </a:path>
            </a:pathLst>
          </a:custGeom>
          <a:ln w="38100">
            <a:extLst>
              <a:ext uri="{C807C97D-BFC1-408E-A445-0C87EB9F89A2}">
                <ask:lineSketchStyleProps xmlns:ask="http://schemas.microsoft.com/office/drawing/2018/sketchyshapes" xmlns="" sd="104685830">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sao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phải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tuân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thủ</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quy</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tắc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an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tham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gia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phương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tiện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thông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28297" y="2430110"/>
            <a:ext cx="5081154" cy="2128546"/>
          </a:xfrm>
          <a:custGeom>
            <a:avLst/>
            <a:gdLst>
              <a:gd name="connsiteX0" fmla="*/ 817454 w 5081154"/>
              <a:gd name="connsiteY0" fmla="*/ 0 h 1621649"/>
              <a:gd name="connsiteX1" fmla="*/ 1391828 w 5081154"/>
              <a:gd name="connsiteY1" fmla="*/ 0 h 1621649"/>
              <a:gd name="connsiteX2" fmla="*/ 1966202 w 5081154"/>
              <a:gd name="connsiteY2" fmla="*/ 0 h 1621649"/>
              <a:gd name="connsiteX3" fmla="*/ 2437189 w 5081154"/>
              <a:gd name="connsiteY3" fmla="*/ 0 h 1621649"/>
              <a:gd name="connsiteX4" fmla="*/ 3046026 w 5081154"/>
              <a:gd name="connsiteY4" fmla="*/ 0 h 1621649"/>
              <a:gd name="connsiteX5" fmla="*/ 3517013 w 5081154"/>
              <a:gd name="connsiteY5" fmla="*/ 0 h 1621649"/>
              <a:gd name="connsiteX6" fmla="*/ 4263699 w 5081154"/>
              <a:gd name="connsiteY6" fmla="*/ 0 h 1621649"/>
              <a:gd name="connsiteX7" fmla="*/ 5081154 w 5081154"/>
              <a:gd name="connsiteY7" fmla="*/ 810824 h 1621649"/>
              <a:gd name="connsiteX8" fmla="*/ 4263699 w 5081154"/>
              <a:gd name="connsiteY8" fmla="*/ 1621649 h 1621649"/>
              <a:gd name="connsiteX9" fmla="*/ 3758250 w 5081154"/>
              <a:gd name="connsiteY9" fmla="*/ 1621649 h 1621649"/>
              <a:gd name="connsiteX10" fmla="*/ 3218338 w 5081154"/>
              <a:gd name="connsiteY10" fmla="*/ 1621649 h 1621649"/>
              <a:gd name="connsiteX11" fmla="*/ 2678426 w 5081154"/>
              <a:gd name="connsiteY11" fmla="*/ 1621649 h 1621649"/>
              <a:gd name="connsiteX12" fmla="*/ 2104052 w 5081154"/>
              <a:gd name="connsiteY12" fmla="*/ 1621649 h 1621649"/>
              <a:gd name="connsiteX13" fmla="*/ 1529678 w 5081154"/>
              <a:gd name="connsiteY13" fmla="*/ 1621649 h 1621649"/>
              <a:gd name="connsiteX14" fmla="*/ 817454 w 5081154"/>
              <a:gd name="connsiteY14" fmla="*/ 1621649 h 1621649"/>
              <a:gd name="connsiteX15" fmla="*/ 0 w 5081154"/>
              <a:gd name="connsiteY15" fmla="*/ 810824 h 1621649"/>
              <a:gd name="connsiteX16" fmla="*/ 817454 w 5081154"/>
              <a:gd name="connsiteY16" fmla="*/ 0 h 162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621649"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0879" y="-65998"/>
                  <a:pt x="5139338" y="346684"/>
                  <a:pt x="5081154" y="810824"/>
                </a:cubicBezTo>
                <a:cubicBezTo>
                  <a:pt x="5094881" y="1329504"/>
                  <a:pt x="4688987" y="1629440"/>
                  <a:pt x="4263699" y="1621649"/>
                </a:cubicBezTo>
                <a:cubicBezTo>
                  <a:pt x="4154517" y="1671971"/>
                  <a:pt x="3979950" y="1620682"/>
                  <a:pt x="3758250" y="1621649"/>
                </a:cubicBezTo>
                <a:cubicBezTo>
                  <a:pt x="3536550" y="1622616"/>
                  <a:pt x="3450585" y="1614860"/>
                  <a:pt x="3218338" y="1621649"/>
                </a:cubicBezTo>
                <a:cubicBezTo>
                  <a:pt x="2986091" y="1628438"/>
                  <a:pt x="2895058" y="1591786"/>
                  <a:pt x="2678426" y="1621649"/>
                </a:cubicBezTo>
                <a:cubicBezTo>
                  <a:pt x="2461794" y="1651512"/>
                  <a:pt x="2276161" y="1612271"/>
                  <a:pt x="2104052" y="1621649"/>
                </a:cubicBezTo>
                <a:cubicBezTo>
                  <a:pt x="1931943" y="1631027"/>
                  <a:pt x="1782594" y="1613660"/>
                  <a:pt x="1529678" y="1621649"/>
                </a:cubicBezTo>
                <a:cubicBezTo>
                  <a:pt x="1276762" y="1629638"/>
                  <a:pt x="1081468" y="1609481"/>
                  <a:pt x="817454" y="1621649"/>
                </a:cubicBezTo>
                <a:cubicBezTo>
                  <a:pt x="301394" y="1510037"/>
                  <a:pt x="-106452" y="1229955"/>
                  <a:pt x="0" y="810824"/>
                </a:cubicBezTo>
                <a:cubicBezTo>
                  <a:pt x="71907" y="273906"/>
                  <a:pt x="409523" y="-102350"/>
                  <a:pt x="817454" y="0"/>
                </a:cubicBezTo>
                <a:close/>
              </a:path>
              <a:path w="5081154" h="1621649"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23662" y="-78916"/>
                  <a:pt x="5066507" y="278811"/>
                  <a:pt x="5081154" y="810824"/>
                </a:cubicBezTo>
                <a:cubicBezTo>
                  <a:pt x="5159487" y="1180378"/>
                  <a:pt x="4737146" y="1650795"/>
                  <a:pt x="4263699" y="1621649"/>
                </a:cubicBezTo>
                <a:cubicBezTo>
                  <a:pt x="4106882" y="1641055"/>
                  <a:pt x="3983934" y="1564418"/>
                  <a:pt x="3758250" y="1621649"/>
                </a:cubicBezTo>
                <a:cubicBezTo>
                  <a:pt x="3532566" y="1678880"/>
                  <a:pt x="3387897" y="1601175"/>
                  <a:pt x="3252800" y="1621649"/>
                </a:cubicBezTo>
                <a:cubicBezTo>
                  <a:pt x="3117703" y="1642123"/>
                  <a:pt x="2889599" y="1584059"/>
                  <a:pt x="2712889" y="1621649"/>
                </a:cubicBezTo>
                <a:cubicBezTo>
                  <a:pt x="2536179" y="1659239"/>
                  <a:pt x="2393235" y="1583323"/>
                  <a:pt x="2207439" y="1621649"/>
                </a:cubicBezTo>
                <a:cubicBezTo>
                  <a:pt x="2021643" y="1659975"/>
                  <a:pt x="1782941" y="1619064"/>
                  <a:pt x="1667528" y="1621649"/>
                </a:cubicBezTo>
                <a:cubicBezTo>
                  <a:pt x="1552115" y="1624234"/>
                  <a:pt x="996904" y="1541718"/>
                  <a:pt x="817454" y="1621649"/>
                </a:cubicBezTo>
                <a:cubicBezTo>
                  <a:pt x="372122" y="1500922"/>
                  <a:pt x="-3229" y="1222898"/>
                  <a:pt x="0" y="810824"/>
                </a:cubicBezTo>
                <a:cubicBezTo>
                  <a:pt x="1244" y="38377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200" noProof="0" dirty="0" err="1">
                <a:solidFill>
                  <a:prstClr val="black"/>
                </a:solidFill>
                <a:latin typeface="Calibri" panose="020F0502020204030204"/>
              </a:rPr>
              <a:t>Để</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được</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khen</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ngợi</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và</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thưởng</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quà</a:t>
            </a:r>
            <a:r>
              <a:rPr lang="en-US" sz="3200" noProof="0" dirty="0">
                <a:solidFill>
                  <a:prstClr val="black"/>
                </a:solidFill>
                <a:latin typeface="Calibri" panose="020F0502020204030204"/>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09"/>
            <a:ext cx="5081154" cy="2133309"/>
          </a:xfrm>
          <a:custGeom>
            <a:avLst/>
            <a:gdLst>
              <a:gd name="connsiteX0" fmla="*/ 817454 w 5081154"/>
              <a:gd name="connsiteY0" fmla="*/ 0 h 1528618"/>
              <a:gd name="connsiteX1" fmla="*/ 1391828 w 5081154"/>
              <a:gd name="connsiteY1" fmla="*/ 0 h 1528618"/>
              <a:gd name="connsiteX2" fmla="*/ 1966202 w 5081154"/>
              <a:gd name="connsiteY2" fmla="*/ 0 h 1528618"/>
              <a:gd name="connsiteX3" fmla="*/ 2437189 w 5081154"/>
              <a:gd name="connsiteY3" fmla="*/ 0 h 1528618"/>
              <a:gd name="connsiteX4" fmla="*/ 3046026 w 5081154"/>
              <a:gd name="connsiteY4" fmla="*/ 0 h 1528618"/>
              <a:gd name="connsiteX5" fmla="*/ 3517013 w 5081154"/>
              <a:gd name="connsiteY5" fmla="*/ 0 h 1528618"/>
              <a:gd name="connsiteX6" fmla="*/ 4263699 w 5081154"/>
              <a:gd name="connsiteY6" fmla="*/ 0 h 1528618"/>
              <a:gd name="connsiteX7" fmla="*/ 5081154 w 5081154"/>
              <a:gd name="connsiteY7" fmla="*/ 764309 h 1528618"/>
              <a:gd name="connsiteX8" fmla="*/ 4263699 w 5081154"/>
              <a:gd name="connsiteY8" fmla="*/ 1528618 h 1528618"/>
              <a:gd name="connsiteX9" fmla="*/ 3758250 w 5081154"/>
              <a:gd name="connsiteY9" fmla="*/ 1528618 h 1528618"/>
              <a:gd name="connsiteX10" fmla="*/ 3218338 w 5081154"/>
              <a:gd name="connsiteY10" fmla="*/ 1528618 h 1528618"/>
              <a:gd name="connsiteX11" fmla="*/ 2678426 w 5081154"/>
              <a:gd name="connsiteY11" fmla="*/ 1528618 h 1528618"/>
              <a:gd name="connsiteX12" fmla="*/ 2104052 w 5081154"/>
              <a:gd name="connsiteY12" fmla="*/ 1528618 h 1528618"/>
              <a:gd name="connsiteX13" fmla="*/ 1529678 w 5081154"/>
              <a:gd name="connsiteY13" fmla="*/ 1528618 h 1528618"/>
              <a:gd name="connsiteX14" fmla="*/ 817454 w 5081154"/>
              <a:gd name="connsiteY14" fmla="*/ 1528618 h 1528618"/>
              <a:gd name="connsiteX15" fmla="*/ 0 w 5081154"/>
              <a:gd name="connsiteY15" fmla="*/ 764309 h 1528618"/>
              <a:gd name="connsiteX16" fmla="*/ 817454 w 5081154"/>
              <a:gd name="connsiteY16" fmla="*/ 0 h 152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528618"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8030" y="-110302"/>
                  <a:pt x="5127636" y="329139"/>
                  <a:pt x="5081154" y="764309"/>
                </a:cubicBezTo>
                <a:cubicBezTo>
                  <a:pt x="5094881" y="1257298"/>
                  <a:pt x="4688987" y="1536409"/>
                  <a:pt x="4263699" y="1528618"/>
                </a:cubicBezTo>
                <a:cubicBezTo>
                  <a:pt x="4154517" y="1578940"/>
                  <a:pt x="3979950" y="1527651"/>
                  <a:pt x="3758250" y="1528618"/>
                </a:cubicBezTo>
                <a:cubicBezTo>
                  <a:pt x="3536550" y="1529585"/>
                  <a:pt x="3450585" y="1521829"/>
                  <a:pt x="3218338" y="1528618"/>
                </a:cubicBezTo>
                <a:cubicBezTo>
                  <a:pt x="2986091" y="1535407"/>
                  <a:pt x="2895058" y="1498755"/>
                  <a:pt x="2678426" y="1528618"/>
                </a:cubicBezTo>
                <a:cubicBezTo>
                  <a:pt x="2461794" y="1558481"/>
                  <a:pt x="2276161" y="1519240"/>
                  <a:pt x="2104052" y="1528618"/>
                </a:cubicBezTo>
                <a:cubicBezTo>
                  <a:pt x="1931943" y="1537996"/>
                  <a:pt x="1782594" y="1520629"/>
                  <a:pt x="1529678" y="1528618"/>
                </a:cubicBezTo>
                <a:cubicBezTo>
                  <a:pt x="1276762" y="1536607"/>
                  <a:pt x="1081468" y="1516450"/>
                  <a:pt x="817454" y="1528618"/>
                </a:cubicBezTo>
                <a:cubicBezTo>
                  <a:pt x="336963" y="1478425"/>
                  <a:pt x="-104879" y="1158173"/>
                  <a:pt x="0" y="764309"/>
                </a:cubicBezTo>
                <a:cubicBezTo>
                  <a:pt x="71907" y="253081"/>
                  <a:pt x="409523" y="-102350"/>
                  <a:pt x="817454" y="0"/>
                </a:cubicBezTo>
                <a:close/>
              </a:path>
              <a:path w="5081154" h="1528618"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14328" y="-72129"/>
                  <a:pt x="5067276" y="262408"/>
                  <a:pt x="5081154" y="764309"/>
                </a:cubicBezTo>
                <a:cubicBezTo>
                  <a:pt x="5159487" y="1108172"/>
                  <a:pt x="4737146" y="1557764"/>
                  <a:pt x="4263699" y="1528618"/>
                </a:cubicBezTo>
                <a:cubicBezTo>
                  <a:pt x="4106882" y="1548024"/>
                  <a:pt x="3983934" y="1471387"/>
                  <a:pt x="3758250" y="1528618"/>
                </a:cubicBezTo>
                <a:cubicBezTo>
                  <a:pt x="3532566" y="1585849"/>
                  <a:pt x="3387897" y="1508144"/>
                  <a:pt x="3252800" y="1528618"/>
                </a:cubicBezTo>
                <a:cubicBezTo>
                  <a:pt x="3117703" y="1549092"/>
                  <a:pt x="2889599" y="1491028"/>
                  <a:pt x="2712889" y="1528618"/>
                </a:cubicBezTo>
                <a:cubicBezTo>
                  <a:pt x="2536179" y="1566208"/>
                  <a:pt x="2393235" y="1490292"/>
                  <a:pt x="2207439" y="1528618"/>
                </a:cubicBezTo>
                <a:cubicBezTo>
                  <a:pt x="2021643" y="1566944"/>
                  <a:pt x="1782941" y="1526033"/>
                  <a:pt x="1667528" y="1528618"/>
                </a:cubicBezTo>
                <a:cubicBezTo>
                  <a:pt x="1552115" y="1531203"/>
                  <a:pt x="996904" y="1448687"/>
                  <a:pt x="817454" y="1528618"/>
                </a:cubicBezTo>
                <a:cubicBezTo>
                  <a:pt x="370709" y="1435904"/>
                  <a:pt x="-4567" y="1135871"/>
                  <a:pt x="0" y="764309"/>
                </a:cubicBezTo>
                <a:cubicBezTo>
                  <a:pt x="1244" y="362954"/>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smtClean="0">
                <a:solidFill>
                  <a:prstClr val="black"/>
                </a:solidFill>
              </a:rPr>
              <a:t>    B</a:t>
            </a:r>
            <a:r>
              <a:rPr lang="en-US" sz="3200" dirty="0">
                <a:solidFill>
                  <a:prstClr val="black"/>
                </a:solidFill>
              </a:rPr>
              <a:t>. </a:t>
            </a:r>
            <a:r>
              <a:rPr lang="en-US" sz="3200" dirty="0" err="1">
                <a:solidFill>
                  <a:prstClr val="black"/>
                </a:solidFill>
              </a:rPr>
              <a:t>Để</a:t>
            </a:r>
            <a:r>
              <a:rPr lang="en-US" sz="3200" dirty="0">
                <a:solidFill>
                  <a:prstClr val="black"/>
                </a:solidFill>
              </a:rPr>
              <a:t> </a:t>
            </a:r>
            <a:r>
              <a:rPr lang="en-US" sz="3200" dirty="0" err="1">
                <a:solidFill>
                  <a:prstClr val="black"/>
                </a:solidFill>
              </a:rPr>
              <a:t>đảm</a:t>
            </a:r>
            <a:r>
              <a:rPr lang="en-US" sz="3200" dirty="0">
                <a:solidFill>
                  <a:prstClr val="black"/>
                </a:solidFill>
              </a:rPr>
              <a:t> </a:t>
            </a:r>
            <a:r>
              <a:rPr lang="en-US" sz="3200" dirty="0" err="1">
                <a:solidFill>
                  <a:prstClr val="black"/>
                </a:solidFill>
              </a:rPr>
              <a:t>bảo</a:t>
            </a:r>
            <a:r>
              <a:rPr lang="en-US" sz="3200" dirty="0">
                <a:solidFill>
                  <a:prstClr val="black"/>
                </a:solidFill>
              </a:rPr>
              <a:t> an </a:t>
            </a:r>
            <a:r>
              <a:rPr lang="en-US" sz="3200" dirty="0" err="1">
                <a:solidFill>
                  <a:prstClr val="black"/>
                </a:solidFill>
              </a:rPr>
              <a:t>toàn</a:t>
            </a:r>
            <a:r>
              <a:rPr lang="en-US" sz="3200" dirty="0">
                <a:solidFill>
                  <a:prstClr val="black"/>
                </a:solidFill>
              </a:rPr>
              <a:t> </a:t>
            </a:r>
            <a:r>
              <a:rPr lang="en-US" sz="3200" dirty="0" err="1">
                <a:solidFill>
                  <a:prstClr val="black"/>
                </a:solidFill>
              </a:rPr>
              <a:t>cho</a:t>
            </a:r>
            <a:r>
              <a:rPr lang="en-US" sz="3200" dirty="0">
                <a:solidFill>
                  <a:prstClr val="black"/>
                </a:solidFill>
              </a:rPr>
              <a:t> </a:t>
            </a:r>
            <a:r>
              <a:rPr lang="en-US" sz="3200" dirty="0" err="1">
                <a:solidFill>
                  <a:prstClr val="black"/>
                </a:solidFill>
              </a:rPr>
              <a:t>bản</a:t>
            </a:r>
            <a:r>
              <a:rPr lang="en-US" sz="3200" dirty="0">
                <a:solidFill>
                  <a:prstClr val="black"/>
                </a:solidFill>
              </a:rPr>
              <a:t> than </a:t>
            </a:r>
            <a:r>
              <a:rPr lang="en-US" sz="3200" dirty="0" err="1">
                <a:solidFill>
                  <a:prstClr val="black"/>
                </a:solidFill>
              </a:rPr>
              <a:t>và</a:t>
            </a:r>
            <a:r>
              <a:rPr lang="en-US" sz="3200" dirty="0">
                <a:solidFill>
                  <a:prstClr val="black"/>
                </a:solidFill>
              </a:rPr>
              <a:t> </a:t>
            </a:r>
            <a:r>
              <a:rPr lang="en-US" sz="3200" dirty="0" err="1">
                <a:solidFill>
                  <a:prstClr val="black"/>
                </a:solidFill>
              </a:rPr>
              <a:t>những</a:t>
            </a:r>
            <a:r>
              <a:rPr lang="en-US" sz="3200" dirty="0">
                <a:solidFill>
                  <a:prstClr val="black"/>
                </a:solidFill>
              </a:rPr>
              <a:t> </a:t>
            </a:r>
            <a:r>
              <a:rPr lang="en-US" sz="3200" dirty="0" err="1">
                <a:solidFill>
                  <a:prstClr val="black"/>
                </a:solidFill>
              </a:rPr>
              <a:t>người</a:t>
            </a:r>
            <a:r>
              <a:rPr lang="en-US" sz="3200" dirty="0">
                <a:solidFill>
                  <a:prstClr val="black"/>
                </a:solidFill>
              </a:rPr>
              <a:t> </a:t>
            </a:r>
            <a:r>
              <a:rPr lang="en-US" sz="3200" dirty="0" err="1">
                <a:solidFill>
                  <a:prstClr val="black"/>
                </a:solidFill>
              </a:rPr>
              <a:t>xung</a:t>
            </a:r>
            <a:r>
              <a:rPr lang="en-US" sz="3200" dirty="0">
                <a:solidFill>
                  <a:prstClr val="black"/>
                </a:solidFill>
              </a:rPr>
              <a:t> </a:t>
            </a:r>
            <a:r>
              <a:rPr lang="en-US" sz="3200" dirty="0" err="1">
                <a:solidFill>
                  <a:prstClr val="black"/>
                </a:solidFill>
              </a:rPr>
              <a:t>quanh</a:t>
            </a:r>
            <a:r>
              <a:rPr lang="en-US" sz="3200" dirty="0">
                <a:solidFill>
                  <a:prstClr val="black"/>
                </a:solidFill>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0260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5" name="Am-thanh-tra-loi-sai-www_tiengdong_com">
            <a:hlinkClick r:id="" action="ppaction://media"/>
            <a:extLst>
              <a:ext uri="{FF2B5EF4-FFF2-40B4-BE49-F238E27FC236}">
                <a16:creationId xmlns:a16="http://schemas.microsoft.com/office/drawing/2014/main" id="{EF61B173-66C0-CA9E-B64F-7278E224D4D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9248" y="3069580"/>
            <a:ext cx="487363" cy="487363"/>
          </a:xfrm>
          <a:prstGeom prst="rect">
            <a:avLst/>
          </a:prstGeom>
        </p:spPr>
      </p:pic>
      <p:pic>
        <p:nvPicPr>
          <p:cNvPr id="9" name="Tieng-vo-tay-tra-loi-dung-www_tiengdong_com">
            <a:hlinkClick r:id="" action="ppaction://media"/>
            <a:extLst>
              <a:ext uri="{FF2B5EF4-FFF2-40B4-BE49-F238E27FC236}">
                <a16:creationId xmlns:a16="http://schemas.microsoft.com/office/drawing/2014/main" id="{68350850-13FC-0A5A-A3B1-FC73C4F673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70315" y="2997252"/>
            <a:ext cx="487363" cy="487363"/>
          </a:xfrm>
          <a:prstGeom prst="rect">
            <a:avLst/>
          </a:prstGeom>
        </p:spPr>
      </p:pic>
    </p:spTree>
    <p:extLst>
      <p:ext uri="{BB962C8B-B14F-4D97-AF65-F5344CB8AC3E}">
        <p14:creationId xmlns:p14="http://schemas.microsoft.com/office/powerpoint/2010/main" val="225565607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5120" fill="hold"/>
                                        <p:tgtEl>
                                          <p:spTgt spid="5"/>
                                        </p:tgtEl>
                                      </p:cBhvr>
                                    </p:cmd>
                                  </p:childTnLst>
                                </p:cTn>
                              </p:par>
                            </p:childTnLst>
                          </p:cTn>
                        </p:par>
                      </p:childTnLst>
                    </p:cTn>
                  </p:par>
                </p:childTnLst>
              </p:cTn>
              <p:nextCondLst>
                <p:cond evt="onClick" delay="0">
                  <p:tgtEl>
                    <p:spTgt spid="3"/>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9"/>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emph" presetSubtype="2" fill="hold" nodeType="withEffect">
                                  <p:stCondLst>
                                    <p:cond delay="0"/>
                                  </p:stCondLst>
                                  <p:childTnLst>
                                    <p:animClr clrSpc="rgb" dir="cw">
                                      <p:cBhvr>
                                        <p:cTn id="23" dur="2000" fill="hold"/>
                                        <p:tgtEl>
                                          <p:spTgt spid="6"/>
                                        </p:tgtEl>
                                        <p:attrNameLst>
                                          <p:attrName>fillcolor</p:attrName>
                                        </p:attrNameLst>
                                      </p:cBhvr>
                                      <p:to>
                                        <a:srgbClr val="99FF99"/>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par>
                                <p:cTn id="26" presetID="1" presetClass="mediacall" presetSubtype="0" fill="hold" nodeType="withEffect">
                                  <p:stCondLst>
                                    <p:cond delay="0"/>
                                  </p:stCondLst>
                                  <p:childTnLst>
                                    <p:cmd type="call" cmd="playFrom(0.0)">
                                      <p:cBhvr>
                                        <p:cTn id="27" dur="8085" fill="hold"/>
                                        <p:tgtEl>
                                          <p:spTgt spid="9"/>
                                        </p:tgtEl>
                                      </p:cBhvr>
                                    </p:cmd>
                                  </p:childTnLst>
                                </p:cTn>
                              </p:par>
                            </p:childTnLst>
                          </p:cTn>
                        </p:par>
                      </p:childTnLst>
                    </p:cTn>
                  </p:par>
                </p:childTnLst>
              </p:cTn>
              <p:nextCondLst>
                <p:cond evt="onClick" delay="0">
                  <p:tgtEl>
                    <p:spTgt spid="6"/>
                  </p:tgtEl>
                </p:cond>
              </p:nextCondLst>
            </p:seq>
          </p:childTnLst>
        </p:cTn>
      </p:par>
    </p:tnLst>
    <p:bldLst>
      <p:bldP spid="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3972B8-937C-44E2-D9B0-570BE1349570}"/>
              </a:ext>
            </a:extLst>
          </p:cNvPr>
          <p:cNvPicPr>
            <a:picLocks noChangeAspect="1"/>
          </p:cNvPicPr>
          <p:nvPr/>
        </p:nvPicPr>
        <p:blipFill>
          <a:blip r:embed="rId2"/>
          <a:stretch>
            <a:fillRect/>
          </a:stretch>
        </p:blipFill>
        <p:spPr>
          <a:xfrm>
            <a:off x="994833" y="466806"/>
            <a:ext cx="9012767" cy="6701315"/>
          </a:xfrm>
          <a:prstGeom prst="rect">
            <a:avLst/>
          </a:prstGeom>
        </p:spPr>
      </p:pic>
    </p:spTree>
    <p:extLst>
      <p:ext uri="{BB962C8B-B14F-4D97-AF65-F5344CB8AC3E}">
        <p14:creationId xmlns:p14="http://schemas.microsoft.com/office/powerpoint/2010/main" val="775497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282536" y="530391"/>
            <a:ext cx="9738460" cy="1363123"/>
          </a:xfrm>
          <a:custGeom>
            <a:avLst/>
            <a:gdLst>
              <a:gd name="connsiteX0" fmla="*/ 0 w 9527019"/>
              <a:gd name="connsiteY0" fmla="*/ 227192 h 1363123"/>
              <a:gd name="connsiteX1" fmla="*/ 227192 w 9527019"/>
              <a:gd name="connsiteY1" fmla="*/ 0 h 1363123"/>
              <a:gd name="connsiteX2" fmla="*/ 743634 w 9527019"/>
              <a:gd name="connsiteY2" fmla="*/ 0 h 1363123"/>
              <a:gd name="connsiteX3" fmla="*/ 1169350 w 9527019"/>
              <a:gd name="connsiteY3" fmla="*/ 0 h 1363123"/>
              <a:gd name="connsiteX4" fmla="*/ 1776519 w 9527019"/>
              <a:gd name="connsiteY4" fmla="*/ 0 h 1363123"/>
              <a:gd name="connsiteX5" fmla="*/ 2565140 w 9527019"/>
              <a:gd name="connsiteY5" fmla="*/ 0 h 1363123"/>
              <a:gd name="connsiteX6" fmla="*/ 3081583 w 9527019"/>
              <a:gd name="connsiteY6" fmla="*/ 0 h 1363123"/>
              <a:gd name="connsiteX7" fmla="*/ 3870204 w 9527019"/>
              <a:gd name="connsiteY7" fmla="*/ 0 h 1363123"/>
              <a:gd name="connsiteX8" fmla="*/ 4749552 w 9527019"/>
              <a:gd name="connsiteY8" fmla="*/ 0 h 1363123"/>
              <a:gd name="connsiteX9" fmla="*/ 5628899 w 9527019"/>
              <a:gd name="connsiteY9" fmla="*/ 0 h 1363123"/>
              <a:gd name="connsiteX10" fmla="*/ 6054615 w 9527019"/>
              <a:gd name="connsiteY10" fmla="*/ 0 h 1363123"/>
              <a:gd name="connsiteX11" fmla="*/ 6933963 w 9527019"/>
              <a:gd name="connsiteY11" fmla="*/ 0 h 1363123"/>
              <a:gd name="connsiteX12" fmla="*/ 7722584 w 9527019"/>
              <a:gd name="connsiteY12" fmla="*/ 0 h 1363123"/>
              <a:gd name="connsiteX13" fmla="*/ 8239027 w 9527019"/>
              <a:gd name="connsiteY13" fmla="*/ 0 h 1363123"/>
              <a:gd name="connsiteX14" fmla="*/ 9299827 w 9527019"/>
              <a:gd name="connsiteY14" fmla="*/ 0 h 1363123"/>
              <a:gd name="connsiteX15" fmla="*/ 9527019 w 9527019"/>
              <a:gd name="connsiteY15" fmla="*/ 227192 h 1363123"/>
              <a:gd name="connsiteX16" fmla="*/ 9527019 w 9527019"/>
              <a:gd name="connsiteY16" fmla="*/ 654299 h 1363123"/>
              <a:gd name="connsiteX17" fmla="*/ 9527019 w 9527019"/>
              <a:gd name="connsiteY17" fmla="*/ 1135931 h 1363123"/>
              <a:gd name="connsiteX18" fmla="*/ 9299827 w 9527019"/>
              <a:gd name="connsiteY18" fmla="*/ 1363123 h 1363123"/>
              <a:gd name="connsiteX19" fmla="*/ 8601932 w 9527019"/>
              <a:gd name="connsiteY19" fmla="*/ 1363123 h 1363123"/>
              <a:gd name="connsiteX20" fmla="*/ 7813311 w 9527019"/>
              <a:gd name="connsiteY20" fmla="*/ 1363123 h 1363123"/>
              <a:gd name="connsiteX21" fmla="*/ 7024689 w 9527019"/>
              <a:gd name="connsiteY21" fmla="*/ 1363123 h 1363123"/>
              <a:gd name="connsiteX22" fmla="*/ 6145342 w 9527019"/>
              <a:gd name="connsiteY22" fmla="*/ 1363123 h 1363123"/>
              <a:gd name="connsiteX23" fmla="*/ 5628899 w 9527019"/>
              <a:gd name="connsiteY23" fmla="*/ 1363123 h 1363123"/>
              <a:gd name="connsiteX24" fmla="*/ 4931004 w 9527019"/>
              <a:gd name="connsiteY24" fmla="*/ 1363123 h 1363123"/>
              <a:gd name="connsiteX25" fmla="*/ 4051657 w 9527019"/>
              <a:gd name="connsiteY25" fmla="*/ 1363123 h 1363123"/>
              <a:gd name="connsiteX26" fmla="*/ 3535214 w 9527019"/>
              <a:gd name="connsiteY26" fmla="*/ 1363123 h 1363123"/>
              <a:gd name="connsiteX27" fmla="*/ 3018772 w 9527019"/>
              <a:gd name="connsiteY27" fmla="*/ 1363123 h 1363123"/>
              <a:gd name="connsiteX28" fmla="*/ 2139424 w 9527019"/>
              <a:gd name="connsiteY28" fmla="*/ 1363123 h 1363123"/>
              <a:gd name="connsiteX29" fmla="*/ 1441529 w 9527019"/>
              <a:gd name="connsiteY29" fmla="*/ 1363123 h 1363123"/>
              <a:gd name="connsiteX30" fmla="*/ 227192 w 9527019"/>
              <a:gd name="connsiteY30" fmla="*/ 1363123 h 1363123"/>
              <a:gd name="connsiteX31" fmla="*/ 0 w 9527019"/>
              <a:gd name="connsiteY31" fmla="*/ 1135931 h 1363123"/>
              <a:gd name="connsiteX32" fmla="*/ 0 w 9527019"/>
              <a:gd name="connsiteY32" fmla="*/ 690649 h 1363123"/>
              <a:gd name="connsiteX33" fmla="*/ 0 w 9527019"/>
              <a:gd name="connsiteY33" fmla="*/ 227192 h 136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27019" h="1363123" fill="none" extrusionOk="0">
                <a:moveTo>
                  <a:pt x="0" y="227192"/>
                </a:moveTo>
                <a:cubicBezTo>
                  <a:pt x="-49" y="79652"/>
                  <a:pt x="88907" y="-11566"/>
                  <a:pt x="227192" y="0"/>
                </a:cubicBezTo>
                <a:cubicBezTo>
                  <a:pt x="371327" y="-2727"/>
                  <a:pt x="521690" y="-10315"/>
                  <a:pt x="743634" y="0"/>
                </a:cubicBezTo>
                <a:cubicBezTo>
                  <a:pt x="965578" y="10315"/>
                  <a:pt x="1007887" y="-16638"/>
                  <a:pt x="1169350" y="0"/>
                </a:cubicBezTo>
                <a:cubicBezTo>
                  <a:pt x="1330813" y="16638"/>
                  <a:pt x="1573242" y="-16832"/>
                  <a:pt x="1776519" y="0"/>
                </a:cubicBezTo>
                <a:cubicBezTo>
                  <a:pt x="1979796" y="16832"/>
                  <a:pt x="2207016" y="23080"/>
                  <a:pt x="2565140" y="0"/>
                </a:cubicBezTo>
                <a:cubicBezTo>
                  <a:pt x="2923264" y="-23080"/>
                  <a:pt x="2834817" y="-12835"/>
                  <a:pt x="3081583" y="0"/>
                </a:cubicBezTo>
                <a:cubicBezTo>
                  <a:pt x="3328349" y="12835"/>
                  <a:pt x="3476440" y="5981"/>
                  <a:pt x="3870204" y="0"/>
                </a:cubicBezTo>
                <a:cubicBezTo>
                  <a:pt x="4263968" y="-5981"/>
                  <a:pt x="4363149" y="38750"/>
                  <a:pt x="4749552" y="0"/>
                </a:cubicBezTo>
                <a:cubicBezTo>
                  <a:pt x="5135955" y="-38750"/>
                  <a:pt x="5203351" y="-21947"/>
                  <a:pt x="5628899" y="0"/>
                </a:cubicBezTo>
                <a:cubicBezTo>
                  <a:pt x="6054447" y="21947"/>
                  <a:pt x="5854031" y="-2238"/>
                  <a:pt x="6054615" y="0"/>
                </a:cubicBezTo>
                <a:cubicBezTo>
                  <a:pt x="6255199" y="2238"/>
                  <a:pt x="6499258" y="-41942"/>
                  <a:pt x="6933963" y="0"/>
                </a:cubicBezTo>
                <a:cubicBezTo>
                  <a:pt x="7368668" y="41942"/>
                  <a:pt x="7421949" y="31961"/>
                  <a:pt x="7722584" y="0"/>
                </a:cubicBezTo>
                <a:cubicBezTo>
                  <a:pt x="8023219" y="-31961"/>
                  <a:pt x="8014152" y="-11669"/>
                  <a:pt x="8239027" y="0"/>
                </a:cubicBezTo>
                <a:cubicBezTo>
                  <a:pt x="8463902" y="11669"/>
                  <a:pt x="9046549" y="-4915"/>
                  <a:pt x="9299827" y="0"/>
                </a:cubicBezTo>
                <a:cubicBezTo>
                  <a:pt x="9435542" y="16724"/>
                  <a:pt x="9540991" y="89546"/>
                  <a:pt x="9527019" y="227192"/>
                </a:cubicBezTo>
                <a:cubicBezTo>
                  <a:pt x="9545399" y="426512"/>
                  <a:pt x="9546754" y="452945"/>
                  <a:pt x="9527019" y="654299"/>
                </a:cubicBezTo>
                <a:cubicBezTo>
                  <a:pt x="9507284" y="855653"/>
                  <a:pt x="9504782" y="979937"/>
                  <a:pt x="9527019" y="1135931"/>
                </a:cubicBezTo>
                <a:cubicBezTo>
                  <a:pt x="9536455" y="1258506"/>
                  <a:pt x="9451424" y="1376986"/>
                  <a:pt x="9299827" y="1363123"/>
                </a:cubicBezTo>
                <a:cubicBezTo>
                  <a:pt x="8999026" y="1367544"/>
                  <a:pt x="8879076" y="1347105"/>
                  <a:pt x="8601932" y="1363123"/>
                </a:cubicBezTo>
                <a:cubicBezTo>
                  <a:pt x="8324788" y="1379141"/>
                  <a:pt x="8186808" y="1367101"/>
                  <a:pt x="7813311" y="1363123"/>
                </a:cubicBezTo>
                <a:cubicBezTo>
                  <a:pt x="7439814" y="1359145"/>
                  <a:pt x="7245376" y="1357504"/>
                  <a:pt x="7024689" y="1363123"/>
                </a:cubicBezTo>
                <a:cubicBezTo>
                  <a:pt x="6804002" y="1368742"/>
                  <a:pt x="6451860" y="1331366"/>
                  <a:pt x="6145342" y="1363123"/>
                </a:cubicBezTo>
                <a:cubicBezTo>
                  <a:pt x="5838824" y="1394880"/>
                  <a:pt x="5837119" y="1354410"/>
                  <a:pt x="5628899" y="1363123"/>
                </a:cubicBezTo>
                <a:cubicBezTo>
                  <a:pt x="5420679" y="1371836"/>
                  <a:pt x="5210493" y="1374204"/>
                  <a:pt x="4931004" y="1363123"/>
                </a:cubicBezTo>
                <a:cubicBezTo>
                  <a:pt x="4651516" y="1352042"/>
                  <a:pt x="4394239" y="1381758"/>
                  <a:pt x="4051657" y="1363123"/>
                </a:cubicBezTo>
                <a:cubicBezTo>
                  <a:pt x="3709075" y="1344488"/>
                  <a:pt x="3659999" y="1362261"/>
                  <a:pt x="3535214" y="1363123"/>
                </a:cubicBezTo>
                <a:cubicBezTo>
                  <a:pt x="3410429" y="1363985"/>
                  <a:pt x="3124367" y="1383760"/>
                  <a:pt x="3018772" y="1363123"/>
                </a:cubicBezTo>
                <a:cubicBezTo>
                  <a:pt x="2913177" y="1342486"/>
                  <a:pt x="2477243" y="1377191"/>
                  <a:pt x="2139424" y="1363123"/>
                </a:cubicBezTo>
                <a:cubicBezTo>
                  <a:pt x="1801605" y="1349055"/>
                  <a:pt x="1681037" y="1369771"/>
                  <a:pt x="1441529" y="1363123"/>
                </a:cubicBezTo>
                <a:cubicBezTo>
                  <a:pt x="1202022" y="1356475"/>
                  <a:pt x="798066" y="1321451"/>
                  <a:pt x="227192" y="1363123"/>
                </a:cubicBezTo>
                <a:cubicBezTo>
                  <a:pt x="76452" y="1369142"/>
                  <a:pt x="9629" y="1246378"/>
                  <a:pt x="0" y="1135931"/>
                </a:cubicBezTo>
                <a:cubicBezTo>
                  <a:pt x="-10236" y="999428"/>
                  <a:pt x="-20617" y="882083"/>
                  <a:pt x="0" y="690649"/>
                </a:cubicBezTo>
                <a:cubicBezTo>
                  <a:pt x="20617" y="499215"/>
                  <a:pt x="-13633" y="386548"/>
                  <a:pt x="0" y="227192"/>
                </a:cubicBezTo>
                <a:close/>
              </a:path>
              <a:path w="9527019" h="1363123" stroke="0" extrusionOk="0">
                <a:moveTo>
                  <a:pt x="0" y="227192"/>
                </a:moveTo>
                <a:cubicBezTo>
                  <a:pt x="527" y="96515"/>
                  <a:pt x="120832" y="-4642"/>
                  <a:pt x="227192" y="0"/>
                </a:cubicBezTo>
                <a:cubicBezTo>
                  <a:pt x="355628" y="9115"/>
                  <a:pt x="457701" y="6072"/>
                  <a:pt x="652908" y="0"/>
                </a:cubicBezTo>
                <a:cubicBezTo>
                  <a:pt x="848115" y="-6072"/>
                  <a:pt x="1032053" y="-28867"/>
                  <a:pt x="1350803" y="0"/>
                </a:cubicBezTo>
                <a:cubicBezTo>
                  <a:pt x="1669553" y="28867"/>
                  <a:pt x="1887382" y="-13692"/>
                  <a:pt x="2230151" y="0"/>
                </a:cubicBezTo>
                <a:cubicBezTo>
                  <a:pt x="2572920" y="13692"/>
                  <a:pt x="2673691" y="-18704"/>
                  <a:pt x="2928046" y="0"/>
                </a:cubicBezTo>
                <a:cubicBezTo>
                  <a:pt x="3182402" y="18704"/>
                  <a:pt x="3159464" y="5098"/>
                  <a:pt x="3353762" y="0"/>
                </a:cubicBezTo>
                <a:cubicBezTo>
                  <a:pt x="3548060" y="-5098"/>
                  <a:pt x="3698977" y="18960"/>
                  <a:pt x="3870204" y="0"/>
                </a:cubicBezTo>
                <a:cubicBezTo>
                  <a:pt x="4041431" y="-18960"/>
                  <a:pt x="4253851" y="18720"/>
                  <a:pt x="4386646" y="0"/>
                </a:cubicBezTo>
                <a:cubicBezTo>
                  <a:pt x="4519441" y="-18720"/>
                  <a:pt x="4735560" y="17507"/>
                  <a:pt x="4903089" y="0"/>
                </a:cubicBezTo>
                <a:cubicBezTo>
                  <a:pt x="5070618" y="-17507"/>
                  <a:pt x="5431556" y="-15678"/>
                  <a:pt x="5600984" y="0"/>
                </a:cubicBezTo>
                <a:cubicBezTo>
                  <a:pt x="5770413" y="15678"/>
                  <a:pt x="6054547" y="-4639"/>
                  <a:pt x="6208152" y="0"/>
                </a:cubicBezTo>
                <a:cubicBezTo>
                  <a:pt x="6361757" y="4639"/>
                  <a:pt x="6519589" y="-8647"/>
                  <a:pt x="6633868" y="0"/>
                </a:cubicBezTo>
                <a:cubicBezTo>
                  <a:pt x="6748147" y="8647"/>
                  <a:pt x="6939284" y="-22223"/>
                  <a:pt x="7150310" y="0"/>
                </a:cubicBezTo>
                <a:cubicBezTo>
                  <a:pt x="7361336" y="22223"/>
                  <a:pt x="7446930" y="10834"/>
                  <a:pt x="7666753" y="0"/>
                </a:cubicBezTo>
                <a:cubicBezTo>
                  <a:pt x="7886576" y="-10834"/>
                  <a:pt x="7922130" y="-9549"/>
                  <a:pt x="8092469" y="0"/>
                </a:cubicBezTo>
                <a:cubicBezTo>
                  <a:pt x="8262808" y="9549"/>
                  <a:pt x="8966116" y="-45993"/>
                  <a:pt x="9299827" y="0"/>
                </a:cubicBezTo>
                <a:cubicBezTo>
                  <a:pt x="9407935" y="-3315"/>
                  <a:pt x="9515326" y="88647"/>
                  <a:pt x="9527019" y="227192"/>
                </a:cubicBezTo>
                <a:cubicBezTo>
                  <a:pt x="9504480" y="346454"/>
                  <a:pt x="9540843" y="503280"/>
                  <a:pt x="9527019" y="681562"/>
                </a:cubicBezTo>
                <a:cubicBezTo>
                  <a:pt x="9513196" y="859844"/>
                  <a:pt x="9526502" y="959730"/>
                  <a:pt x="9527019" y="1135931"/>
                </a:cubicBezTo>
                <a:cubicBezTo>
                  <a:pt x="9523507" y="1259931"/>
                  <a:pt x="9417601" y="1368605"/>
                  <a:pt x="9299827" y="1363123"/>
                </a:cubicBezTo>
                <a:cubicBezTo>
                  <a:pt x="9071343" y="1347432"/>
                  <a:pt x="8830771" y="1369437"/>
                  <a:pt x="8692658" y="1363123"/>
                </a:cubicBezTo>
                <a:cubicBezTo>
                  <a:pt x="8554545" y="1356809"/>
                  <a:pt x="8084452" y="1357055"/>
                  <a:pt x="7813311" y="1363123"/>
                </a:cubicBezTo>
                <a:cubicBezTo>
                  <a:pt x="7542170" y="1369191"/>
                  <a:pt x="7479675" y="1369711"/>
                  <a:pt x="7387595" y="1363123"/>
                </a:cubicBezTo>
                <a:cubicBezTo>
                  <a:pt x="7295515" y="1356535"/>
                  <a:pt x="6959193" y="1353015"/>
                  <a:pt x="6780426" y="1363123"/>
                </a:cubicBezTo>
                <a:cubicBezTo>
                  <a:pt x="6601659" y="1373231"/>
                  <a:pt x="6269864" y="1321698"/>
                  <a:pt x="5901078" y="1363123"/>
                </a:cubicBezTo>
                <a:cubicBezTo>
                  <a:pt x="5532292" y="1404548"/>
                  <a:pt x="5347604" y="1368792"/>
                  <a:pt x="5021731" y="1363123"/>
                </a:cubicBezTo>
                <a:cubicBezTo>
                  <a:pt x="4695858" y="1357454"/>
                  <a:pt x="4649292" y="1369586"/>
                  <a:pt x="4505288" y="1363123"/>
                </a:cubicBezTo>
                <a:cubicBezTo>
                  <a:pt x="4361284" y="1356660"/>
                  <a:pt x="4203324" y="1349009"/>
                  <a:pt x="3988846" y="1363123"/>
                </a:cubicBezTo>
                <a:cubicBezTo>
                  <a:pt x="3774368" y="1377237"/>
                  <a:pt x="3763612" y="1360873"/>
                  <a:pt x="3563130" y="1363123"/>
                </a:cubicBezTo>
                <a:cubicBezTo>
                  <a:pt x="3362648" y="1365373"/>
                  <a:pt x="3152270" y="1380523"/>
                  <a:pt x="2865235" y="1363123"/>
                </a:cubicBezTo>
                <a:cubicBezTo>
                  <a:pt x="2578200" y="1345723"/>
                  <a:pt x="2417958" y="1349838"/>
                  <a:pt x="2258066" y="1363123"/>
                </a:cubicBezTo>
                <a:cubicBezTo>
                  <a:pt x="2098174" y="1376408"/>
                  <a:pt x="1834205" y="1340136"/>
                  <a:pt x="1469445" y="1363123"/>
                </a:cubicBezTo>
                <a:cubicBezTo>
                  <a:pt x="1104685" y="1386110"/>
                  <a:pt x="590992" y="1331519"/>
                  <a:pt x="227192" y="1363123"/>
                </a:cubicBezTo>
                <a:cubicBezTo>
                  <a:pt x="101756" y="1372669"/>
                  <a:pt x="-5161" y="1268446"/>
                  <a:pt x="0" y="1135931"/>
                </a:cubicBezTo>
                <a:cubicBezTo>
                  <a:pt x="19102" y="1021518"/>
                  <a:pt x="-754" y="805956"/>
                  <a:pt x="0" y="663387"/>
                </a:cubicBezTo>
                <a:cubicBezTo>
                  <a:pt x="754" y="520818"/>
                  <a:pt x="7963" y="422034"/>
                  <a:pt x="0" y="227192"/>
                </a:cubicBezTo>
                <a:close/>
              </a:path>
            </a:pathLst>
          </a:custGeom>
          <a:ln w="38100">
            <a:extLst>
              <a:ext uri="{C807C97D-BFC1-408E-A445-0C87EB9F89A2}">
                <ask:lineSketchStyleProps xmlns:ask="http://schemas.microsoft.com/office/drawing/2018/sketchyshapes" xmlns="" sd="2774675798">
                  <a:custGeom>
                    <a:avLst/>
                    <a:gdLst>
                      <a:gd name="connsiteX0" fmla="*/ 0 w 9738460"/>
                      <a:gd name="connsiteY0" fmla="*/ 227192 h 1363123"/>
                      <a:gd name="connsiteX1" fmla="*/ 227192 w 9738460"/>
                      <a:gd name="connsiteY1" fmla="*/ 0 h 1363123"/>
                      <a:gd name="connsiteX2" fmla="*/ 797500 w 9738460"/>
                      <a:gd name="connsiteY2" fmla="*/ 0 h 1363123"/>
                      <a:gd name="connsiteX3" fmla="*/ 1274966 w 9738460"/>
                      <a:gd name="connsiteY3" fmla="*/ 0 h 1363123"/>
                      <a:gd name="connsiteX4" fmla="*/ 2030955 w 9738460"/>
                      <a:gd name="connsiteY4" fmla="*/ 0 h 1363123"/>
                      <a:gd name="connsiteX5" fmla="*/ 2879785 w 9738460"/>
                      <a:gd name="connsiteY5" fmla="*/ 0 h 1363123"/>
                      <a:gd name="connsiteX6" fmla="*/ 3728615 w 9738460"/>
                      <a:gd name="connsiteY6" fmla="*/ 0 h 1363123"/>
                      <a:gd name="connsiteX7" fmla="*/ 4113241 w 9738460"/>
                      <a:gd name="connsiteY7" fmla="*/ 0 h 1363123"/>
                      <a:gd name="connsiteX8" fmla="*/ 4962071 w 9738460"/>
                      <a:gd name="connsiteY8" fmla="*/ 0 h 1363123"/>
                      <a:gd name="connsiteX9" fmla="*/ 5718060 w 9738460"/>
                      <a:gd name="connsiteY9" fmla="*/ 0 h 1363123"/>
                      <a:gd name="connsiteX10" fmla="*/ 6195527 w 9738460"/>
                      <a:gd name="connsiteY10" fmla="*/ 0 h 1363123"/>
                      <a:gd name="connsiteX11" fmla="*/ 7044356 w 9738460"/>
                      <a:gd name="connsiteY11" fmla="*/ 0 h 1363123"/>
                      <a:gd name="connsiteX12" fmla="*/ 7614664 w 9738460"/>
                      <a:gd name="connsiteY12" fmla="*/ 0 h 1363123"/>
                      <a:gd name="connsiteX13" fmla="*/ 8184971 w 9738460"/>
                      <a:gd name="connsiteY13" fmla="*/ 0 h 1363123"/>
                      <a:gd name="connsiteX14" fmla="*/ 8848120 w 9738460"/>
                      <a:gd name="connsiteY14" fmla="*/ 0 h 1363123"/>
                      <a:gd name="connsiteX15" fmla="*/ 9511268 w 9738460"/>
                      <a:gd name="connsiteY15" fmla="*/ 0 h 1363123"/>
                      <a:gd name="connsiteX16" fmla="*/ 9738460 w 9738460"/>
                      <a:gd name="connsiteY16" fmla="*/ 227192 h 1363123"/>
                      <a:gd name="connsiteX17" fmla="*/ 9738460 w 9738460"/>
                      <a:gd name="connsiteY17" fmla="*/ 681562 h 1363123"/>
                      <a:gd name="connsiteX18" fmla="*/ 9738460 w 9738460"/>
                      <a:gd name="connsiteY18" fmla="*/ 1135931 h 1363123"/>
                      <a:gd name="connsiteX19" fmla="*/ 9511268 w 9738460"/>
                      <a:gd name="connsiteY19" fmla="*/ 1363123 h 1363123"/>
                      <a:gd name="connsiteX20" fmla="*/ 8662438 w 9738460"/>
                      <a:gd name="connsiteY20" fmla="*/ 1363123 h 1363123"/>
                      <a:gd name="connsiteX21" fmla="*/ 7999290 w 9738460"/>
                      <a:gd name="connsiteY21" fmla="*/ 1363123 h 1363123"/>
                      <a:gd name="connsiteX22" fmla="*/ 7150460 w 9738460"/>
                      <a:gd name="connsiteY22" fmla="*/ 1363123 h 1363123"/>
                      <a:gd name="connsiteX23" fmla="*/ 6672993 w 9738460"/>
                      <a:gd name="connsiteY23" fmla="*/ 1363123 h 1363123"/>
                      <a:gd name="connsiteX24" fmla="*/ 6195527 w 9738460"/>
                      <a:gd name="connsiteY24" fmla="*/ 1363123 h 1363123"/>
                      <a:gd name="connsiteX25" fmla="*/ 5346697 w 9738460"/>
                      <a:gd name="connsiteY25" fmla="*/ 1363123 h 1363123"/>
                      <a:gd name="connsiteX26" fmla="*/ 4683548 w 9738460"/>
                      <a:gd name="connsiteY26" fmla="*/ 1363123 h 1363123"/>
                      <a:gd name="connsiteX27" fmla="*/ 3927559 w 9738460"/>
                      <a:gd name="connsiteY27" fmla="*/ 1363123 h 1363123"/>
                      <a:gd name="connsiteX28" fmla="*/ 3171570 w 9738460"/>
                      <a:gd name="connsiteY28" fmla="*/ 1363123 h 1363123"/>
                      <a:gd name="connsiteX29" fmla="*/ 2786944 w 9738460"/>
                      <a:gd name="connsiteY29" fmla="*/ 1363123 h 1363123"/>
                      <a:gd name="connsiteX30" fmla="*/ 2216637 w 9738460"/>
                      <a:gd name="connsiteY30" fmla="*/ 1363123 h 1363123"/>
                      <a:gd name="connsiteX31" fmla="*/ 1832011 w 9738460"/>
                      <a:gd name="connsiteY31" fmla="*/ 1363123 h 1363123"/>
                      <a:gd name="connsiteX32" fmla="*/ 1076022 w 9738460"/>
                      <a:gd name="connsiteY32" fmla="*/ 1363123 h 1363123"/>
                      <a:gd name="connsiteX33" fmla="*/ 227192 w 9738460"/>
                      <a:gd name="connsiteY33" fmla="*/ 1363123 h 1363123"/>
                      <a:gd name="connsiteX34" fmla="*/ 0 w 9738460"/>
                      <a:gd name="connsiteY34" fmla="*/ 1135931 h 1363123"/>
                      <a:gd name="connsiteX35" fmla="*/ 0 w 9738460"/>
                      <a:gd name="connsiteY35" fmla="*/ 663387 h 1363123"/>
                      <a:gd name="connsiteX36" fmla="*/ 0 w 9738460"/>
                      <a:gd name="connsiteY36" fmla="*/ 227192 h 136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738460" h="1363123" fill="none" extrusionOk="0">
                        <a:moveTo>
                          <a:pt x="0" y="227192"/>
                        </a:moveTo>
                        <a:cubicBezTo>
                          <a:pt x="-3537" y="100469"/>
                          <a:pt x="95348" y="16156"/>
                          <a:pt x="227192" y="0"/>
                        </a:cubicBezTo>
                        <a:cubicBezTo>
                          <a:pt x="438031" y="23398"/>
                          <a:pt x="533853" y="11396"/>
                          <a:pt x="797500" y="0"/>
                        </a:cubicBezTo>
                        <a:cubicBezTo>
                          <a:pt x="1061147" y="-11396"/>
                          <a:pt x="1175727" y="14689"/>
                          <a:pt x="1274966" y="0"/>
                        </a:cubicBezTo>
                        <a:cubicBezTo>
                          <a:pt x="1374205" y="-14689"/>
                          <a:pt x="1841526" y="12400"/>
                          <a:pt x="2030955" y="0"/>
                        </a:cubicBezTo>
                        <a:cubicBezTo>
                          <a:pt x="2220384" y="-12400"/>
                          <a:pt x="2493613" y="-12813"/>
                          <a:pt x="2879785" y="0"/>
                        </a:cubicBezTo>
                        <a:cubicBezTo>
                          <a:pt x="3265957" y="12813"/>
                          <a:pt x="3471369" y="11647"/>
                          <a:pt x="3728615" y="0"/>
                        </a:cubicBezTo>
                        <a:cubicBezTo>
                          <a:pt x="3985861" y="-11647"/>
                          <a:pt x="3933610" y="5320"/>
                          <a:pt x="4113241" y="0"/>
                        </a:cubicBezTo>
                        <a:cubicBezTo>
                          <a:pt x="4292872" y="-5320"/>
                          <a:pt x="4648044" y="-41819"/>
                          <a:pt x="4962071" y="0"/>
                        </a:cubicBezTo>
                        <a:cubicBezTo>
                          <a:pt x="5276098" y="41819"/>
                          <a:pt x="5486868" y="7016"/>
                          <a:pt x="5718060" y="0"/>
                        </a:cubicBezTo>
                        <a:cubicBezTo>
                          <a:pt x="5949252" y="-7016"/>
                          <a:pt x="6027681" y="16344"/>
                          <a:pt x="6195527" y="0"/>
                        </a:cubicBezTo>
                        <a:cubicBezTo>
                          <a:pt x="6363373" y="-16344"/>
                          <a:pt x="6703227" y="-35118"/>
                          <a:pt x="7044356" y="0"/>
                        </a:cubicBezTo>
                        <a:cubicBezTo>
                          <a:pt x="7385485" y="35118"/>
                          <a:pt x="7443195" y="-25720"/>
                          <a:pt x="7614664" y="0"/>
                        </a:cubicBezTo>
                        <a:cubicBezTo>
                          <a:pt x="7786133" y="25720"/>
                          <a:pt x="7952593" y="-20285"/>
                          <a:pt x="8184971" y="0"/>
                        </a:cubicBezTo>
                        <a:cubicBezTo>
                          <a:pt x="8417349" y="20285"/>
                          <a:pt x="8546480" y="-9953"/>
                          <a:pt x="8848120" y="0"/>
                        </a:cubicBezTo>
                        <a:cubicBezTo>
                          <a:pt x="9149760" y="9953"/>
                          <a:pt x="9215347" y="-19601"/>
                          <a:pt x="9511268" y="0"/>
                        </a:cubicBezTo>
                        <a:cubicBezTo>
                          <a:pt x="9646179" y="-2900"/>
                          <a:pt x="9764582" y="115580"/>
                          <a:pt x="9738460" y="227192"/>
                        </a:cubicBezTo>
                        <a:cubicBezTo>
                          <a:pt x="9721705" y="355692"/>
                          <a:pt x="9745984" y="559541"/>
                          <a:pt x="9738460" y="681562"/>
                        </a:cubicBezTo>
                        <a:cubicBezTo>
                          <a:pt x="9730937" y="803583"/>
                          <a:pt x="9746339" y="995106"/>
                          <a:pt x="9738460" y="1135931"/>
                        </a:cubicBezTo>
                        <a:cubicBezTo>
                          <a:pt x="9748324" y="1250760"/>
                          <a:pt x="9665587" y="1366418"/>
                          <a:pt x="9511268" y="1363123"/>
                        </a:cubicBezTo>
                        <a:cubicBezTo>
                          <a:pt x="9271312" y="1340771"/>
                          <a:pt x="8978513" y="1374358"/>
                          <a:pt x="8662438" y="1363123"/>
                        </a:cubicBezTo>
                        <a:cubicBezTo>
                          <a:pt x="8346363" y="1351889"/>
                          <a:pt x="8205299" y="1395215"/>
                          <a:pt x="7999290" y="1363123"/>
                        </a:cubicBezTo>
                        <a:cubicBezTo>
                          <a:pt x="7793281" y="1331031"/>
                          <a:pt x="7514210" y="1389609"/>
                          <a:pt x="7150460" y="1363123"/>
                        </a:cubicBezTo>
                        <a:cubicBezTo>
                          <a:pt x="6786710" y="1336638"/>
                          <a:pt x="6904592" y="1385038"/>
                          <a:pt x="6672993" y="1363123"/>
                        </a:cubicBezTo>
                        <a:cubicBezTo>
                          <a:pt x="6441394" y="1341208"/>
                          <a:pt x="6382599" y="1379462"/>
                          <a:pt x="6195527" y="1363123"/>
                        </a:cubicBezTo>
                        <a:cubicBezTo>
                          <a:pt x="6008455" y="1346784"/>
                          <a:pt x="5746086" y="1361468"/>
                          <a:pt x="5346697" y="1363123"/>
                        </a:cubicBezTo>
                        <a:cubicBezTo>
                          <a:pt x="4947308" y="1364779"/>
                          <a:pt x="4917596" y="1333958"/>
                          <a:pt x="4683548" y="1363123"/>
                        </a:cubicBezTo>
                        <a:cubicBezTo>
                          <a:pt x="4449500" y="1392288"/>
                          <a:pt x="4193379" y="1335387"/>
                          <a:pt x="3927559" y="1363123"/>
                        </a:cubicBezTo>
                        <a:cubicBezTo>
                          <a:pt x="3661739" y="1390859"/>
                          <a:pt x="3526648" y="1350285"/>
                          <a:pt x="3171570" y="1363123"/>
                        </a:cubicBezTo>
                        <a:cubicBezTo>
                          <a:pt x="2816492" y="1375961"/>
                          <a:pt x="2930014" y="1375175"/>
                          <a:pt x="2786944" y="1363123"/>
                        </a:cubicBezTo>
                        <a:cubicBezTo>
                          <a:pt x="2643874" y="1351071"/>
                          <a:pt x="2364783" y="1362346"/>
                          <a:pt x="2216637" y="1363123"/>
                        </a:cubicBezTo>
                        <a:cubicBezTo>
                          <a:pt x="2068491" y="1363900"/>
                          <a:pt x="1934549" y="1361994"/>
                          <a:pt x="1832011" y="1363123"/>
                        </a:cubicBezTo>
                        <a:cubicBezTo>
                          <a:pt x="1729473" y="1364252"/>
                          <a:pt x="1431692" y="1364053"/>
                          <a:pt x="1076022" y="1363123"/>
                        </a:cubicBezTo>
                        <a:cubicBezTo>
                          <a:pt x="720352" y="1362193"/>
                          <a:pt x="462367" y="1321301"/>
                          <a:pt x="227192" y="1363123"/>
                        </a:cubicBezTo>
                        <a:cubicBezTo>
                          <a:pt x="105069" y="1336404"/>
                          <a:pt x="-17561" y="1269236"/>
                          <a:pt x="0" y="1135931"/>
                        </a:cubicBezTo>
                        <a:cubicBezTo>
                          <a:pt x="-16656" y="973531"/>
                          <a:pt x="-6637" y="762466"/>
                          <a:pt x="0" y="663387"/>
                        </a:cubicBezTo>
                        <a:cubicBezTo>
                          <a:pt x="6637" y="564308"/>
                          <a:pt x="16222" y="395495"/>
                          <a:pt x="0" y="227192"/>
                        </a:cubicBezTo>
                        <a:close/>
                      </a:path>
                      <a:path w="9738460" h="1363123" stroke="0" extrusionOk="0">
                        <a:moveTo>
                          <a:pt x="0" y="227192"/>
                        </a:moveTo>
                        <a:cubicBezTo>
                          <a:pt x="527" y="96515"/>
                          <a:pt x="120832" y="-4642"/>
                          <a:pt x="227192" y="0"/>
                        </a:cubicBezTo>
                        <a:cubicBezTo>
                          <a:pt x="419160" y="18328"/>
                          <a:pt x="461013" y="18383"/>
                          <a:pt x="611818" y="0"/>
                        </a:cubicBezTo>
                        <a:cubicBezTo>
                          <a:pt x="762623" y="-18383"/>
                          <a:pt x="1041783" y="-30459"/>
                          <a:pt x="1274966" y="0"/>
                        </a:cubicBezTo>
                        <a:cubicBezTo>
                          <a:pt x="1508149" y="30459"/>
                          <a:pt x="1801956" y="-11935"/>
                          <a:pt x="2123796" y="0"/>
                        </a:cubicBezTo>
                        <a:cubicBezTo>
                          <a:pt x="2445636" y="11935"/>
                          <a:pt x="2643360" y="-7456"/>
                          <a:pt x="2786944" y="0"/>
                        </a:cubicBezTo>
                        <a:cubicBezTo>
                          <a:pt x="2930528" y="7456"/>
                          <a:pt x="2981658" y="-14687"/>
                          <a:pt x="3171570" y="0"/>
                        </a:cubicBezTo>
                        <a:cubicBezTo>
                          <a:pt x="3361482" y="14687"/>
                          <a:pt x="3468347" y="22167"/>
                          <a:pt x="3649037" y="0"/>
                        </a:cubicBezTo>
                        <a:cubicBezTo>
                          <a:pt x="3829727" y="-22167"/>
                          <a:pt x="4011155" y="13481"/>
                          <a:pt x="4126504" y="0"/>
                        </a:cubicBezTo>
                        <a:cubicBezTo>
                          <a:pt x="4241853" y="-13481"/>
                          <a:pt x="4373727" y="-4583"/>
                          <a:pt x="4603971" y="0"/>
                        </a:cubicBezTo>
                        <a:cubicBezTo>
                          <a:pt x="4834215" y="4583"/>
                          <a:pt x="5103495" y="13120"/>
                          <a:pt x="5267119" y="0"/>
                        </a:cubicBezTo>
                        <a:cubicBezTo>
                          <a:pt x="5430743" y="-13120"/>
                          <a:pt x="5687850" y="-14915"/>
                          <a:pt x="5837426" y="0"/>
                        </a:cubicBezTo>
                        <a:cubicBezTo>
                          <a:pt x="5987002" y="14915"/>
                          <a:pt x="6130138" y="11170"/>
                          <a:pt x="6222053" y="0"/>
                        </a:cubicBezTo>
                        <a:cubicBezTo>
                          <a:pt x="6313968" y="-11170"/>
                          <a:pt x="6557838" y="5558"/>
                          <a:pt x="6699519" y="0"/>
                        </a:cubicBezTo>
                        <a:cubicBezTo>
                          <a:pt x="6841200" y="-5558"/>
                          <a:pt x="6957143" y="7473"/>
                          <a:pt x="7176986" y="0"/>
                        </a:cubicBezTo>
                        <a:cubicBezTo>
                          <a:pt x="7396829" y="-7473"/>
                          <a:pt x="7457494" y="-305"/>
                          <a:pt x="7561612" y="0"/>
                        </a:cubicBezTo>
                        <a:cubicBezTo>
                          <a:pt x="7665730" y="305"/>
                          <a:pt x="8080402" y="-5856"/>
                          <a:pt x="8317601" y="0"/>
                        </a:cubicBezTo>
                        <a:cubicBezTo>
                          <a:pt x="8554800" y="5856"/>
                          <a:pt x="8621066" y="16293"/>
                          <a:pt x="8702227" y="0"/>
                        </a:cubicBezTo>
                        <a:cubicBezTo>
                          <a:pt x="8783388" y="-16293"/>
                          <a:pt x="9328117" y="20133"/>
                          <a:pt x="9511268" y="0"/>
                        </a:cubicBezTo>
                        <a:cubicBezTo>
                          <a:pt x="9638656" y="-15945"/>
                          <a:pt x="9727255" y="113344"/>
                          <a:pt x="9738460" y="227192"/>
                        </a:cubicBezTo>
                        <a:cubicBezTo>
                          <a:pt x="9757175" y="386478"/>
                          <a:pt x="9721115" y="513094"/>
                          <a:pt x="9738460" y="672474"/>
                        </a:cubicBezTo>
                        <a:cubicBezTo>
                          <a:pt x="9755805" y="831854"/>
                          <a:pt x="9752377" y="930664"/>
                          <a:pt x="9738460" y="1135931"/>
                        </a:cubicBezTo>
                        <a:cubicBezTo>
                          <a:pt x="9734233" y="1262348"/>
                          <a:pt x="9636205" y="1371424"/>
                          <a:pt x="9511268" y="1363123"/>
                        </a:cubicBezTo>
                        <a:cubicBezTo>
                          <a:pt x="9342748" y="1360206"/>
                          <a:pt x="9013202" y="1375125"/>
                          <a:pt x="8848120" y="1363123"/>
                        </a:cubicBezTo>
                        <a:cubicBezTo>
                          <a:pt x="8683038" y="1351121"/>
                          <a:pt x="8560444" y="1366083"/>
                          <a:pt x="8277812" y="1363123"/>
                        </a:cubicBezTo>
                        <a:cubicBezTo>
                          <a:pt x="7995180" y="1360163"/>
                          <a:pt x="7738059" y="1364028"/>
                          <a:pt x="7428982" y="1363123"/>
                        </a:cubicBezTo>
                        <a:cubicBezTo>
                          <a:pt x="7119905" y="1362219"/>
                          <a:pt x="6786085" y="1373119"/>
                          <a:pt x="6580153" y="1363123"/>
                        </a:cubicBezTo>
                        <a:cubicBezTo>
                          <a:pt x="6374221" y="1353127"/>
                          <a:pt x="6201195" y="1348224"/>
                          <a:pt x="6102686" y="1363123"/>
                        </a:cubicBezTo>
                        <a:cubicBezTo>
                          <a:pt x="6004177" y="1378022"/>
                          <a:pt x="5764856" y="1350145"/>
                          <a:pt x="5625219" y="1363123"/>
                        </a:cubicBezTo>
                        <a:cubicBezTo>
                          <a:pt x="5485582" y="1376101"/>
                          <a:pt x="5390818" y="1360671"/>
                          <a:pt x="5240593" y="1363123"/>
                        </a:cubicBezTo>
                        <a:cubicBezTo>
                          <a:pt x="5090368" y="1365575"/>
                          <a:pt x="4769151" y="1379799"/>
                          <a:pt x="4577445" y="1363123"/>
                        </a:cubicBezTo>
                        <a:cubicBezTo>
                          <a:pt x="4385739" y="1346447"/>
                          <a:pt x="4259527" y="1346929"/>
                          <a:pt x="4007137" y="1363123"/>
                        </a:cubicBezTo>
                        <a:cubicBezTo>
                          <a:pt x="3754747" y="1379317"/>
                          <a:pt x="3489491" y="1360629"/>
                          <a:pt x="3251148" y="1363123"/>
                        </a:cubicBezTo>
                        <a:cubicBezTo>
                          <a:pt x="3012805" y="1365617"/>
                          <a:pt x="2823752" y="1374393"/>
                          <a:pt x="2402318" y="1363123"/>
                        </a:cubicBezTo>
                        <a:cubicBezTo>
                          <a:pt x="1980884" y="1351854"/>
                          <a:pt x="2152775" y="1386468"/>
                          <a:pt x="1924852" y="1363123"/>
                        </a:cubicBezTo>
                        <a:cubicBezTo>
                          <a:pt x="1696929" y="1339778"/>
                          <a:pt x="1485595" y="1367894"/>
                          <a:pt x="1261703" y="1363123"/>
                        </a:cubicBezTo>
                        <a:cubicBezTo>
                          <a:pt x="1037811" y="1358352"/>
                          <a:pt x="648739" y="1379312"/>
                          <a:pt x="227192" y="1363123"/>
                        </a:cubicBezTo>
                        <a:cubicBezTo>
                          <a:pt x="80003" y="1341029"/>
                          <a:pt x="6578" y="1250078"/>
                          <a:pt x="0" y="1135931"/>
                        </a:cubicBezTo>
                        <a:cubicBezTo>
                          <a:pt x="-6351" y="963401"/>
                          <a:pt x="-21682" y="792859"/>
                          <a:pt x="0" y="690649"/>
                        </a:cubicBezTo>
                        <a:cubicBezTo>
                          <a:pt x="21682" y="588439"/>
                          <a:pt x="-9038" y="381348"/>
                          <a:pt x="0" y="227192"/>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tuân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thủ</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quy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tắc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tham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phương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thông</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4910637" y="2946281"/>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510770" y="4404669"/>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sp>
        <p:nvSpPr>
          <p:cNvPr id="3" name="Flowchart: Terminator 2">
            <a:extLst>
              <a:ext uri="{FF2B5EF4-FFF2-40B4-BE49-F238E27FC236}">
                <a16:creationId xmlns:a16="http://schemas.microsoft.com/office/drawing/2014/main" id="{44331F29-DEEF-130E-9781-12449E0805D3}"/>
              </a:ext>
            </a:extLst>
          </p:cNvPr>
          <p:cNvSpPr/>
          <p:nvPr/>
        </p:nvSpPr>
        <p:spPr>
          <a:xfrm>
            <a:off x="271959" y="2376793"/>
            <a:ext cx="4589890" cy="3957332"/>
          </a:xfrm>
          <a:custGeom>
            <a:avLst/>
            <a:gdLst>
              <a:gd name="connsiteX0" fmla="*/ 738419 w 4589890"/>
              <a:gd name="connsiteY0" fmla="*/ 0 h 3957332"/>
              <a:gd name="connsiteX1" fmla="*/ 1257261 w 4589890"/>
              <a:gd name="connsiteY1" fmla="*/ 0 h 3957332"/>
              <a:gd name="connsiteX2" fmla="*/ 1776103 w 4589890"/>
              <a:gd name="connsiteY2" fmla="*/ 0 h 3957332"/>
              <a:gd name="connsiteX3" fmla="*/ 2201553 w 4589890"/>
              <a:gd name="connsiteY3" fmla="*/ 0 h 3957332"/>
              <a:gd name="connsiteX4" fmla="*/ 2751525 w 4589890"/>
              <a:gd name="connsiteY4" fmla="*/ 0 h 3957332"/>
              <a:gd name="connsiteX5" fmla="*/ 3176976 w 4589890"/>
              <a:gd name="connsiteY5" fmla="*/ 0 h 3957332"/>
              <a:gd name="connsiteX6" fmla="*/ 3851470 w 4589890"/>
              <a:gd name="connsiteY6" fmla="*/ 0 h 3957332"/>
              <a:gd name="connsiteX7" fmla="*/ 4589890 w 4589890"/>
              <a:gd name="connsiteY7" fmla="*/ 1978666 h 3957332"/>
              <a:gd name="connsiteX8" fmla="*/ 3851470 w 4589890"/>
              <a:gd name="connsiteY8" fmla="*/ 3957332 h 3957332"/>
              <a:gd name="connsiteX9" fmla="*/ 3394889 w 4589890"/>
              <a:gd name="connsiteY9" fmla="*/ 3957332 h 3957332"/>
              <a:gd name="connsiteX10" fmla="*/ 2907178 w 4589890"/>
              <a:gd name="connsiteY10" fmla="*/ 3957332 h 3957332"/>
              <a:gd name="connsiteX11" fmla="*/ 2419467 w 4589890"/>
              <a:gd name="connsiteY11" fmla="*/ 3957332 h 3957332"/>
              <a:gd name="connsiteX12" fmla="*/ 1900625 w 4589890"/>
              <a:gd name="connsiteY12" fmla="*/ 3957332 h 3957332"/>
              <a:gd name="connsiteX13" fmla="*/ 1381783 w 4589890"/>
              <a:gd name="connsiteY13" fmla="*/ 3957332 h 3957332"/>
              <a:gd name="connsiteX14" fmla="*/ 738419 w 4589890"/>
              <a:gd name="connsiteY14" fmla="*/ 3957332 h 3957332"/>
              <a:gd name="connsiteX15" fmla="*/ 0 w 4589890"/>
              <a:gd name="connsiteY15" fmla="*/ 1978666 h 3957332"/>
              <a:gd name="connsiteX16" fmla="*/ 738419 w 4589890"/>
              <a:gd name="connsiteY16" fmla="*/ 0 h 395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89890" h="3957332" fill="none" extrusionOk="0">
                <a:moveTo>
                  <a:pt x="738419" y="0"/>
                </a:moveTo>
                <a:cubicBezTo>
                  <a:pt x="888145" y="-11965"/>
                  <a:pt x="1013335" y="56376"/>
                  <a:pt x="1257261" y="0"/>
                </a:cubicBezTo>
                <a:cubicBezTo>
                  <a:pt x="1501187" y="-56376"/>
                  <a:pt x="1551203" y="22384"/>
                  <a:pt x="1776103" y="0"/>
                </a:cubicBezTo>
                <a:cubicBezTo>
                  <a:pt x="2001003" y="-22384"/>
                  <a:pt x="2008482" y="22694"/>
                  <a:pt x="2201553" y="0"/>
                </a:cubicBezTo>
                <a:cubicBezTo>
                  <a:pt x="2394624" y="-22694"/>
                  <a:pt x="2526464" y="59536"/>
                  <a:pt x="2751525" y="0"/>
                </a:cubicBezTo>
                <a:cubicBezTo>
                  <a:pt x="2976586" y="-59536"/>
                  <a:pt x="2983396" y="13260"/>
                  <a:pt x="3176976" y="0"/>
                </a:cubicBezTo>
                <a:cubicBezTo>
                  <a:pt x="3370556" y="-13260"/>
                  <a:pt x="3548732" y="46899"/>
                  <a:pt x="3851470" y="0"/>
                </a:cubicBezTo>
                <a:cubicBezTo>
                  <a:pt x="4256884" y="-36756"/>
                  <a:pt x="4757770" y="838759"/>
                  <a:pt x="4589890" y="1978666"/>
                </a:cubicBezTo>
                <a:cubicBezTo>
                  <a:pt x="4609801" y="3174275"/>
                  <a:pt x="4237267" y="3963884"/>
                  <a:pt x="3851470" y="3957332"/>
                </a:cubicBezTo>
                <a:cubicBezTo>
                  <a:pt x="3645730" y="3965095"/>
                  <a:pt x="3618106" y="3928800"/>
                  <a:pt x="3394889" y="3957332"/>
                </a:cubicBezTo>
                <a:cubicBezTo>
                  <a:pt x="3171672" y="3985864"/>
                  <a:pt x="3005390" y="3919102"/>
                  <a:pt x="2907178" y="3957332"/>
                </a:cubicBezTo>
                <a:cubicBezTo>
                  <a:pt x="2808966" y="3995562"/>
                  <a:pt x="2570114" y="3952248"/>
                  <a:pt x="2419467" y="3957332"/>
                </a:cubicBezTo>
                <a:cubicBezTo>
                  <a:pt x="2268820" y="3962416"/>
                  <a:pt x="2134367" y="3954213"/>
                  <a:pt x="1900625" y="3957332"/>
                </a:cubicBezTo>
                <a:cubicBezTo>
                  <a:pt x="1666883" y="3960451"/>
                  <a:pt x="1548272" y="3911555"/>
                  <a:pt x="1381783" y="3957332"/>
                </a:cubicBezTo>
                <a:cubicBezTo>
                  <a:pt x="1215294" y="4003109"/>
                  <a:pt x="974520" y="3892072"/>
                  <a:pt x="738419" y="3957332"/>
                </a:cubicBezTo>
                <a:cubicBezTo>
                  <a:pt x="307117" y="3916710"/>
                  <a:pt x="-209982" y="3014902"/>
                  <a:pt x="0" y="1978666"/>
                </a:cubicBezTo>
                <a:cubicBezTo>
                  <a:pt x="43104" y="832416"/>
                  <a:pt x="374535" y="-103293"/>
                  <a:pt x="738419" y="0"/>
                </a:cubicBezTo>
                <a:close/>
              </a:path>
              <a:path w="4589890" h="3957332" stroke="0" extrusionOk="0">
                <a:moveTo>
                  <a:pt x="738419" y="0"/>
                </a:moveTo>
                <a:cubicBezTo>
                  <a:pt x="907907" y="-45229"/>
                  <a:pt x="1032731" y="10676"/>
                  <a:pt x="1257261" y="0"/>
                </a:cubicBezTo>
                <a:cubicBezTo>
                  <a:pt x="1481791" y="-10676"/>
                  <a:pt x="1623597" y="55974"/>
                  <a:pt x="1776103" y="0"/>
                </a:cubicBezTo>
                <a:cubicBezTo>
                  <a:pt x="1928609" y="-55974"/>
                  <a:pt x="1998621" y="2681"/>
                  <a:pt x="2201553" y="0"/>
                </a:cubicBezTo>
                <a:cubicBezTo>
                  <a:pt x="2404485" y="-2681"/>
                  <a:pt x="2538178" y="33420"/>
                  <a:pt x="2627003" y="0"/>
                </a:cubicBezTo>
                <a:cubicBezTo>
                  <a:pt x="2715828" y="-33420"/>
                  <a:pt x="2956311" y="13266"/>
                  <a:pt x="3114715" y="0"/>
                </a:cubicBezTo>
                <a:cubicBezTo>
                  <a:pt x="3273119" y="-13266"/>
                  <a:pt x="3596232" y="9885"/>
                  <a:pt x="3851470" y="0"/>
                </a:cubicBezTo>
                <a:cubicBezTo>
                  <a:pt x="4303685" y="-32309"/>
                  <a:pt x="4578362" y="819566"/>
                  <a:pt x="4589890" y="1978666"/>
                </a:cubicBezTo>
                <a:cubicBezTo>
                  <a:pt x="4618392" y="3043031"/>
                  <a:pt x="4325339" y="4044798"/>
                  <a:pt x="3851470" y="3957332"/>
                </a:cubicBezTo>
                <a:cubicBezTo>
                  <a:pt x="3660139" y="3983090"/>
                  <a:pt x="3580410" y="3944746"/>
                  <a:pt x="3394889" y="3957332"/>
                </a:cubicBezTo>
                <a:cubicBezTo>
                  <a:pt x="3209368" y="3969918"/>
                  <a:pt x="3145834" y="3942618"/>
                  <a:pt x="2938308" y="3957332"/>
                </a:cubicBezTo>
                <a:cubicBezTo>
                  <a:pt x="2730782" y="3972046"/>
                  <a:pt x="2671806" y="3945570"/>
                  <a:pt x="2450597" y="3957332"/>
                </a:cubicBezTo>
                <a:cubicBezTo>
                  <a:pt x="2229388" y="3969094"/>
                  <a:pt x="2170638" y="3943841"/>
                  <a:pt x="1994016" y="3957332"/>
                </a:cubicBezTo>
                <a:cubicBezTo>
                  <a:pt x="1817394" y="3970823"/>
                  <a:pt x="1638976" y="3952053"/>
                  <a:pt x="1506305" y="3957332"/>
                </a:cubicBezTo>
                <a:cubicBezTo>
                  <a:pt x="1373634" y="3962611"/>
                  <a:pt x="959919" y="3897137"/>
                  <a:pt x="738419" y="3957332"/>
                </a:cubicBezTo>
                <a:cubicBezTo>
                  <a:pt x="343561" y="3701268"/>
                  <a:pt x="-15548" y="2899341"/>
                  <a:pt x="0" y="1978666"/>
                </a:cubicBezTo>
                <a:cubicBezTo>
                  <a:pt x="4164" y="955416"/>
                  <a:pt x="323613" y="22569"/>
                  <a:pt x="738419"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4770000" cy="4018315"/>
          </a:xfrm>
          <a:custGeom>
            <a:avLst/>
            <a:gdLst>
              <a:gd name="connsiteX0" fmla="*/ 767395 w 4770000"/>
              <a:gd name="connsiteY0" fmla="*/ 0 h 4018315"/>
              <a:gd name="connsiteX1" fmla="*/ 1306597 w 4770000"/>
              <a:gd name="connsiteY1" fmla="*/ 0 h 4018315"/>
              <a:gd name="connsiteX2" fmla="*/ 1845798 w 4770000"/>
              <a:gd name="connsiteY2" fmla="*/ 0 h 4018315"/>
              <a:gd name="connsiteX3" fmla="*/ 2287943 w 4770000"/>
              <a:gd name="connsiteY3" fmla="*/ 0 h 4018315"/>
              <a:gd name="connsiteX4" fmla="*/ 2859497 w 4770000"/>
              <a:gd name="connsiteY4" fmla="*/ 0 h 4018315"/>
              <a:gd name="connsiteX5" fmla="*/ 3301642 w 4770000"/>
              <a:gd name="connsiteY5" fmla="*/ 0 h 4018315"/>
              <a:gd name="connsiteX6" fmla="*/ 4002604 w 4770000"/>
              <a:gd name="connsiteY6" fmla="*/ 0 h 4018315"/>
              <a:gd name="connsiteX7" fmla="*/ 4770000 w 4770000"/>
              <a:gd name="connsiteY7" fmla="*/ 2009157 h 4018315"/>
              <a:gd name="connsiteX8" fmla="*/ 4002604 w 4770000"/>
              <a:gd name="connsiteY8" fmla="*/ 4018315 h 4018315"/>
              <a:gd name="connsiteX9" fmla="*/ 3528107 w 4770000"/>
              <a:gd name="connsiteY9" fmla="*/ 4018315 h 4018315"/>
              <a:gd name="connsiteX10" fmla="*/ 3021257 w 4770000"/>
              <a:gd name="connsiteY10" fmla="*/ 4018315 h 4018315"/>
              <a:gd name="connsiteX11" fmla="*/ 2514408 w 4770000"/>
              <a:gd name="connsiteY11" fmla="*/ 4018315 h 4018315"/>
              <a:gd name="connsiteX12" fmla="*/ 1975206 w 4770000"/>
              <a:gd name="connsiteY12" fmla="*/ 4018315 h 4018315"/>
              <a:gd name="connsiteX13" fmla="*/ 1436005 w 4770000"/>
              <a:gd name="connsiteY13" fmla="*/ 4018315 h 4018315"/>
              <a:gd name="connsiteX14" fmla="*/ 767395 w 4770000"/>
              <a:gd name="connsiteY14" fmla="*/ 4018315 h 4018315"/>
              <a:gd name="connsiteX15" fmla="*/ 0 w 4770000"/>
              <a:gd name="connsiteY15" fmla="*/ 2009157 h 4018315"/>
              <a:gd name="connsiteX16" fmla="*/ 767395 w 4770000"/>
              <a:gd name="connsiteY16" fmla="*/ 0 h 401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0000" h="4018315" fill="none" extrusionOk="0">
                <a:moveTo>
                  <a:pt x="767395" y="0"/>
                </a:moveTo>
                <a:cubicBezTo>
                  <a:pt x="967749" y="-22798"/>
                  <a:pt x="1108011" y="60829"/>
                  <a:pt x="1306597" y="0"/>
                </a:cubicBezTo>
                <a:cubicBezTo>
                  <a:pt x="1505183" y="-60829"/>
                  <a:pt x="1672180" y="27866"/>
                  <a:pt x="1845798" y="0"/>
                </a:cubicBezTo>
                <a:cubicBezTo>
                  <a:pt x="2019416" y="-27866"/>
                  <a:pt x="2067309" y="39633"/>
                  <a:pt x="2287943" y="0"/>
                </a:cubicBezTo>
                <a:cubicBezTo>
                  <a:pt x="2508577" y="-39633"/>
                  <a:pt x="2658086" y="1177"/>
                  <a:pt x="2859497" y="0"/>
                </a:cubicBezTo>
                <a:cubicBezTo>
                  <a:pt x="3060908" y="-1177"/>
                  <a:pt x="3081645" y="8361"/>
                  <a:pt x="3301642" y="0"/>
                </a:cubicBezTo>
                <a:cubicBezTo>
                  <a:pt x="3521640" y="-8361"/>
                  <a:pt x="3803590" y="56266"/>
                  <a:pt x="4002604" y="0"/>
                </a:cubicBezTo>
                <a:cubicBezTo>
                  <a:pt x="4422355" y="-62649"/>
                  <a:pt x="4942079" y="851233"/>
                  <a:pt x="4770000" y="2009157"/>
                </a:cubicBezTo>
                <a:cubicBezTo>
                  <a:pt x="4791550" y="3230069"/>
                  <a:pt x="4349953" y="4041098"/>
                  <a:pt x="4002604" y="4018315"/>
                </a:cubicBezTo>
                <a:cubicBezTo>
                  <a:pt x="3897121" y="4033157"/>
                  <a:pt x="3697821" y="4016540"/>
                  <a:pt x="3528107" y="4018315"/>
                </a:cubicBezTo>
                <a:cubicBezTo>
                  <a:pt x="3358393" y="4020090"/>
                  <a:pt x="3204294" y="3968536"/>
                  <a:pt x="3021257" y="4018315"/>
                </a:cubicBezTo>
                <a:cubicBezTo>
                  <a:pt x="2838220" y="4068094"/>
                  <a:pt x="2759488" y="4017047"/>
                  <a:pt x="2514408" y="4018315"/>
                </a:cubicBezTo>
                <a:cubicBezTo>
                  <a:pt x="2269328" y="4019583"/>
                  <a:pt x="2149300" y="3971314"/>
                  <a:pt x="1975206" y="4018315"/>
                </a:cubicBezTo>
                <a:cubicBezTo>
                  <a:pt x="1801112" y="4065316"/>
                  <a:pt x="1674362" y="4016249"/>
                  <a:pt x="1436005" y="4018315"/>
                </a:cubicBezTo>
                <a:cubicBezTo>
                  <a:pt x="1197648" y="4020381"/>
                  <a:pt x="932008" y="4000592"/>
                  <a:pt x="767395" y="4018315"/>
                </a:cubicBezTo>
                <a:cubicBezTo>
                  <a:pt x="300450" y="3943779"/>
                  <a:pt x="-34824" y="3109456"/>
                  <a:pt x="0" y="2009157"/>
                </a:cubicBezTo>
                <a:cubicBezTo>
                  <a:pt x="23334" y="870561"/>
                  <a:pt x="384125" y="-95330"/>
                  <a:pt x="767395" y="0"/>
                </a:cubicBezTo>
                <a:close/>
              </a:path>
              <a:path w="4770000" h="4018315" stroke="0" extrusionOk="0">
                <a:moveTo>
                  <a:pt x="767395" y="0"/>
                </a:moveTo>
                <a:cubicBezTo>
                  <a:pt x="1005040" y="-44844"/>
                  <a:pt x="1140258" y="10000"/>
                  <a:pt x="1306597" y="0"/>
                </a:cubicBezTo>
                <a:cubicBezTo>
                  <a:pt x="1472936" y="-10000"/>
                  <a:pt x="1724986" y="62222"/>
                  <a:pt x="1845798" y="0"/>
                </a:cubicBezTo>
                <a:cubicBezTo>
                  <a:pt x="1966610" y="-62222"/>
                  <a:pt x="2085396" y="27542"/>
                  <a:pt x="2287943" y="0"/>
                </a:cubicBezTo>
                <a:cubicBezTo>
                  <a:pt x="2490491" y="-27542"/>
                  <a:pt x="2560090" y="38303"/>
                  <a:pt x="2730088" y="0"/>
                </a:cubicBezTo>
                <a:cubicBezTo>
                  <a:pt x="2900086" y="-38303"/>
                  <a:pt x="3044419" y="987"/>
                  <a:pt x="3236938" y="0"/>
                </a:cubicBezTo>
                <a:cubicBezTo>
                  <a:pt x="3429457" y="-987"/>
                  <a:pt x="3706509" y="8929"/>
                  <a:pt x="4002604" y="0"/>
                </a:cubicBezTo>
                <a:cubicBezTo>
                  <a:pt x="4486655" y="-43822"/>
                  <a:pt x="4723290" y="631013"/>
                  <a:pt x="4770000" y="2009157"/>
                </a:cubicBezTo>
                <a:cubicBezTo>
                  <a:pt x="4790706" y="3098153"/>
                  <a:pt x="4453223" y="4053835"/>
                  <a:pt x="4002604" y="4018315"/>
                </a:cubicBezTo>
                <a:cubicBezTo>
                  <a:pt x="3870710" y="4074292"/>
                  <a:pt x="3702488" y="3961538"/>
                  <a:pt x="3528107" y="4018315"/>
                </a:cubicBezTo>
                <a:cubicBezTo>
                  <a:pt x="3353726" y="4075092"/>
                  <a:pt x="3207172" y="3990864"/>
                  <a:pt x="3053609" y="4018315"/>
                </a:cubicBezTo>
                <a:cubicBezTo>
                  <a:pt x="2900046" y="4045766"/>
                  <a:pt x="2769760" y="3991442"/>
                  <a:pt x="2546760" y="4018315"/>
                </a:cubicBezTo>
                <a:cubicBezTo>
                  <a:pt x="2323760" y="4045188"/>
                  <a:pt x="2260876" y="3968089"/>
                  <a:pt x="2072263" y="4018315"/>
                </a:cubicBezTo>
                <a:cubicBezTo>
                  <a:pt x="1883650" y="4068541"/>
                  <a:pt x="1696017" y="3982860"/>
                  <a:pt x="1565413" y="4018315"/>
                </a:cubicBezTo>
                <a:cubicBezTo>
                  <a:pt x="1434809" y="4053770"/>
                  <a:pt x="1077688" y="3987429"/>
                  <a:pt x="767395" y="4018315"/>
                </a:cubicBezTo>
                <a:cubicBezTo>
                  <a:pt x="344815" y="3994549"/>
                  <a:pt x="-2261" y="3093802"/>
                  <a:pt x="0" y="2009157"/>
                </a:cubicBezTo>
                <a:cubicBezTo>
                  <a:pt x="1511" y="924716"/>
                  <a:pt x="322793" y="66861"/>
                  <a:pt x="767395"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 </a:t>
            </a:r>
          </a:p>
        </p:txBody>
      </p:sp>
      <p:pic>
        <p:nvPicPr>
          <p:cNvPr id="10" name="Tieng-vo-tay-tra-loi-dung-www_tiengdong_com">
            <a:hlinkClick r:id="" action="ppaction://media"/>
            <a:extLst>
              <a:ext uri="{FF2B5EF4-FFF2-40B4-BE49-F238E27FC236}">
                <a16:creationId xmlns:a16="http://schemas.microsoft.com/office/drawing/2014/main" id="{28FC6101-83B3-0CDB-04DE-B8BAA7191E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3388" y="3437704"/>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id="{2AB484EA-2C15-BDA9-2369-EE14E3AA3BA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09429" y="3377937"/>
            <a:ext cx="487363" cy="487363"/>
          </a:xfrm>
          <a:prstGeom prst="rect">
            <a:avLst/>
          </a:prstGeom>
        </p:spPr>
      </p:pic>
      <p:pic>
        <p:nvPicPr>
          <p:cNvPr id="5" name="Picture 4">
            <a:extLst>
              <a:ext uri="{FF2B5EF4-FFF2-40B4-BE49-F238E27FC236}">
                <a16:creationId xmlns:a16="http://schemas.microsoft.com/office/drawing/2014/main" id="{4E3F4C1C-5B85-5C4A-6E71-671C52343C4E}"/>
              </a:ext>
            </a:extLst>
          </p:cNvPr>
          <p:cNvPicPr>
            <a:picLocks noChangeAspect="1"/>
          </p:cNvPicPr>
          <p:nvPr/>
        </p:nvPicPr>
        <p:blipFill>
          <a:blip r:embed="rId12"/>
          <a:stretch>
            <a:fillRect/>
          </a:stretch>
        </p:blipFill>
        <p:spPr>
          <a:xfrm>
            <a:off x="1043958" y="2871098"/>
            <a:ext cx="3250799" cy="2903583"/>
          </a:xfrm>
          <a:prstGeom prst="rect">
            <a:avLst/>
          </a:prstGeom>
        </p:spPr>
      </p:pic>
      <p:pic>
        <p:nvPicPr>
          <p:cNvPr id="11" name="Picture 10">
            <a:extLst>
              <a:ext uri="{FF2B5EF4-FFF2-40B4-BE49-F238E27FC236}">
                <a16:creationId xmlns:a16="http://schemas.microsoft.com/office/drawing/2014/main" id="{17F97ABE-2ED9-E72B-0DA0-41669F298059}"/>
              </a:ext>
            </a:extLst>
          </p:cNvPr>
          <p:cNvPicPr>
            <a:picLocks noChangeAspect="1"/>
          </p:cNvPicPr>
          <p:nvPr/>
        </p:nvPicPr>
        <p:blipFill>
          <a:blip r:embed="rId13"/>
          <a:stretch>
            <a:fillRect/>
          </a:stretch>
        </p:blipFill>
        <p:spPr>
          <a:xfrm>
            <a:off x="7710402" y="2753848"/>
            <a:ext cx="3600735" cy="3087473"/>
          </a:xfrm>
          <a:prstGeom prst="rect">
            <a:avLst/>
          </a:prstGeom>
        </p:spPr>
      </p:pic>
    </p:spTree>
    <p:extLst>
      <p:ext uri="{BB962C8B-B14F-4D97-AF65-F5344CB8AC3E}">
        <p14:creationId xmlns:p14="http://schemas.microsoft.com/office/powerpoint/2010/main" val="825783519"/>
      </p:ext>
    </p:extLst>
  </p:cSld>
  <p:clrMapOvr>
    <a:masterClrMapping/>
  </p:clrMapOvr>
  <p:transition spd="slow">
    <p:cove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audio>
              <p:cMediaNode vol="80000">
                <p:cTn id="3" fill="hold" display="0">
                  <p:stCondLst>
                    <p:cond delay="indefinite"/>
                  </p:stCondLst>
                  <p:endCondLst>
                    <p:cond evt="onStopAudio" delay="0">
                      <p:tgtEl>
                        <p:sldTgt/>
                      </p:tgtEl>
                    </p:cond>
                  </p:endCondLst>
                </p:cTn>
                <p:tgtEl>
                  <p:spTgt spid="13"/>
                </p:tgtEl>
              </p:cMediaNode>
            </p:audio>
            <p:seq concurrent="1" nextAc="seek">
              <p:cTn id="4" restart="whenNotActive" fill="hold" evtFilter="cancelBubble" nodeType="interactiveSeq">
                <p:stCondLst>
                  <p:cond evt="onClick" delay="0">
                    <p:tgtEl>
                      <p:spTgt spid="5"/>
                    </p:tgtEl>
                  </p:cond>
                </p:stCondLst>
                <p:endSync evt="end" delay="0">
                  <p:rtn val="all"/>
                </p:endSync>
                <p:childTnLst>
                  <p:par>
                    <p:cTn id="5" fill="hold">
                      <p:stCondLst>
                        <p:cond delay="0"/>
                      </p:stCondLst>
                      <p:childTnLst>
                        <p:par>
                          <p:cTn id="6" fill="hold">
                            <p:stCondLst>
                              <p:cond delay="0"/>
                            </p:stCondLst>
                            <p:childTnLst>
                              <p:par>
                                <p:cTn id="7" presetID="7" presetClass="emph" presetSubtype="2" fill="hold" nodeType="clickEffect">
                                  <p:stCondLst>
                                    <p:cond delay="0"/>
                                  </p:stCondLst>
                                  <p:childTnLst>
                                    <p:animClr clrSpc="rgb" dir="cw">
                                      <p:cBhvr>
                                        <p:cTn id="8" dur="2000" fill="hold"/>
                                        <p:tgtEl>
                                          <p:spTgt spid="5"/>
                                        </p:tgtEl>
                                        <p:attrNameLst>
                                          <p:attrName>stroke.color</p:attrName>
                                        </p:attrNameLst>
                                      </p:cBhvr>
                                      <p:to>
                                        <a:schemeClr val="accent2"/>
                                      </p:to>
                                    </p:animClr>
                                    <p:set>
                                      <p:cBhvr>
                                        <p:cTn id="9" dur="2000" fill="hold"/>
                                        <p:tgtEl>
                                          <p:spTgt spid="5"/>
                                        </p:tgtEl>
                                        <p:attrNameLst>
                                          <p:attrName>stroke.on</p:attrName>
                                        </p:attrNameLst>
                                      </p:cBhvr>
                                      <p:to>
                                        <p:strVal val="true"/>
                                      </p:to>
                                    </p:set>
                                  </p:childTnLst>
                                </p:cTn>
                              </p:par>
                              <p:par>
                                <p:cTn id="10" presetID="1" presetClass="mediacall" presetSubtype="0" fill="hold" nodeType="withEffect">
                                  <p:stCondLst>
                                    <p:cond delay="0"/>
                                  </p:stCondLst>
                                  <p:childTnLst>
                                    <p:cmd type="call" cmd="playFrom(0.0)">
                                      <p:cBhvr>
                                        <p:cTn id="11" dur="8085" fill="hold"/>
                                        <p:tgtEl>
                                          <p:spTgt spid="10"/>
                                        </p:tgtEl>
                                      </p:cBhvr>
                                    </p:cmd>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7" presetClass="emph" presetSubtype="2" fill="hold" nodeType="clickEffect">
                                  <p:stCondLst>
                                    <p:cond delay="0"/>
                                  </p:stCondLst>
                                  <p:childTnLst>
                                    <p:animClr clrSpc="rgb" dir="cw">
                                      <p:cBhvr>
                                        <p:cTn id="16" dur="2000" fill="hold"/>
                                        <p:tgtEl>
                                          <p:spTgt spid="11"/>
                                        </p:tgtEl>
                                        <p:attrNameLst>
                                          <p:attrName>stroke.color</p:attrName>
                                        </p:attrNameLst>
                                      </p:cBhvr>
                                      <p:to>
                                        <a:schemeClr val="accent2"/>
                                      </p:to>
                                    </p:animClr>
                                    <p:set>
                                      <p:cBhvr>
                                        <p:cTn id="17" dur="2000" fill="hold"/>
                                        <p:tgtEl>
                                          <p:spTgt spid="11"/>
                                        </p:tgtEl>
                                        <p:attrNameLst>
                                          <p:attrName>stroke.on</p:attrName>
                                        </p:attrNameLst>
                                      </p:cBhvr>
                                      <p:to>
                                        <p:strVal val="true"/>
                                      </p:to>
                                    </p:set>
                                  </p:childTnLst>
                                </p:cTn>
                              </p:par>
                              <p:par>
                                <p:cTn id="18" presetID="1" presetClass="mediacall" presetSubtype="0" fill="hold" nodeType="withEffect">
                                  <p:stCondLst>
                                    <p:cond delay="0"/>
                                  </p:stCondLst>
                                  <p:childTnLst>
                                    <p:cmd type="call" cmd="playFrom(0.0)">
                                      <p:cBhvr>
                                        <p:cTn id="19" dur="5120" fill="hold"/>
                                        <p:tgtEl>
                                          <p:spTgt spid="13"/>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4" name="Picture 3">
            <a:extLst>
              <a:ext uri="{FF2B5EF4-FFF2-40B4-BE49-F238E27FC236}">
                <a16:creationId xmlns:a16="http://schemas.microsoft.com/office/drawing/2014/main" id="{67C88058-92D9-46FE-9E9E-BF3D3938A56E}"/>
              </a:ext>
            </a:extLst>
          </p:cNvPr>
          <p:cNvPicPr>
            <a:picLocks noChangeAspect="1"/>
          </p:cNvPicPr>
          <p:nvPr/>
        </p:nvPicPr>
        <p:blipFill>
          <a:blip r:embed="rId4"/>
          <a:stretch>
            <a:fillRect/>
          </a:stretch>
        </p:blipFill>
        <p:spPr>
          <a:xfrm>
            <a:off x="3814488" y="2344161"/>
            <a:ext cx="6228389" cy="1996888"/>
          </a:xfrm>
          <a:prstGeom prst="rect">
            <a:avLst/>
          </a:prstGeom>
        </p:spPr>
      </p:pic>
    </p:spTree>
    <p:extLst>
      <p:ext uri="{BB962C8B-B14F-4D97-AF65-F5344CB8AC3E}">
        <p14:creationId xmlns:p14="http://schemas.microsoft.com/office/powerpoint/2010/main" val="11877632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27D527-2EB5-4081-8FDC-E54034D78405}"/>
              </a:ext>
            </a:extLst>
          </p:cNvPr>
          <p:cNvSpPr txBox="1"/>
          <p:nvPr/>
        </p:nvSpPr>
        <p:spPr>
          <a:xfrm>
            <a:off x="2181168" y="1828396"/>
            <a:ext cx="6078912"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Quan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sát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mô</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hỏi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lvl="0" algn="just"/>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lang="vi-VN" sz="2800" dirty="0">
                <a:latin typeface="Arial" panose="020B0604020202020204" pitchFamily="34" charset="0"/>
                <a:cs typeface="Arial" panose="020B0604020202020204" pitchFamily="34" charset="0"/>
              </a:rPr>
              <a:t>Em đồng tình hay không đồng tình với ý kiến nào dưới đây? Vì sao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0963873F-460E-6223-9F97-006FED813CAC}"/>
              </a:ext>
            </a:extLst>
          </p:cNvPr>
          <p:cNvSpPr txBox="1"/>
          <p:nvPr/>
        </p:nvSpPr>
        <p:spPr>
          <a:xfrm>
            <a:off x="1870018" y="3833349"/>
            <a:ext cx="6901872"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cười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buồn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148F870-F2DA-96A8-CF6A-1C70DC0B4983}"/>
              </a:ext>
            </a:extLst>
          </p:cNvPr>
          <p:cNvSpPr txBox="1"/>
          <p:nvPr/>
        </p:nvSpPr>
        <p:spPr>
          <a:xfrm>
            <a:off x="2821823" y="170938"/>
            <a:ext cx="8570077" cy="1323439"/>
          </a:xfrm>
          <a:prstGeom prst="rect">
            <a:avLst/>
          </a:prstGeom>
          <a:noFill/>
        </p:spPr>
        <p:txBody>
          <a:bodyPr wrap="square" rtlCol="0">
            <a:prstTxWarp prst="textWave2">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đúng</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sai</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 </a:t>
            </a:r>
          </a:p>
        </p:txBody>
      </p:sp>
    </p:spTree>
    <p:extLst>
      <p:ext uri="{BB962C8B-B14F-4D97-AF65-F5344CB8AC3E}">
        <p14:creationId xmlns:p14="http://schemas.microsoft.com/office/powerpoint/2010/main" val="20100027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768395"/>
      </a:dk2>
      <a:lt2>
        <a:srgbClr val="F0F0F0"/>
      </a:lt2>
      <a:accent1>
        <a:srgbClr val="FF6D6D"/>
      </a:accent1>
      <a:accent2>
        <a:srgbClr val="FF8B8B"/>
      </a:accent2>
      <a:accent3>
        <a:srgbClr val="FF8180"/>
      </a:accent3>
      <a:accent4>
        <a:srgbClr val="FF9B9A"/>
      </a:accent4>
      <a:accent5>
        <a:srgbClr val="FFAAAA"/>
      </a:accent5>
      <a:accent6>
        <a:srgbClr val="FFAFAF"/>
      </a:accent6>
      <a:hlink>
        <a:srgbClr val="FF6D6D"/>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1004</Words>
  <Application>Microsoft Office PowerPoint</Application>
  <PresentationFormat>Widescreen</PresentationFormat>
  <Paragraphs>89</Paragraphs>
  <Slides>31</Slides>
  <Notes>7</Notes>
  <HiddenSlides>0</HiddenSlides>
  <MMClips>6</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31</vt:i4>
      </vt:variant>
    </vt:vector>
  </HeadingPairs>
  <TitlesOfParts>
    <vt:vector size="45" baseType="lpstr">
      <vt:lpstr>#9Slide05 SVNClementine</vt:lpstr>
      <vt:lpstr>Arial</vt:lpstr>
      <vt:lpstr>Calibri</vt:lpstr>
      <vt:lpstr>Calibri Light</vt:lpstr>
      <vt:lpstr>等线</vt:lpstr>
      <vt:lpstr>等线 Light</vt:lpstr>
      <vt:lpstr>LNTH-LuoLuoNotangYuanTi 1</vt:lpstr>
      <vt:lpstr>Times New Roman</vt:lpstr>
      <vt:lpstr>Wingdings</vt:lpstr>
      <vt:lpstr>Wingdings 2</vt:lpstr>
      <vt:lpstr>字魂64号-萌趣软糖体</vt:lpstr>
      <vt:lpstr>1_Office Theme</vt:lpstr>
      <vt:lpstr>3_Office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51</cp:revision>
  <dcterms:created xsi:type="dcterms:W3CDTF">2022-10-10T08:46:08Z</dcterms:created>
  <dcterms:modified xsi:type="dcterms:W3CDTF">2023-04-27T05:06:18Z</dcterms:modified>
</cp:coreProperties>
</file>