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Lst>
  <p:notesMasterIdLst>
    <p:notesMasterId r:id="rId23"/>
  </p:notesMasterIdLst>
  <p:sldIdLst>
    <p:sldId id="257" r:id="rId4"/>
    <p:sldId id="258" r:id="rId5"/>
    <p:sldId id="529" r:id="rId6"/>
    <p:sldId id="530" r:id="rId7"/>
    <p:sldId id="531" r:id="rId8"/>
    <p:sldId id="260" r:id="rId9"/>
    <p:sldId id="263" r:id="rId10"/>
    <p:sldId id="264" r:id="rId11"/>
    <p:sldId id="295" r:id="rId12"/>
    <p:sldId id="532" r:id="rId13"/>
    <p:sldId id="533" r:id="rId14"/>
    <p:sldId id="261" r:id="rId15"/>
    <p:sldId id="534" r:id="rId16"/>
    <p:sldId id="262" r:id="rId17"/>
    <p:sldId id="536" r:id="rId18"/>
    <p:sldId id="535" r:id="rId19"/>
    <p:sldId id="537" r:id="rId20"/>
    <p:sldId id="538"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86" d="100"/>
          <a:sy n="86" d="100"/>
        </p:scale>
        <p:origin x="84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20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272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7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emf"/><Relationship Id="rId7" Type="http://schemas.openxmlformats.org/officeDocument/2006/relationships/image" Target="../media/image23.emf"/><Relationship Id="rId12"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slideMaster" Target="../slideMasters/slideMaster3.xml"/><Relationship Id="rId6" Type="http://schemas.openxmlformats.org/officeDocument/2006/relationships/image" Target="../media/image28.emf"/><Relationship Id="rId11" Type="http://schemas.openxmlformats.org/officeDocument/2006/relationships/image" Target="../media/image19.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26.emf"/><Relationship Id="rId9"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8.emf"/><Relationship Id="rId7" Type="http://schemas.openxmlformats.org/officeDocument/2006/relationships/image" Target="../media/image19.emf"/><Relationship Id="rId2" Type="http://schemas.openxmlformats.org/officeDocument/2006/relationships/image" Target="../media/image26.emf"/><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11.emf"/><Relationship Id="rId4" Type="http://schemas.openxmlformats.org/officeDocument/2006/relationships/image" Target="../media/image29.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18.emf"/><Relationship Id="rId12" Type="http://schemas.openxmlformats.org/officeDocument/2006/relationships/image" Target="../media/image3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6.emf"/><Relationship Id="rId11" Type="http://schemas.openxmlformats.org/officeDocument/2006/relationships/image" Target="../media/image22.emf"/><Relationship Id="rId5" Type="http://schemas.openxmlformats.org/officeDocument/2006/relationships/image" Target="../media/image30.emf"/><Relationship Id="rId10" Type="http://schemas.openxmlformats.org/officeDocument/2006/relationships/image" Target="../media/image21.emf"/><Relationship Id="rId4" Type="http://schemas.openxmlformats.org/officeDocument/2006/relationships/image" Target="../media/image13.emf"/><Relationship Id="rId9" Type="http://schemas.openxmlformats.org/officeDocument/2006/relationships/image" Target="../media/image2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hyperlink" Target="http://ibaotu.com/ppt/" TargetMode="External"/><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0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1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93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6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64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5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42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4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50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0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39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2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7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1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4/27/2023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92955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4/27/2023</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45637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4/27/2023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27789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4/27/2023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812317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4/27/2023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699594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ahyp="http://schemas.microsoft.com/office/drawing/2018/hyperlinkcolor" xmlns=""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sp>
        <p:nvSpPr>
          <p:cNvPr id="4" name="页脚占位符 3">
            <a:extLst>
              <a:ext uri="{FF2B5EF4-FFF2-40B4-BE49-F238E27FC236}">
                <a16:creationId xmlns:a16="http://schemas.microsoft.com/office/drawing/2014/main"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sp>
        <p:nvSpPr>
          <p:cNvPr id="3" name="页脚占位符 2">
            <a:extLst>
              <a:ext uri="{FF2B5EF4-FFF2-40B4-BE49-F238E27FC236}">
                <a16:creationId xmlns:a16="http://schemas.microsoft.com/office/drawing/2014/main"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sp>
        <p:nvSpPr>
          <p:cNvPr id="6" name="页脚占位符 5">
            <a:extLst>
              <a:ext uri="{FF2B5EF4-FFF2-40B4-BE49-F238E27FC236}">
                <a16:creationId xmlns:a16="http://schemas.microsoft.com/office/drawing/2014/main"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sp>
        <p:nvSpPr>
          <p:cNvPr id="6" name="页脚占位符 5">
            <a:extLst>
              <a:ext uri="{FF2B5EF4-FFF2-40B4-BE49-F238E27FC236}">
                <a16:creationId xmlns:a16="http://schemas.microsoft.com/office/drawing/2014/main"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sp>
        <p:nvSpPr>
          <p:cNvPr id="5" name="页脚占位符 4">
            <a:extLst>
              <a:ext uri="{FF2B5EF4-FFF2-40B4-BE49-F238E27FC236}">
                <a16:creationId xmlns:a16="http://schemas.microsoft.com/office/drawing/2014/main"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2023/4/27</a:t>
            </a:fld>
            <a:endParaRPr lang="zh-CN" altLang="en-US" dirty="0"/>
          </a:p>
        </p:txBody>
      </p:sp>
      <p:sp>
        <p:nvSpPr>
          <p:cNvPr id="5" name="页脚占位符 4">
            <a:extLst>
              <a:ext uri="{FF2B5EF4-FFF2-40B4-BE49-F238E27FC236}">
                <a16:creationId xmlns:a16="http://schemas.microsoft.com/office/drawing/2014/main"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2023/4/27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9" name="Picture 8" descr="A picture containing shape&#10;&#10;Description automatically generated">
            <a:extLst>
              <a:ext uri="{FF2B5EF4-FFF2-40B4-BE49-F238E27FC236}">
                <a16:creationId xmlns:a16="http://schemas.microsoft.com/office/drawing/2014/main" id="{13F238D6-08F9-2D93-2CB5-25C3EEA955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7801" y="380999"/>
            <a:ext cx="1247775" cy="1247775"/>
          </a:xfrm>
          <a:prstGeom prst="rect">
            <a:avLst/>
          </a:prstGeom>
        </p:spPr>
      </p:pic>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FEB154F-4D7C-1974-5C14-0DB6599EC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4/27/2023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6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7.emf"/><Relationship Id="rId5" Type="http://schemas.microsoft.com/office/2007/relationships/hdphoto" Target="../media/hdphoto1.wd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28514644-495C-9A8D-7319-31610001A92B}"/>
              </a:ext>
            </a:extLst>
          </p:cNvPr>
          <p:cNvPicPr>
            <a:picLocks noChangeAspect="1"/>
          </p:cNvPicPr>
          <p:nvPr/>
        </p:nvPicPr>
        <p:blipFill>
          <a:blip r:embed="rId3"/>
          <a:stretch>
            <a:fillRect/>
          </a:stretch>
        </p:blipFill>
        <p:spPr>
          <a:xfrm>
            <a:off x="3873815" y="2109561"/>
            <a:ext cx="4444369" cy="829128"/>
          </a:xfrm>
          <a:prstGeom prst="rect">
            <a:avLst/>
          </a:prstGeom>
        </p:spPr>
      </p:pic>
      <p:pic>
        <p:nvPicPr>
          <p:cNvPr id="10" name="Picture 9">
            <a:extLst>
              <a:ext uri="{FF2B5EF4-FFF2-40B4-BE49-F238E27FC236}">
                <a16:creationId xmlns:a16="http://schemas.microsoft.com/office/drawing/2014/main" id="{6FD3066D-3110-EF30-AE03-1F8D651EC75F}"/>
              </a:ext>
            </a:extLst>
          </p:cNvPr>
          <p:cNvPicPr>
            <a:picLocks noChangeAspect="1"/>
          </p:cNvPicPr>
          <p:nvPr/>
        </p:nvPicPr>
        <p:blipFill>
          <a:blip r:embed="rId4"/>
          <a:stretch>
            <a:fillRect/>
          </a:stretch>
        </p:blipFill>
        <p:spPr>
          <a:xfrm>
            <a:off x="1866899" y="3012082"/>
            <a:ext cx="9645459" cy="2371175"/>
          </a:xfrm>
          <a:prstGeom prst="rect">
            <a:avLst/>
          </a:prstGeom>
        </p:spPr>
      </p:pic>
      <p:sp>
        <p:nvSpPr>
          <p:cNvPr id="11" name="TextBox 10">
            <a:extLst>
              <a:ext uri="{FF2B5EF4-FFF2-40B4-BE49-F238E27FC236}">
                <a16:creationId xmlns:a16="http://schemas.microsoft.com/office/drawing/2014/main" id="{8CAE6BC8-2EB4-B773-90B4-E940BC6ADA81}"/>
              </a:ext>
            </a:extLst>
          </p:cNvPr>
          <p:cNvSpPr txBox="1"/>
          <p:nvPr/>
        </p:nvSpPr>
        <p:spPr>
          <a:xfrm>
            <a:off x="5772150" y="4972050"/>
            <a:ext cx="1924050"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9192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D5AA50C3-A2F5-6632-260E-F0212F3C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81FA810A-B5CD-BA49-7E69-9006CAD3DD5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4" name="Picture 3">
            <a:extLst>
              <a:ext uri="{FF2B5EF4-FFF2-40B4-BE49-F238E27FC236}">
                <a16:creationId xmlns:a16="http://schemas.microsoft.com/office/drawing/2014/main" id="{D7063121-5EA0-284A-BE47-C8D7E313A9AE}"/>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5" name="TextBox 4">
            <a:extLst>
              <a:ext uri="{FF2B5EF4-FFF2-40B4-BE49-F238E27FC236}">
                <a16:creationId xmlns:a16="http://schemas.microsoft.com/office/drawing/2014/main" id="{9BC8D9C4-7A51-0BE0-E8C8-86D317F0C439}"/>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D2356EA4-9782-A0CF-FAC7-997F844DD07E}"/>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8" name="TextBox 7">
            <a:extLst>
              <a:ext uri="{FF2B5EF4-FFF2-40B4-BE49-F238E27FC236}">
                <a16:creationId xmlns:a16="http://schemas.microsoft.com/office/drawing/2014/main" id="{DA1BB903-33D7-603C-37CD-B10665836D77}"/>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746F4BE0-E65E-7B27-8B7A-B0A45598F73E}"/>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0" name="TextBox 9">
            <a:extLst>
              <a:ext uri="{FF2B5EF4-FFF2-40B4-BE49-F238E27FC236}">
                <a16:creationId xmlns:a16="http://schemas.microsoft.com/office/drawing/2014/main" id="{4986EF1A-02AA-DD40-FBEF-9B951E4019ED}"/>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BC9EB3BC-B2CD-7A60-7907-8A3EF70766A8}"/>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7" name="Picture 6">
            <a:extLst>
              <a:ext uri="{FF2B5EF4-FFF2-40B4-BE49-F238E27FC236}">
                <a16:creationId xmlns:a16="http://schemas.microsoft.com/office/drawing/2014/main" id="{ADAD58DC-91A1-0689-ECC1-B6E2296153D5}"/>
              </a:ext>
            </a:extLst>
          </p:cNvPr>
          <p:cNvPicPr>
            <a:picLocks noChangeAspect="1"/>
          </p:cNvPicPr>
          <p:nvPr/>
        </p:nvPicPr>
        <p:blipFill>
          <a:blip r:embed="rId4"/>
          <a:stretch>
            <a:fillRect/>
          </a:stretch>
        </p:blipFill>
        <p:spPr>
          <a:xfrm>
            <a:off x="3102155" y="577432"/>
            <a:ext cx="6090432" cy="1018120"/>
          </a:xfrm>
          <a:prstGeom prst="rect">
            <a:avLst/>
          </a:prstGeom>
        </p:spPr>
      </p:pic>
    </p:spTree>
    <p:extLst>
      <p:ext uri="{BB962C8B-B14F-4D97-AF65-F5344CB8AC3E}">
        <p14:creationId xmlns:p14="http://schemas.microsoft.com/office/powerpoint/2010/main" val="301761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8" grpId="0" uiExpand="1" build="p"/>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3" name="图片 2"/>
          <p:cNvPicPr>
            <a:picLocks noChangeAspect="1"/>
          </p:cNvPicPr>
          <p:nvPr/>
        </p:nvPicPr>
        <p:blipFill>
          <a:blip r:embed="rId4"/>
          <a:stretch>
            <a:fillRect/>
          </a:stretch>
        </p:blipFill>
        <p:spPr>
          <a:xfrm>
            <a:off x="2918828" y="1750839"/>
            <a:ext cx="3090358" cy="2899119"/>
          </a:xfrm>
          <a:prstGeom prst="rect">
            <a:avLst/>
          </a:prstGeom>
        </p:spPr>
      </p:pic>
      <p:pic>
        <p:nvPicPr>
          <p:cNvPr id="6" name="Picture 5">
            <a:extLst>
              <a:ext uri="{FF2B5EF4-FFF2-40B4-BE49-F238E27FC236}">
                <a16:creationId xmlns:a16="http://schemas.microsoft.com/office/drawing/2014/main" id="{6A5C94D0-E61B-3744-709A-233E59BA57D7}"/>
              </a:ext>
            </a:extLst>
          </p:cNvPr>
          <p:cNvPicPr>
            <a:picLocks noChangeAspect="1"/>
          </p:cNvPicPr>
          <p:nvPr/>
        </p:nvPicPr>
        <p:blipFill>
          <a:blip r:embed="rId5"/>
          <a:stretch>
            <a:fillRect/>
          </a:stretch>
        </p:blipFill>
        <p:spPr>
          <a:xfrm>
            <a:off x="5704936" y="2169293"/>
            <a:ext cx="3639627" cy="2786113"/>
          </a:xfrm>
          <a:prstGeom prst="rect">
            <a:avLst/>
          </a:prstGeom>
        </p:spPr>
      </p:pic>
    </p:spTree>
    <p:extLst>
      <p:ext uri="{BB962C8B-B14F-4D97-AF65-F5344CB8AC3E}">
        <p14:creationId xmlns:p14="http://schemas.microsoft.com/office/powerpoint/2010/main" val="3336191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667">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942975" y="1047750"/>
            <a:ext cx="4471700" cy="1343455"/>
          </a:xfrm>
          <a:custGeom>
            <a:avLst/>
            <a:gdLst>
              <a:gd name="connsiteX0" fmla="*/ 0 w 4471700"/>
              <a:gd name="connsiteY0" fmla="*/ 223914 h 1343455"/>
              <a:gd name="connsiteX1" fmla="*/ 223914 w 4471700"/>
              <a:gd name="connsiteY1" fmla="*/ 0 h 1343455"/>
              <a:gd name="connsiteX2" fmla="*/ 2608492 w 4471700"/>
              <a:gd name="connsiteY2" fmla="*/ 0 h 1343455"/>
              <a:gd name="connsiteX3" fmla="*/ 2608492 w 4471700"/>
              <a:gd name="connsiteY3" fmla="*/ 0 h 1343455"/>
              <a:gd name="connsiteX4" fmla="*/ 3726417 w 4471700"/>
              <a:gd name="connsiteY4" fmla="*/ 0 h 1343455"/>
              <a:gd name="connsiteX5" fmla="*/ 4247786 w 4471700"/>
              <a:gd name="connsiteY5" fmla="*/ 0 h 1343455"/>
              <a:gd name="connsiteX6" fmla="*/ 4471700 w 4471700"/>
              <a:gd name="connsiteY6" fmla="*/ 223914 h 1343455"/>
              <a:gd name="connsiteX7" fmla="*/ 4471700 w 4471700"/>
              <a:gd name="connsiteY7" fmla="*/ 783682 h 1343455"/>
              <a:gd name="connsiteX8" fmla="*/ 4471700 w 4471700"/>
              <a:gd name="connsiteY8" fmla="*/ 783682 h 1343455"/>
              <a:gd name="connsiteX9" fmla="*/ 4471700 w 4471700"/>
              <a:gd name="connsiteY9" fmla="*/ 1119546 h 1343455"/>
              <a:gd name="connsiteX10" fmla="*/ 4471700 w 4471700"/>
              <a:gd name="connsiteY10" fmla="*/ 1119541 h 1343455"/>
              <a:gd name="connsiteX11" fmla="*/ 4247786 w 4471700"/>
              <a:gd name="connsiteY11" fmla="*/ 1343455 h 1343455"/>
              <a:gd name="connsiteX12" fmla="*/ 3726417 w 4471700"/>
              <a:gd name="connsiteY12" fmla="*/ 1343455 h 1343455"/>
              <a:gd name="connsiteX13" fmla="*/ 2341561 w 4471700"/>
              <a:gd name="connsiteY13" fmla="*/ 1734468 h 1343455"/>
              <a:gd name="connsiteX14" fmla="*/ 2608492 w 4471700"/>
              <a:gd name="connsiteY14" fmla="*/ 1343455 h 1343455"/>
              <a:gd name="connsiteX15" fmla="*/ 223914 w 4471700"/>
              <a:gd name="connsiteY15" fmla="*/ 1343455 h 1343455"/>
              <a:gd name="connsiteX16" fmla="*/ 0 w 4471700"/>
              <a:gd name="connsiteY16" fmla="*/ 1119541 h 1343455"/>
              <a:gd name="connsiteX17" fmla="*/ 0 w 4471700"/>
              <a:gd name="connsiteY17" fmla="*/ 1119546 h 1343455"/>
              <a:gd name="connsiteX18" fmla="*/ 0 w 4471700"/>
              <a:gd name="connsiteY18" fmla="*/ 783682 h 1343455"/>
              <a:gd name="connsiteX19" fmla="*/ 0 w 4471700"/>
              <a:gd name="connsiteY19" fmla="*/ 783682 h 1343455"/>
              <a:gd name="connsiteX20" fmla="*/ 0 w 447170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1700" h="1343455" fill="none" extrusionOk="0">
                <a:moveTo>
                  <a:pt x="0" y="223914"/>
                </a:moveTo>
                <a:cubicBezTo>
                  <a:pt x="-5490" y="101624"/>
                  <a:pt x="106540" y="9960"/>
                  <a:pt x="223914" y="0"/>
                </a:cubicBezTo>
                <a:cubicBezTo>
                  <a:pt x="941963" y="51196"/>
                  <a:pt x="1914443" y="76270"/>
                  <a:pt x="2608492" y="0"/>
                </a:cubicBezTo>
                <a:lnTo>
                  <a:pt x="2608492" y="0"/>
                </a:lnTo>
                <a:cubicBezTo>
                  <a:pt x="2971236" y="-47477"/>
                  <a:pt x="3196800" y="-12129"/>
                  <a:pt x="3726417" y="0"/>
                </a:cubicBezTo>
                <a:cubicBezTo>
                  <a:pt x="3826460" y="-20892"/>
                  <a:pt x="4002770" y="25293"/>
                  <a:pt x="4247786" y="0"/>
                </a:cubicBezTo>
                <a:cubicBezTo>
                  <a:pt x="4378845" y="-15680"/>
                  <a:pt x="4482968" y="101269"/>
                  <a:pt x="4471700" y="223914"/>
                </a:cubicBezTo>
                <a:cubicBezTo>
                  <a:pt x="4427514" y="393391"/>
                  <a:pt x="4471397" y="661191"/>
                  <a:pt x="4471700" y="783682"/>
                </a:cubicBezTo>
                <a:lnTo>
                  <a:pt x="4471700" y="783682"/>
                </a:lnTo>
                <a:cubicBezTo>
                  <a:pt x="4451960" y="852836"/>
                  <a:pt x="4467898" y="1022801"/>
                  <a:pt x="4471700" y="1119546"/>
                </a:cubicBezTo>
                <a:lnTo>
                  <a:pt x="4471700" y="1119541"/>
                </a:lnTo>
                <a:cubicBezTo>
                  <a:pt x="4492558" y="1252897"/>
                  <a:pt x="4372870" y="1350203"/>
                  <a:pt x="4247786" y="1343455"/>
                </a:cubicBezTo>
                <a:cubicBezTo>
                  <a:pt x="4059081" y="1368280"/>
                  <a:pt x="3892785" y="1301938"/>
                  <a:pt x="3726417" y="1343455"/>
                </a:cubicBezTo>
                <a:cubicBezTo>
                  <a:pt x="3258436" y="1465452"/>
                  <a:pt x="2577064" y="1762167"/>
                  <a:pt x="2341561" y="1734468"/>
                </a:cubicBezTo>
                <a:cubicBezTo>
                  <a:pt x="2502266" y="1572354"/>
                  <a:pt x="2526129" y="1491290"/>
                  <a:pt x="2608492" y="1343455"/>
                </a:cubicBezTo>
                <a:cubicBezTo>
                  <a:pt x="1802072" y="1218704"/>
                  <a:pt x="1119959"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471700" h="1343455" stroke="0" extrusionOk="0">
                <a:moveTo>
                  <a:pt x="0" y="223914"/>
                </a:moveTo>
                <a:cubicBezTo>
                  <a:pt x="11486" y="93571"/>
                  <a:pt x="114978" y="14266"/>
                  <a:pt x="223914" y="0"/>
                </a:cubicBezTo>
                <a:cubicBezTo>
                  <a:pt x="905359" y="-61479"/>
                  <a:pt x="2110068" y="-79008"/>
                  <a:pt x="2608492" y="0"/>
                </a:cubicBezTo>
                <a:lnTo>
                  <a:pt x="2608492" y="0"/>
                </a:lnTo>
                <a:cubicBezTo>
                  <a:pt x="2785980" y="65881"/>
                  <a:pt x="3493727" y="-52484"/>
                  <a:pt x="3726417" y="0"/>
                </a:cubicBezTo>
                <a:cubicBezTo>
                  <a:pt x="3819270" y="-8950"/>
                  <a:pt x="4150208" y="12434"/>
                  <a:pt x="4247786" y="0"/>
                </a:cubicBezTo>
                <a:cubicBezTo>
                  <a:pt x="4361979" y="-942"/>
                  <a:pt x="4468415" y="110094"/>
                  <a:pt x="4471700" y="223914"/>
                </a:cubicBezTo>
                <a:cubicBezTo>
                  <a:pt x="4488008" y="468252"/>
                  <a:pt x="4512738" y="505322"/>
                  <a:pt x="4471700" y="783682"/>
                </a:cubicBezTo>
                <a:lnTo>
                  <a:pt x="4471700" y="783682"/>
                </a:lnTo>
                <a:cubicBezTo>
                  <a:pt x="4491358" y="894527"/>
                  <a:pt x="4480559" y="953740"/>
                  <a:pt x="4471700" y="1119546"/>
                </a:cubicBezTo>
                <a:lnTo>
                  <a:pt x="4471700" y="1119541"/>
                </a:lnTo>
                <a:cubicBezTo>
                  <a:pt x="4480419" y="1250046"/>
                  <a:pt x="4366961" y="1345576"/>
                  <a:pt x="4247786" y="1343455"/>
                </a:cubicBezTo>
                <a:cubicBezTo>
                  <a:pt x="4035119" y="1381260"/>
                  <a:pt x="3862327" y="1387539"/>
                  <a:pt x="3726417" y="1343455"/>
                </a:cubicBezTo>
                <a:cubicBezTo>
                  <a:pt x="3432017" y="1434320"/>
                  <a:pt x="2523360" y="1795388"/>
                  <a:pt x="2341561" y="1734468"/>
                </a:cubicBezTo>
                <a:cubicBezTo>
                  <a:pt x="2424933" y="1673920"/>
                  <a:pt x="2539612" y="1475376"/>
                  <a:pt x="2608492" y="1343455"/>
                </a:cubicBezTo>
                <a:cubicBezTo>
                  <a:pt x="1949510" y="1342897"/>
                  <a:pt x="1154186"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Hệ</a:t>
            </a:r>
            <a:r>
              <a:rPr kumimoji="0" lang="en-US" sz="3200" b="1" i="0" u="none" strike="noStrike" kern="1200" cap="none" spc="0" normalizeH="0" baseline="0" noProof="0" dirty="0">
                <a:ln>
                  <a:noFill/>
                </a:ln>
                <a:solidFill>
                  <a:prstClr val="black"/>
                </a:solidFill>
                <a:effectLst/>
                <a:uLnTx/>
                <a:uFillTx/>
                <a:latin typeface="Calibri" panose="020F0502020204030204"/>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Mặt</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Trời</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có</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mấy</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hành</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tinh</a:t>
            </a:r>
            <a:r>
              <a:rPr kumimoji="0" lang="en-US" sz="3200" b="1" i="0" u="none" strike="noStrike" kern="1200" cap="none" spc="0" normalizeH="0" noProof="0" dirty="0">
                <a:ln>
                  <a:noFill/>
                </a:ln>
                <a:solidFill>
                  <a:prstClr val="black"/>
                </a:solidFill>
                <a:effectLst/>
                <a:uLnTx/>
                <a:uFillTx/>
                <a:latin typeface="Calibri" panose="020F0502020204030204"/>
                <a:cs typeface="+mn-cs"/>
              </a:rPr>
              <a:t>?</a:t>
            </a:r>
            <a:endParaRPr kumimoji="0" lang="en-US" sz="3200" b="1" i="0" u="none" strike="noStrike" kern="1200" cap="none" spc="0" normalizeH="0" baseline="0" noProof="0" dirty="0">
              <a:ln>
                <a:noFill/>
              </a:ln>
              <a:solidFill>
                <a:prstClr val="black"/>
              </a:solidFill>
              <a:effectLst/>
              <a:uLnTx/>
              <a:uFillTx/>
              <a:latin typeface="HanaMinB"/>
              <a:cs typeface="+mn-cs"/>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468716" cy="1096184"/>
          </a:xfrm>
          <a:custGeom>
            <a:avLst/>
            <a:gdLst>
              <a:gd name="connsiteX0" fmla="*/ 0 w 3468716"/>
              <a:gd name="connsiteY0" fmla="*/ 182701 h 1096184"/>
              <a:gd name="connsiteX1" fmla="*/ 182701 w 3468716"/>
              <a:gd name="connsiteY1" fmla="*/ 0 h 1096184"/>
              <a:gd name="connsiteX2" fmla="*/ 578119 w 3468716"/>
              <a:gd name="connsiteY2" fmla="*/ 0 h 1096184"/>
              <a:gd name="connsiteX3" fmla="*/ 578119 w 3468716"/>
              <a:gd name="connsiteY3" fmla="*/ 0 h 1096184"/>
              <a:gd name="connsiteX4" fmla="*/ 1445298 w 3468716"/>
              <a:gd name="connsiteY4" fmla="*/ 0 h 1096184"/>
              <a:gd name="connsiteX5" fmla="*/ 3286015 w 3468716"/>
              <a:gd name="connsiteY5" fmla="*/ 0 h 1096184"/>
              <a:gd name="connsiteX6" fmla="*/ 3468716 w 3468716"/>
              <a:gd name="connsiteY6" fmla="*/ 182701 h 1096184"/>
              <a:gd name="connsiteX7" fmla="*/ 3468716 w 3468716"/>
              <a:gd name="connsiteY7" fmla="*/ 639441 h 1096184"/>
              <a:gd name="connsiteX8" fmla="*/ 3468716 w 3468716"/>
              <a:gd name="connsiteY8" fmla="*/ 639441 h 1096184"/>
              <a:gd name="connsiteX9" fmla="*/ 3468716 w 3468716"/>
              <a:gd name="connsiteY9" fmla="*/ 913487 h 1096184"/>
              <a:gd name="connsiteX10" fmla="*/ 3468716 w 3468716"/>
              <a:gd name="connsiteY10" fmla="*/ 913483 h 1096184"/>
              <a:gd name="connsiteX11" fmla="*/ 3286015 w 3468716"/>
              <a:gd name="connsiteY11" fmla="*/ 1096184 h 1096184"/>
              <a:gd name="connsiteX12" fmla="*/ 1445298 w 3468716"/>
              <a:gd name="connsiteY12" fmla="*/ 1096184 h 1096184"/>
              <a:gd name="connsiteX13" fmla="*/ 63512 w 3468716"/>
              <a:gd name="connsiteY13" fmla="*/ 1376676 h 1096184"/>
              <a:gd name="connsiteX14" fmla="*/ 578119 w 3468716"/>
              <a:gd name="connsiteY14" fmla="*/ 1096184 h 1096184"/>
              <a:gd name="connsiteX15" fmla="*/ 182701 w 3468716"/>
              <a:gd name="connsiteY15" fmla="*/ 1096184 h 1096184"/>
              <a:gd name="connsiteX16" fmla="*/ 0 w 3468716"/>
              <a:gd name="connsiteY16" fmla="*/ 913483 h 1096184"/>
              <a:gd name="connsiteX17" fmla="*/ 0 w 3468716"/>
              <a:gd name="connsiteY17" fmla="*/ 913487 h 1096184"/>
              <a:gd name="connsiteX18" fmla="*/ 0 w 3468716"/>
              <a:gd name="connsiteY18" fmla="*/ 639441 h 1096184"/>
              <a:gd name="connsiteX19" fmla="*/ 0 w 3468716"/>
              <a:gd name="connsiteY19" fmla="*/ 639441 h 1096184"/>
              <a:gd name="connsiteX20" fmla="*/ 0 w 3468716"/>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8716" h="1096184" fill="none" extrusionOk="0">
                <a:moveTo>
                  <a:pt x="0" y="182701"/>
                </a:moveTo>
                <a:cubicBezTo>
                  <a:pt x="-4053" y="82813"/>
                  <a:pt x="90619" y="13966"/>
                  <a:pt x="182701" y="0"/>
                </a:cubicBezTo>
                <a:cubicBezTo>
                  <a:pt x="325042" y="-28651"/>
                  <a:pt x="447553" y="-19490"/>
                  <a:pt x="578119" y="0"/>
                </a:cubicBezTo>
                <a:lnTo>
                  <a:pt x="578119" y="0"/>
                </a:lnTo>
                <a:cubicBezTo>
                  <a:pt x="720720" y="73134"/>
                  <a:pt x="1049561" y="17921"/>
                  <a:pt x="1445298" y="0"/>
                </a:cubicBezTo>
                <a:cubicBezTo>
                  <a:pt x="1809618" y="93675"/>
                  <a:pt x="2442550" y="-121138"/>
                  <a:pt x="3286015" y="0"/>
                </a:cubicBezTo>
                <a:cubicBezTo>
                  <a:pt x="3392759" y="-12386"/>
                  <a:pt x="3487149" y="83464"/>
                  <a:pt x="3468716" y="182701"/>
                </a:cubicBezTo>
                <a:cubicBezTo>
                  <a:pt x="3447794" y="250133"/>
                  <a:pt x="3440413" y="466532"/>
                  <a:pt x="3468716" y="639441"/>
                </a:cubicBezTo>
                <a:lnTo>
                  <a:pt x="3468716" y="639441"/>
                </a:lnTo>
                <a:cubicBezTo>
                  <a:pt x="3475856" y="764555"/>
                  <a:pt x="3467830" y="785729"/>
                  <a:pt x="3468716" y="913487"/>
                </a:cubicBezTo>
                <a:lnTo>
                  <a:pt x="3468716" y="913483"/>
                </a:lnTo>
                <a:cubicBezTo>
                  <a:pt x="3482314" y="1020704"/>
                  <a:pt x="3390970" y="1115444"/>
                  <a:pt x="3286015" y="1096184"/>
                </a:cubicBezTo>
                <a:cubicBezTo>
                  <a:pt x="2950309" y="1117018"/>
                  <a:pt x="2162910" y="973714"/>
                  <a:pt x="1445298" y="1096184"/>
                </a:cubicBezTo>
                <a:cubicBezTo>
                  <a:pt x="1143151" y="1093511"/>
                  <a:pt x="364361" y="1396604"/>
                  <a:pt x="63512" y="1376676"/>
                </a:cubicBezTo>
                <a:cubicBezTo>
                  <a:pt x="112661" y="1312407"/>
                  <a:pt x="328057" y="1197382"/>
                  <a:pt x="578119" y="1096184"/>
                </a:cubicBezTo>
                <a:cubicBezTo>
                  <a:pt x="417041" y="1076058"/>
                  <a:pt x="281869" y="1089820"/>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468716" h="1096184" stroke="0" extrusionOk="0">
                <a:moveTo>
                  <a:pt x="0" y="182701"/>
                </a:moveTo>
                <a:cubicBezTo>
                  <a:pt x="2881" y="80123"/>
                  <a:pt x="90455" y="8385"/>
                  <a:pt x="182701" y="0"/>
                </a:cubicBezTo>
                <a:cubicBezTo>
                  <a:pt x="278440" y="23520"/>
                  <a:pt x="478000" y="-3652"/>
                  <a:pt x="578119" y="0"/>
                </a:cubicBezTo>
                <a:lnTo>
                  <a:pt x="578119" y="0"/>
                </a:lnTo>
                <a:cubicBezTo>
                  <a:pt x="695811" y="-16897"/>
                  <a:pt x="1202720" y="14687"/>
                  <a:pt x="1445298" y="0"/>
                </a:cubicBezTo>
                <a:cubicBezTo>
                  <a:pt x="1956075" y="152976"/>
                  <a:pt x="2732495" y="-120100"/>
                  <a:pt x="3286015" y="0"/>
                </a:cubicBezTo>
                <a:cubicBezTo>
                  <a:pt x="3382201" y="-469"/>
                  <a:pt x="3466037" y="89826"/>
                  <a:pt x="3468716" y="182701"/>
                </a:cubicBezTo>
                <a:cubicBezTo>
                  <a:pt x="3508790" y="236449"/>
                  <a:pt x="3436336" y="472200"/>
                  <a:pt x="3468716" y="639441"/>
                </a:cubicBezTo>
                <a:lnTo>
                  <a:pt x="3468716" y="639441"/>
                </a:lnTo>
                <a:cubicBezTo>
                  <a:pt x="3454692" y="740812"/>
                  <a:pt x="3445643" y="787010"/>
                  <a:pt x="3468716" y="913487"/>
                </a:cubicBezTo>
                <a:lnTo>
                  <a:pt x="3468716" y="913483"/>
                </a:lnTo>
                <a:cubicBezTo>
                  <a:pt x="3470307" y="1015634"/>
                  <a:pt x="3371709" y="1103372"/>
                  <a:pt x="3286015" y="1096184"/>
                </a:cubicBezTo>
                <a:cubicBezTo>
                  <a:pt x="2669085" y="1236709"/>
                  <a:pt x="2137782" y="1242972"/>
                  <a:pt x="1445298" y="1096184"/>
                </a:cubicBezTo>
                <a:cubicBezTo>
                  <a:pt x="1010394" y="1106420"/>
                  <a:pt x="424566" y="1402976"/>
                  <a:pt x="63512" y="1376676"/>
                </a:cubicBezTo>
                <a:cubicBezTo>
                  <a:pt x="212779" y="1275196"/>
                  <a:pt x="461027" y="1193941"/>
                  <a:pt x="578119" y="1096184"/>
                </a:cubicBezTo>
                <a:cubicBezTo>
                  <a:pt x="489776" y="1119185"/>
                  <a:pt x="325856" y="1095024"/>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5" y="1047750"/>
            <a:ext cx="4947950" cy="1343455"/>
          </a:xfrm>
          <a:custGeom>
            <a:avLst/>
            <a:gdLst>
              <a:gd name="connsiteX0" fmla="*/ 0 w 4947950"/>
              <a:gd name="connsiteY0" fmla="*/ 223914 h 1343455"/>
              <a:gd name="connsiteX1" fmla="*/ 223914 w 4947950"/>
              <a:gd name="connsiteY1" fmla="*/ 0 h 1343455"/>
              <a:gd name="connsiteX2" fmla="*/ 2886304 w 4947950"/>
              <a:gd name="connsiteY2" fmla="*/ 0 h 1343455"/>
              <a:gd name="connsiteX3" fmla="*/ 2886304 w 4947950"/>
              <a:gd name="connsiteY3" fmla="*/ 0 h 1343455"/>
              <a:gd name="connsiteX4" fmla="*/ 4123292 w 4947950"/>
              <a:gd name="connsiteY4" fmla="*/ 0 h 1343455"/>
              <a:gd name="connsiteX5" fmla="*/ 4724036 w 4947950"/>
              <a:gd name="connsiteY5" fmla="*/ 0 h 1343455"/>
              <a:gd name="connsiteX6" fmla="*/ 4947950 w 4947950"/>
              <a:gd name="connsiteY6" fmla="*/ 223914 h 1343455"/>
              <a:gd name="connsiteX7" fmla="*/ 4947950 w 4947950"/>
              <a:gd name="connsiteY7" fmla="*/ 783682 h 1343455"/>
              <a:gd name="connsiteX8" fmla="*/ 4947950 w 4947950"/>
              <a:gd name="connsiteY8" fmla="*/ 783682 h 1343455"/>
              <a:gd name="connsiteX9" fmla="*/ 4947950 w 4947950"/>
              <a:gd name="connsiteY9" fmla="*/ 1119546 h 1343455"/>
              <a:gd name="connsiteX10" fmla="*/ 4947950 w 4947950"/>
              <a:gd name="connsiteY10" fmla="*/ 1119541 h 1343455"/>
              <a:gd name="connsiteX11" fmla="*/ 4724036 w 4947950"/>
              <a:gd name="connsiteY11" fmla="*/ 1343455 h 1343455"/>
              <a:gd name="connsiteX12" fmla="*/ 4123292 w 4947950"/>
              <a:gd name="connsiteY12" fmla="*/ 1343455 h 1343455"/>
              <a:gd name="connsiteX13" fmla="*/ 2590945 w 4947950"/>
              <a:gd name="connsiteY13" fmla="*/ 1734468 h 1343455"/>
              <a:gd name="connsiteX14" fmla="*/ 2886304 w 4947950"/>
              <a:gd name="connsiteY14" fmla="*/ 1343455 h 1343455"/>
              <a:gd name="connsiteX15" fmla="*/ 223914 w 4947950"/>
              <a:gd name="connsiteY15" fmla="*/ 1343455 h 1343455"/>
              <a:gd name="connsiteX16" fmla="*/ 0 w 4947950"/>
              <a:gd name="connsiteY16" fmla="*/ 1119541 h 1343455"/>
              <a:gd name="connsiteX17" fmla="*/ 0 w 4947950"/>
              <a:gd name="connsiteY17" fmla="*/ 1119546 h 1343455"/>
              <a:gd name="connsiteX18" fmla="*/ 0 w 4947950"/>
              <a:gd name="connsiteY18" fmla="*/ 783682 h 1343455"/>
              <a:gd name="connsiteX19" fmla="*/ 0 w 4947950"/>
              <a:gd name="connsiteY19" fmla="*/ 783682 h 1343455"/>
              <a:gd name="connsiteX20" fmla="*/ 0 w 494795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7950" h="1343455" fill="none" extrusionOk="0">
                <a:moveTo>
                  <a:pt x="0" y="223914"/>
                </a:moveTo>
                <a:cubicBezTo>
                  <a:pt x="-5490" y="101624"/>
                  <a:pt x="106540" y="9960"/>
                  <a:pt x="223914" y="0"/>
                </a:cubicBezTo>
                <a:cubicBezTo>
                  <a:pt x="1229475" y="51196"/>
                  <a:pt x="2118183" y="76270"/>
                  <a:pt x="2886304" y="0"/>
                </a:cubicBezTo>
                <a:lnTo>
                  <a:pt x="2886304" y="0"/>
                </a:lnTo>
                <a:cubicBezTo>
                  <a:pt x="3496884" y="-29029"/>
                  <a:pt x="3581697" y="80983"/>
                  <a:pt x="4123292" y="0"/>
                </a:cubicBezTo>
                <a:cubicBezTo>
                  <a:pt x="4338830" y="-6372"/>
                  <a:pt x="4629299" y="19070"/>
                  <a:pt x="4724036" y="0"/>
                </a:cubicBezTo>
                <a:cubicBezTo>
                  <a:pt x="4855095" y="-15680"/>
                  <a:pt x="4959218" y="101269"/>
                  <a:pt x="4947950" y="223914"/>
                </a:cubicBezTo>
                <a:cubicBezTo>
                  <a:pt x="4903764" y="393391"/>
                  <a:pt x="4947647" y="661191"/>
                  <a:pt x="4947950" y="783682"/>
                </a:cubicBezTo>
                <a:lnTo>
                  <a:pt x="4947950" y="783682"/>
                </a:lnTo>
                <a:cubicBezTo>
                  <a:pt x="4928210" y="852836"/>
                  <a:pt x="4944148" y="1022801"/>
                  <a:pt x="4947950" y="1119546"/>
                </a:cubicBezTo>
                <a:lnTo>
                  <a:pt x="4947950" y="1119541"/>
                </a:lnTo>
                <a:cubicBezTo>
                  <a:pt x="4968808" y="1252897"/>
                  <a:pt x="4849120" y="1350203"/>
                  <a:pt x="4724036" y="1343455"/>
                </a:cubicBezTo>
                <a:cubicBezTo>
                  <a:pt x="4488801" y="1379981"/>
                  <a:pt x="4305436" y="1386128"/>
                  <a:pt x="4123292" y="1343455"/>
                </a:cubicBezTo>
                <a:cubicBezTo>
                  <a:pt x="3414699" y="1411009"/>
                  <a:pt x="3360757" y="1553675"/>
                  <a:pt x="2590945" y="1734468"/>
                </a:cubicBezTo>
                <a:cubicBezTo>
                  <a:pt x="2650118" y="1664079"/>
                  <a:pt x="2798052" y="1418489"/>
                  <a:pt x="2886304" y="1343455"/>
                </a:cubicBezTo>
                <a:cubicBezTo>
                  <a:pt x="2366802" y="1218704"/>
                  <a:pt x="1245436"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947950" h="1343455" stroke="0" extrusionOk="0">
                <a:moveTo>
                  <a:pt x="0" y="223914"/>
                </a:moveTo>
                <a:cubicBezTo>
                  <a:pt x="11486" y="93571"/>
                  <a:pt x="114978" y="14266"/>
                  <a:pt x="223914" y="0"/>
                </a:cubicBezTo>
                <a:cubicBezTo>
                  <a:pt x="1492856" y="-61479"/>
                  <a:pt x="2055529" y="-79008"/>
                  <a:pt x="2886304" y="0"/>
                </a:cubicBezTo>
                <a:lnTo>
                  <a:pt x="2886304" y="0"/>
                </a:lnTo>
                <a:cubicBezTo>
                  <a:pt x="3425480" y="17957"/>
                  <a:pt x="3668727" y="-79576"/>
                  <a:pt x="4123292" y="0"/>
                </a:cubicBezTo>
                <a:cubicBezTo>
                  <a:pt x="4239118" y="15344"/>
                  <a:pt x="4440258" y="23057"/>
                  <a:pt x="4724036" y="0"/>
                </a:cubicBezTo>
                <a:cubicBezTo>
                  <a:pt x="4838229" y="-942"/>
                  <a:pt x="4944665" y="110094"/>
                  <a:pt x="4947950" y="223914"/>
                </a:cubicBezTo>
                <a:cubicBezTo>
                  <a:pt x="4964258" y="468252"/>
                  <a:pt x="4988988" y="505322"/>
                  <a:pt x="4947950" y="783682"/>
                </a:cubicBezTo>
                <a:lnTo>
                  <a:pt x="4947950" y="783682"/>
                </a:lnTo>
                <a:cubicBezTo>
                  <a:pt x="4967608" y="894527"/>
                  <a:pt x="4956809" y="953740"/>
                  <a:pt x="4947950" y="1119546"/>
                </a:cubicBezTo>
                <a:lnTo>
                  <a:pt x="4947950" y="1119541"/>
                </a:lnTo>
                <a:cubicBezTo>
                  <a:pt x="4956669" y="1250046"/>
                  <a:pt x="4843211" y="1345576"/>
                  <a:pt x="4724036" y="1343455"/>
                </a:cubicBezTo>
                <a:cubicBezTo>
                  <a:pt x="4489767" y="1353811"/>
                  <a:pt x="4347129" y="1339639"/>
                  <a:pt x="4123292" y="1343455"/>
                </a:cubicBezTo>
                <a:cubicBezTo>
                  <a:pt x="3870261" y="1481575"/>
                  <a:pt x="3137278" y="1639173"/>
                  <a:pt x="2590945" y="1734468"/>
                </a:cubicBezTo>
                <a:cubicBezTo>
                  <a:pt x="2681881" y="1622391"/>
                  <a:pt x="2863881" y="1401556"/>
                  <a:pt x="2886304" y="1343455"/>
                </a:cubicBezTo>
                <a:cubicBezTo>
                  <a:pt x="2084852" y="1342897"/>
                  <a:pt x="1143694"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Từ Mặt Trời ra xa dần, Trái Đất là hành tinh thứ mấy?</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thứ</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3</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id="{5F835433-F26E-D2CC-9DBE-7258713EA217}"/>
              </a:ext>
            </a:extLst>
          </p:cNvPr>
          <p:cNvSpPr/>
          <p:nvPr/>
        </p:nvSpPr>
        <p:spPr>
          <a:xfrm>
            <a:off x="466724" y="1047750"/>
            <a:ext cx="5267325" cy="1343455"/>
          </a:xfrm>
          <a:custGeom>
            <a:avLst/>
            <a:gdLst>
              <a:gd name="connsiteX0" fmla="*/ 0 w 5267325"/>
              <a:gd name="connsiteY0" fmla="*/ 223914 h 1343455"/>
              <a:gd name="connsiteX1" fmla="*/ 223914 w 5267325"/>
              <a:gd name="connsiteY1" fmla="*/ 0 h 1343455"/>
              <a:gd name="connsiteX2" fmla="*/ 3072606 w 5267325"/>
              <a:gd name="connsiteY2" fmla="*/ 0 h 1343455"/>
              <a:gd name="connsiteX3" fmla="*/ 3072606 w 5267325"/>
              <a:gd name="connsiteY3" fmla="*/ 0 h 1343455"/>
              <a:gd name="connsiteX4" fmla="*/ 4389438 w 5267325"/>
              <a:gd name="connsiteY4" fmla="*/ 0 h 1343455"/>
              <a:gd name="connsiteX5" fmla="*/ 5043411 w 5267325"/>
              <a:gd name="connsiteY5" fmla="*/ 0 h 1343455"/>
              <a:gd name="connsiteX6" fmla="*/ 5267325 w 5267325"/>
              <a:gd name="connsiteY6" fmla="*/ 223914 h 1343455"/>
              <a:gd name="connsiteX7" fmla="*/ 5267325 w 5267325"/>
              <a:gd name="connsiteY7" fmla="*/ 783682 h 1343455"/>
              <a:gd name="connsiteX8" fmla="*/ 5267325 w 5267325"/>
              <a:gd name="connsiteY8" fmla="*/ 783682 h 1343455"/>
              <a:gd name="connsiteX9" fmla="*/ 5267325 w 5267325"/>
              <a:gd name="connsiteY9" fmla="*/ 1119546 h 1343455"/>
              <a:gd name="connsiteX10" fmla="*/ 5267325 w 5267325"/>
              <a:gd name="connsiteY10" fmla="*/ 1119541 h 1343455"/>
              <a:gd name="connsiteX11" fmla="*/ 5043411 w 5267325"/>
              <a:gd name="connsiteY11" fmla="*/ 1343455 h 1343455"/>
              <a:gd name="connsiteX12" fmla="*/ 4389438 w 5267325"/>
              <a:gd name="connsiteY12" fmla="*/ 1343455 h 1343455"/>
              <a:gd name="connsiteX13" fmla="*/ 2758182 w 5267325"/>
              <a:gd name="connsiteY13" fmla="*/ 1734468 h 1343455"/>
              <a:gd name="connsiteX14" fmla="*/ 3072606 w 5267325"/>
              <a:gd name="connsiteY14" fmla="*/ 1343455 h 1343455"/>
              <a:gd name="connsiteX15" fmla="*/ 223914 w 5267325"/>
              <a:gd name="connsiteY15" fmla="*/ 1343455 h 1343455"/>
              <a:gd name="connsiteX16" fmla="*/ 0 w 5267325"/>
              <a:gd name="connsiteY16" fmla="*/ 1119541 h 1343455"/>
              <a:gd name="connsiteX17" fmla="*/ 0 w 5267325"/>
              <a:gd name="connsiteY17" fmla="*/ 1119546 h 1343455"/>
              <a:gd name="connsiteX18" fmla="*/ 0 w 5267325"/>
              <a:gd name="connsiteY18" fmla="*/ 783682 h 1343455"/>
              <a:gd name="connsiteX19" fmla="*/ 0 w 5267325"/>
              <a:gd name="connsiteY19" fmla="*/ 783682 h 1343455"/>
              <a:gd name="connsiteX20" fmla="*/ 0 w 5267325"/>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325" h="1343455" fill="none" extrusionOk="0">
                <a:moveTo>
                  <a:pt x="0" y="223914"/>
                </a:moveTo>
                <a:cubicBezTo>
                  <a:pt x="-5490" y="101624"/>
                  <a:pt x="106540" y="9960"/>
                  <a:pt x="223914" y="0"/>
                </a:cubicBezTo>
                <a:cubicBezTo>
                  <a:pt x="905024" y="51196"/>
                  <a:pt x="2754645" y="76270"/>
                  <a:pt x="3072606" y="0"/>
                </a:cubicBezTo>
                <a:lnTo>
                  <a:pt x="3072606" y="0"/>
                </a:lnTo>
                <a:cubicBezTo>
                  <a:pt x="3277628" y="52962"/>
                  <a:pt x="4019174" y="100648"/>
                  <a:pt x="4389438" y="0"/>
                </a:cubicBezTo>
                <a:cubicBezTo>
                  <a:pt x="4514994" y="24658"/>
                  <a:pt x="4740609" y="28364"/>
                  <a:pt x="5043411" y="0"/>
                </a:cubicBezTo>
                <a:cubicBezTo>
                  <a:pt x="5174470" y="-15680"/>
                  <a:pt x="5278593" y="101269"/>
                  <a:pt x="5267325" y="223914"/>
                </a:cubicBezTo>
                <a:cubicBezTo>
                  <a:pt x="5223139" y="393391"/>
                  <a:pt x="5267022" y="661191"/>
                  <a:pt x="5267325" y="783682"/>
                </a:cubicBezTo>
                <a:lnTo>
                  <a:pt x="5267325" y="783682"/>
                </a:lnTo>
                <a:cubicBezTo>
                  <a:pt x="5247585" y="852836"/>
                  <a:pt x="5263523" y="1022801"/>
                  <a:pt x="5267325" y="1119546"/>
                </a:cubicBezTo>
                <a:lnTo>
                  <a:pt x="5267325" y="1119541"/>
                </a:lnTo>
                <a:cubicBezTo>
                  <a:pt x="5288183" y="1252897"/>
                  <a:pt x="5168495" y="1350203"/>
                  <a:pt x="5043411" y="1343455"/>
                </a:cubicBezTo>
                <a:cubicBezTo>
                  <a:pt x="4725679" y="1329763"/>
                  <a:pt x="4462634" y="1362316"/>
                  <a:pt x="4389438" y="1343455"/>
                </a:cubicBezTo>
                <a:cubicBezTo>
                  <a:pt x="3772502" y="1373709"/>
                  <a:pt x="3464292" y="1677092"/>
                  <a:pt x="2758182" y="1734468"/>
                </a:cubicBezTo>
                <a:cubicBezTo>
                  <a:pt x="2825362" y="1617859"/>
                  <a:pt x="3054953" y="1424048"/>
                  <a:pt x="3072606" y="1343455"/>
                </a:cubicBezTo>
                <a:cubicBezTo>
                  <a:pt x="2584710" y="1218704"/>
                  <a:pt x="1045978"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5267325" h="1343455" stroke="0" extrusionOk="0">
                <a:moveTo>
                  <a:pt x="0" y="223914"/>
                </a:moveTo>
                <a:cubicBezTo>
                  <a:pt x="11486" y="93571"/>
                  <a:pt x="114978" y="14266"/>
                  <a:pt x="223914" y="0"/>
                </a:cubicBezTo>
                <a:cubicBezTo>
                  <a:pt x="950558" y="-61479"/>
                  <a:pt x="1784886" y="-79008"/>
                  <a:pt x="3072606" y="0"/>
                </a:cubicBezTo>
                <a:lnTo>
                  <a:pt x="3072606" y="0"/>
                </a:lnTo>
                <a:cubicBezTo>
                  <a:pt x="3681982" y="-95325"/>
                  <a:pt x="3824560" y="-81518"/>
                  <a:pt x="4389438" y="0"/>
                </a:cubicBezTo>
                <a:cubicBezTo>
                  <a:pt x="4532776" y="24852"/>
                  <a:pt x="4725188" y="-37839"/>
                  <a:pt x="5043411" y="0"/>
                </a:cubicBezTo>
                <a:cubicBezTo>
                  <a:pt x="5157604" y="-942"/>
                  <a:pt x="5264040" y="110094"/>
                  <a:pt x="5267325" y="223914"/>
                </a:cubicBezTo>
                <a:cubicBezTo>
                  <a:pt x="5283633" y="468252"/>
                  <a:pt x="5308363" y="505322"/>
                  <a:pt x="5267325" y="783682"/>
                </a:cubicBezTo>
                <a:lnTo>
                  <a:pt x="5267325" y="783682"/>
                </a:lnTo>
                <a:cubicBezTo>
                  <a:pt x="5286983" y="894527"/>
                  <a:pt x="5276184" y="953740"/>
                  <a:pt x="5267325" y="1119546"/>
                </a:cubicBezTo>
                <a:lnTo>
                  <a:pt x="5267325" y="1119541"/>
                </a:lnTo>
                <a:cubicBezTo>
                  <a:pt x="5276044" y="1250046"/>
                  <a:pt x="5162586" y="1345576"/>
                  <a:pt x="5043411" y="1343455"/>
                </a:cubicBezTo>
                <a:cubicBezTo>
                  <a:pt x="4875835" y="1353926"/>
                  <a:pt x="4641892" y="1313260"/>
                  <a:pt x="4389438" y="1343455"/>
                </a:cubicBezTo>
                <a:cubicBezTo>
                  <a:pt x="3644706" y="1415488"/>
                  <a:pt x="3555003" y="1620191"/>
                  <a:pt x="2758182" y="1734468"/>
                </a:cubicBezTo>
                <a:cubicBezTo>
                  <a:pt x="2899770" y="1532969"/>
                  <a:pt x="2938484" y="1489633"/>
                  <a:pt x="3072606" y="1343455"/>
                </a:cubicBezTo>
                <a:cubicBezTo>
                  <a:pt x="2035388" y="1342897"/>
                  <a:pt x="989712"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Trái Đất chuyển động quanh Mặt Trời theo chiều nào?</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chiều</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từ</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Tây</a:t>
            </a:r>
            <a:r>
              <a:rPr lang="en-US" sz="4000" b="1" dirty="0">
                <a:solidFill>
                  <a:srgbClr val="FF0000"/>
                </a:solidFill>
                <a:latin typeface="Calibri" panose="020F0502020204030204"/>
              </a:rPr>
              <a:t> sang </a:t>
            </a:r>
            <a:r>
              <a:rPr lang="en-US" sz="4000" b="1" dirty="0" err="1">
                <a:solidFill>
                  <a:srgbClr val="FF0000"/>
                </a:solidFill>
                <a:latin typeface="Calibri" panose="020F0502020204030204"/>
              </a:rPr>
              <a:t>Đông</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555</Words>
  <Application>Microsoft Office PowerPoint</Application>
  <PresentationFormat>Widescreen</PresentationFormat>
  <Paragraphs>49</Paragraphs>
  <Slides>19</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微软雅黑</vt:lpstr>
      <vt:lpstr>宋体</vt:lpstr>
      <vt:lpstr>Arial</vt:lpstr>
      <vt:lpstr>Calibri</vt:lpstr>
      <vt:lpstr>Cambria</vt:lpstr>
      <vt:lpstr>等线</vt:lpstr>
      <vt:lpstr>等线 Light</vt:lpstr>
      <vt:lpstr>FZHei-B01S</vt:lpstr>
      <vt:lpstr>HanaMinB</vt:lpstr>
      <vt:lpstr>inpin heiti</vt:lpstr>
      <vt:lpstr>ITC Avant Garde Std Bk</vt:lpstr>
      <vt:lpstr>UTM Avo</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29</cp:revision>
  <dcterms:created xsi:type="dcterms:W3CDTF">2023-01-25T10:25:18Z</dcterms:created>
  <dcterms:modified xsi:type="dcterms:W3CDTF">2023-04-27T05:09:26Z</dcterms:modified>
</cp:coreProperties>
</file>