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4206423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71894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82985" y="544693"/>
            <a:ext cx="393692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42187" y="2091377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422259" y="3171579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6341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5139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5139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5395266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7" y="1486553"/>
            <a:ext cx="413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811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889350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889350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492556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473503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233</Words>
  <Application>Microsoft Office PowerPoint</Application>
  <PresentationFormat>Widescreen</PresentationFormat>
  <Paragraphs>30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Times New Roman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14</cp:revision>
  <dcterms:created xsi:type="dcterms:W3CDTF">2022-06-20T10:07:59Z</dcterms:created>
  <dcterms:modified xsi:type="dcterms:W3CDTF">2023-10-02T07:03:45Z</dcterms:modified>
</cp:coreProperties>
</file>