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676" r:id="rId2"/>
    <p:sldId id="2645" r:id="rId3"/>
    <p:sldId id="315" r:id="rId4"/>
    <p:sldId id="2646" r:id="rId5"/>
    <p:sldId id="2669" r:id="rId6"/>
    <p:sldId id="2647" r:id="rId7"/>
    <p:sldId id="2662" r:id="rId8"/>
    <p:sldId id="2648" r:id="rId9"/>
    <p:sldId id="2665" r:id="rId10"/>
    <p:sldId id="2680" r:id="rId11"/>
    <p:sldId id="2666" r:id="rId12"/>
    <p:sldId id="2667" r:id="rId13"/>
    <p:sldId id="2670" r:id="rId14"/>
    <p:sldId id="2650" r:id="rId15"/>
    <p:sldId id="2671" r:id="rId16"/>
    <p:sldId id="2672" r:id="rId17"/>
    <p:sldId id="2673" r:id="rId18"/>
    <p:sldId id="2674" r:id="rId19"/>
    <p:sldId id="2675" r:id="rId20"/>
    <p:sldId id="2677" r:id="rId21"/>
    <p:sldId id="33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2023/10/9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326998" y="100121"/>
            <a:ext cx="689804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Thứ</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ngày</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tháng</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  </a:t>
            </a:r>
            <a:r>
              <a:rPr kumimoji="0" lang="en-US" altLang="zh-CN" sz="3600" b="0" i="0" u="none" strike="noStrike" kern="1200" cap="none" spc="0" normalizeH="0" baseline="0" noProof="0" dirty="0" err="1">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năm</a:t>
            </a:r>
            <a:r>
              <a:rPr kumimoji="0" lang="en-US" altLang="zh-CN"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2022</a:t>
            </a:r>
            <a:endParaRPr kumimoji="0" lang="zh-CN" alt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7155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等线 Light" panose="020F0302020204030204"/>
                <a:ea typeface="Arial-Rounded" panose="020B0500000000000000" pitchFamily="34" charset="0"/>
                <a:cs typeface="Arial-Rounded" panose="020B0500000000000000" pitchFamily="34"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này</a:t>
            </a:r>
            <a:r>
              <a:rPr kumimoji="0" lang="vi-VN"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Vích</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Huy-gô</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kịch</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74298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等线" panose="020F0502020204030204"/>
              <a:ea typeface="+mn-ea"/>
              <a:cs typeface="+mn-cs"/>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514435"/>
            <a:ext cx="11324396" cy="2737897"/>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25124" y="4279371"/>
            <a:ext cx="11351465" cy="151257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61839" y="4259505"/>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02385" y="5791948"/>
            <a:ext cx="11468246" cy="911508"/>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B050"/>
              </a:solidFill>
              <a:effectLst/>
              <a:uLnTx/>
              <a:uFillTx/>
              <a:latin typeface="等线" panose="020F0502020204030204"/>
              <a:ea typeface="+mn-ea"/>
              <a:cs typeface="+mn-cs"/>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51631" y="5817050"/>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69817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altLang="zh-CN"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0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hiểu</a:t>
            </a:r>
            <a:endParaRPr lang="zh-CN" altLang="en-US" sz="40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Vích-tô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bộc</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năng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khiếu</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1077218"/>
          </a:xfrm>
          <a:prstGeom prst="rect">
            <a:avLst/>
          </a:prstGeom>
        </p:spPr>
        <p:txBody>
          <a:bodyPr wrap="square">
            <a:spAutoFit/>
          </a:bodyPr>
          <a:lstStyle/>
          <a:p>
            <a:pPr algn="just" defTabSz="457200">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reo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1.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Vích-tô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bộc</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lộ</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năng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khiếu</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sớm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Vích-tô Huy-gô đã bộc lộ năng khiếu thơ ca của mình từ rất sớm.</a:t>
            </a:r>
            <a:endParaRPr lang="vi-V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kiểm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Toán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lo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miết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ngồi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cắn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bút</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kĩ</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đoạn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thứ</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ba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lựa</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chọn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đáp</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án</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sz="30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0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3.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thầy</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giáo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reo</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xem</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Vích</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-to </a:t>
              </a:r>
              <a:r>
                <a:rPr lang="en-US" altLang="zh-CN" sz="32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Huy-gô</a:t>
              </a: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 Vì Huy-gô nộp bài đúng giờ.</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 Vì Huy-gô làm đúng đáp số.</a:t>
              </a:r>
            </a:p>
            <a:p>
              <a:pPr algn="just"/>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Times New Roman" panose="02020603050405020304" pitchFamily="18" charset="0"/>
                <a:ea typeface="Arial-Rounded" panose="020B0500000000000000" pitchFamily="34" charset="0"/>
                <a:cs typeface="Times New Roman" panose="02020603050405020304" pitchFamily="18"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4. </a:t>
              </a:r>
              <a:r>
                <a:rPr lang="vi-VN" altLang="zh-CN" sz="32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80287" y="-587704"/>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Tạm</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dòng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tâm</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trạng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Diệu</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trước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khai</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Diệu</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mà</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suốt</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mj-lt"/>
                <a:ea typeface="Arial-Rounded" panose="020B0500000000000000" pitchFamily="34" charset="0"/>
                <a:cs typeface="Arial-Rounded" panose="020B0500000000000000" pitchFamily="34" charset="0"/>
              </a:rPr>
              <a:t>Lời giải toán đặc biệt</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mj-lt"/>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556943" y="981972"/>
            <a:ext cx="6065764"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gà</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vừa</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chó</a:t>
            </a:r>
            <a:endPar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Tất</a:t>
            </a:r>
            <a:r>
              <a:rPr lang="en-US" sz="4400" b="1" baseline="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baseline="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Bó</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endPar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10</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vừa</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đủ</a:t>
            </a:r>
            <a:r>
              <a:rPr lang="en-US" sz="4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Hỏi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loại</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mấy</a:t>
            </a:r>
            <a:r>
              <a:rPr kumimoji="0" lang="en-US" sz="44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mj-lt"/>
                <a:ea typeface="Arial-Rounded" panose="020B0500000000000000" pitchFamily="34" charset="0"/>
                <a:cs typeface="Arial-Rounded" panose="020B0500000000000000" pitchFamily="34" charset="0"/>
              </a:rPr>
              <a:t>Lời giải toán đặc biệt</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mj-lt"/>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7155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lang="en-US" sz="26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6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này</a:t>
            </a:r>
            <a:r>
              <a:rPr kumimoji="0" lang="vi-VN"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Vích</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Huy-gô</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kịch</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nổi</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742980"/>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514435"/>
            <a:ext cx="11324396" cy="2737897"/>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25124" y="4279371"/>
            <a:ext cx="11351465" cy="151257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61839" y="4259505"/>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02385" y="5791948"/>
            <a:ext cx="11468246" cy="911508"/>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51631" y="5817050"/>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vi-VN" sz="3200" dirty="0">
                  <a:latin typeface="+mj-lt"/>
                  <a:ea typeface="Arial-Rounded" panose="020B0500000000000000" pitchFamily="34" charset="0"/>
                  <a:cs typeface="Arial-Rounded" panose="020B0500000000000000" pitchFamily="34" charset="0"/>
                </a:rPr>
                <a:t>Vích-to Huy-gô</a:t>
              </a:r>
              <a:endParaRPr lang="zh-CN" altLang="en-US" sz="3200" dirty="0">
                <a:solidFill>
                  <a:srgbClr val="0070C0"/>
                </a:solidFill>
                <a:latin typeface="+mj-lt"/>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mj-lt"/>
                  <a:ea typeface="Arial-Rounded" panose="020B0500000000000000" pitchFamily="34" charset="0"/>
                  <a:cs typeface="Arial-Rounded" panose="020B0500000000000000" pitchFamily="34" charset="0"/>
                </a:rPr>
                <a:t>mười</a:t>
              </a:r>
              <a:r>
                <a:rPr lang="en-US" altLang="zh-CN" sz="3200" dirty="0">
                  <a:solidFill>
                    <a:srgbClr val="FF0000"/>
                  </a:solidFill>
                  <a:latin typeface="+mj-lt"/>
                  <a:ea typeface="Arial-Rounded" panose="020B0500000000000000" pitchFamily="34" charset="0"/>
                  <a:cs typeface="Arial-Rounded" panose="020B0500000000000000" pitchFamily="34" charset="0"/>
                </a:rPr>
                <a:t> </a:t>
              </a:r>
              <a:r>
                <a:rPr lang="en-US" altLang="zh-CN" sz="3200" dirty="0" err="1">
                  <a:solidFill>
                    <a:srgbClr val="FF0000"/>
                  </a:solidFill>
                  <a:latin typeface="+mj-lt"/>
                  <a:ea typeface="Arial-Rounded" panose="020B0500000000000000" pitchFamily="34" charset="0"/>
                  <a:cs typeface="Arial-Rounded" panose="020B0500000000000000" pitchFamily="34" charset="0"/>
                </a:rPr>
                <a:t>lăm</a:t>
              </a:r>
              <a:r>
                <a:rPr lang="en-US" altLang="zh-CN" sz="3200" dirty="0">
                  <a:solidFill>
                    <a:srgbClr val="FF0000"/>
                  </a:solidFill>
                  <a:latin typeface="+mj-lt"/>
                  <a:ea typeface="Arial-Rounded" panose="020B0500000000000000" pitchFamily="34" charset="0"/>
                  <a:cs typeface="Arial-Rounded" panose="020B0500000000000000" pitchFamily="34" charset="0"/>
                </a:rPr>
                <a:t> </a:t>
              </a:r>
              <a:r>
                <a:rPr lang="en-US" altLang="zh-CN" sz="3200" dirty="0" err="1">
                  <a:solidFill>
                    <a:srgbClr val="FF0000"/>
                  </a:solidFill>
                  <a:latin typeface="+mj-lt"/>
                  <a:ea typeface="Arial-Rounded" panose="020B0500000000000000" pitchFamily="34" charset="0"/>
                  <a:cs typeface="Arial-Rounded" panose="020B0500000000000000" pitchFamily="34" charset="0"/>
                </a:rPr>
                <a:t>phút</a:t>
              </a:r>
              <a:endParaRPr lang="zh-CN" altLang="en-US" sz="3200" dirty="0">
                <a:solidFill>
                  <a:srgbClr val="FF0000"/>
                </a:solidFill>
                <a:latin typeface="+mj-lt"/>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mj-lt"/>
                  <a:ea typeface="Arial-Rounded" panose="020B0500000000000000" pitchFamily="34" charset="0"/>
                  <a:cs typeface="Arial-Rounded" panose="020B0500000000000000" pitchFamily="34" charset="0"/>
                </a:rPr>
                <a:t>mải</a:t>
              </a:r>
              <a:r>
                <a:rPr lang="en-US" altLang="zh-CN" sz="3200" dirty="0">
                  <a:solidFill>
                    <a:srgbClr val="0070C0"/>
                  </a:solidFill>
                  <a:latin typeface="+mj-lt"/>
                  <a:ea typeface="Arial-Rounded" panose="020B0500000000000000" pitchFamily="34" charset="0"/>
                  <a:cs typeface="Arial-Rounded" panose="020B0500000000000000" pitchFamily="34" charset="0"/>
                </a:rPr>
                <a:t> </a:t>
              </a:r>
              <a:r>
                <a:rPr lang="en-US" altLang="zh-CN" sz="3200" dirty="0" err="1">
                  <a:solidFill>
                    <a:srgbClr val="0070C0"/>
                  </a:solidFill>
                  <a:latin typeface="+mj-lt"/>
                  <a:ea typeface="Arial-Rounded" panose="020B0500000000000000" pitchFamily="34" charset="0"/>
                  <a:cs typeface="Arial-Rounded" panose="020B0500000000000000" pitchFamily="34" charset="0"/>
                </a:rPr>
                <a:t>miết</a:t>
              </a:r>
              <a:endParaRPr lang="zh-CN" altLang="en-US" sz="3200" dirty="0">
                <a:solidFill>
                  <a:srgbClr val="0070C0"/>
                </a:solidFill>
                <a:latin typeface="+mj-lt"/>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zh-CN" altLang="en-US" sz="36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Yêu</a:t>
            </a:r>
            <a:r>
              <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b="1"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cầu</a:t>
            </a:r>
            <a:endParaRPr lang="zh-CN" altLang="en-US" sz="3300" b="1"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Phân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công</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theo</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Tất</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thành</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viên</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đều</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a:p>
            <a:pPr>
              <a:buSzPts val="2800"/>
            </a:pPr>
            <a:r>
              <a:rPr lang="en-US" altLang="zh-CN"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Giải</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nghĩa</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từ</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cùng</a:t>
            </a:r>
            <a:r>
              <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300" kern="1200"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nhau</a:t>
            </a:r>
            <a:endParaRPr lang="zh-CN" altLang="en-US" sz="3300" kern="1200"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1793</Words>
  <Application>Microsoft Office PowerPoint</Application>
  <PresentationFormat>Widescreen</PresentationFormat>
  <Paragraphs>97</Paragraphs>
  <Slides>21</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Arial-Rounded</vt:lpstr>
      <vt:lpstr>Calibri</vt:lpstr>
      <vt:lpstr>Coiny</vt:lpstr>
      <vt:lpstr>等线</vt:lpstr>
      <vt:lpstr>等线 Light</vt:lpstr>
      <vt:lpstr>inpin heiti</vt:lpstr>
      <vt:lpstr>Times New Roman</vt:lpstr>
      <vt:lpstr>字魂27号-布丁体</vt:lpstr>
      <vt:lpstr>杨任东竹石体-Medium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32</cp:revision>
  <dcterms:created xsi:type="dcterms:W3CDTF">2022-06-21T09:04:21Z</dcterms:created>
  <dcterms:modified xsi:type="dcterms:W3CDTF">2023-10-09T02:09:00Z</dcterms:modified>
</cp:coreProperties>
</file>