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4"/>
  </p:notesMasterIdLst>
  <p:sldIdLst>
    <p:sldId id="261" r:id="rId3"/>
    <p:sldId id="270" r:id="rId4"/>
    <p:sldId id="309" r:id="rId5"/>
    <p:sldId id="311" r:id="rId6"/>
    <p:sldId id="308" r:id="rId7"/>
    <p:sldId id="264" r:id="rId8"/>
    <p:sldId id="274" r:id="rId9"/>
    <p:sldId id="259" r:id="rId10"/>
    <p:sldId id="278" r:id="rId11"/>
    <p:sldId id="276" r:id="rId12"/>
    <p:sldId id="312" r:id="rId13"/>
    <p:sldId id="313" r:id="rId14"/>
    <p:sldId id="279" r:id="rId15"/>
    <p:sldId id="287" r:id="rId16"/>
    <p:sldId id="314" r:id="rId17"/>
    <p:sldId id="288" r:id="rId18"/>
    <p:sldId id="315" r:id="rId19"/>
    <p:sldId id="290" r:id="rId20"/>
    <p:sldId id="289" r:id="rId21"/>
    <p:sldId id="291" r:id="rId22"/>
    <p:sldId id="275" r:id="rId23"/>
    <p:sldId id="294" r:id="rId24"/>
    <p:sldId id="272" r:id="rId25"/>
    <p:sldId id="295" r:id="rId26"/>
    <p:sldId id="296" r:id="rId27"/>
    <p:sldId id="316" r:id="rId28"/>
    <p:sldId id="297" r:id="rId29"/>
    <p:sldId id="299" r:id="rId30"/>
    <p:sldId id="303" r:id="rId31"/>
    <p:sldId id="317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2.xml"/><Relationship Id="rId7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7.xml"/><Relationship Id="rId7" Type="http://schemas.openxmlformats.org/officeDocument/2006/relationships/image" Target="../media/image4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8.png"/><Relationship Id="rId5" Type="http://schemas.openxmlformats.org/officeDocument/2006/relationships/image" Target="../media/image33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385494" y="1590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6886253" y="15831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509319" y="204438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7279480" y="206577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5571231" y="25592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7140097" y="257467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508265" y="304897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143103" y="3008087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lại</a:t>
            </a:r>
            <a:endParaRPr kumimoji="0" lang="en-US" sz="720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876800" y="459976"/>
            <a:ext cx="68797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1" i="0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1" i="0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1" i="0" strike="noStrike" kern="1200" cap="none" spc="3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2800" b="1" i="0" u="none" strike="noStrike" kern="1200" cap="none" spc="30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0" y="2178851"/>
            <a:ext cx="8893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1198</Words>
  <Application>Microsoft Office PowerPoint</Application>
  <PresentationFormat>Widescreen</PresentationFormat>
  <Paragraphs>239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Microsoft YaHei</vt:lpstr>
      <vt:lpstr>Microsoft YaHei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30</cp:revision>
  <dcterms:created xsi:type="dcterms:W3CDTF">2022-06-20T01:54:47Z</dcterms:created>
  <dcterms:modified xsi:type="dcterms:W3CDTF">2023-10-02T03:25:56Z</dcterms:modified>
</cp:coreProperties>
</file>