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en-US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en-US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en-US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en-US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143393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903392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846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Bahnschrift</vt:lpstr>
      <vt:lpstr>Calibri</vt:lpstr>
      <vt:lpstr>Coiny</vt:lpstr>
      <vt:lpstr>等线</vt:lpstr>
      <vt:lpstr>Jokerman</vt:lpstr>
      <vt:lpstr>Nunito Black</vt:lpstr>
      <vt:lpstr>Open Sans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33</cp:revision>
  <dcterms:created xsi:type="dcterms:W3CDTF">2022-06-24T08:00:03Z</dcterms:created>
  <dcterms:modified xsi:type="dcterms:W3CDTF">2023-09-26T08:09:58Z</dcterms:modified>
</cp:coreProperties>
</file>