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75" r:id="rId3"/>
    <p:sldMasterId id="2147483691" r:id="rId4"/>
    <p:sldMasterId id="2147483709" r:id="rId5"/>
    <p:sldMasterId id="2147483721" r:id="rId6"/>
  </p:sldMasterIdLst>
  <p:notesMasterIdLst>
    <p:notesMasterId r:id="rId23"/>
  </p:notesMasterIdLst>
  <p:sldIdLst>
    <p:sldId id="312" r:id="rId7"/>
    <p:sldId id="259" r:id="rId8"/>
    <p:sldId id="257" r:id="rId9"/>
    <p:sldId id="2639" r:id="rId10"/>
    <p:sldId id="2640" r:id="rId11"/>
    <p:sldId id="341" r:id="rId12"/>
    <p:sldId id="2652" r:id="rId13"/>
    <p:sldId id="2653" r:id="rId14"/>
    <p:sldId id="2654" r:id="rId15"/>
    <p:sldId id="2655" r:id="rId16"/>
    <p:sldId id="2657" r:id="rId17"/>
    <p:sldId id="2656" r:id="rId18"/>
    <p:sldId id="2659" r:id="rId19"/>
    <p:sldId id="291" r:id="rId20"/>
    <p:sldId id="2649" r:id="rId21"/>
    <p:sldId id="33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1" clrIdx="0">
    <p:extLst>
      <p:ext uri="{19B8F6BF-5375-455C-9EA6-DF929625EA0E}">
        <p15:presenceInfo xmlns:p15="http://schemas.microsoft.com/office/powerpoint/2012/main" userId="Administrato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7705CD-4367-4662-9579-97F623AFF5CC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12C51D-62A2-457F-8D5B-DB219522ED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273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a4eefd2b89_0_2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" name="Google Shape;361;ga4eefd2b89_0_2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200250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5423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EECC46-6824-4010-83A2-4664F165479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137672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EECC46-6824-4010-83A2-4664F165479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084615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EECC46-6824-4010-83A2-4664F165479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657693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2C5D16-A332-457B-87A7-BDD908A32D8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962853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DA7471-DCE1-4676-834E-8F850D6803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79292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279167" y="281802"/>
            <a:ext cx="11633380" cy="6294271"/>
          </a:xfrm>
          <a:custGeom>
            <a:avLst/>
            <a:gdLst/>
            <a:ahLst/>
            <a:cxnLst/>
            <a:rect l="l" t="t" r="r" b="b"/>
            <a:pathLst>
              <a:path w="275216" h="156509" extrusionOk="0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9"/>
          </a:p>
        </p:txBody>
      </p:sp>
      <p:sp>
        <p:nvSpPr>
          <p:cNvPr id="10" name="Google Shape;10;p2"/>
          <p:cNvSpPr/>
          <p:nvPr/>
        </p:nvSpPr>
        <p:spPr>
          <a:xfrm>
            <a:off x="2157100" y="778400"/>
            <a:ext cx="7877600" cy="5301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9"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935517" y="1381133"/>
            <a:ext cx="4321200" cy="39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7066" b="1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363397" y="5079335"/>
            <a:ext cx="5465200" cy="6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99311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bg>
      <p:bgPr>
        <a:solidFill>
          <a:schemeClr val="accent2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9265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solidFill>
          <a:schemeClr val="dk2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4"/>
          <p:cNvSpPr/>
          <p:nvPr/>
        </p:nvSpPr>
        <p:spPr>
          <a:xfrm rot="-6814806">
            <a:off x="3154348" y="-5158125"/>
            <a:ext cx="4906480" cy="16528977"/>
          </a:xfrm>
          <a:custGeom>
            <a:avLst/>
            <a:gdLst/>
            <a:ahLst/>
            <a:cxnLst/>
            <a:rect l="l" t="t" r="r" b="b"/>
            <a:pathLst>
              <a:path w="20119" h="67777" extrusionOk="0">
                <a:moveTo>
                  <a:pt x="9189" y="0"/>
                </a:moveTo>
                <a:cubicBezTo>
                  <a:pt x="8993" y="0"/>
                  <a:pt x="8799" y="27"/>
                  <a:pt x="8607" y="83"/>
                </a:cubicBezTo>
                <a:cubicBezTo>
                  <a:pt x="4937" y="1151"/>
                  <a:pt x="13510" y="11825"/>
                  <a:pt x="12643" y="14593"/>
                </a:cubicBezTo>
                <a:cubicBezTo>
                  <a:pt x="11842" y="17162"/>
                  <a:pt x="3803" y="15494"/>
                  <a:pt x="3703" y="16595"/>
                </a:cubicBezTo>
                <a:cubicBezTo>
                  <a:pt x="3536" y="18696"/>
                  <a:pt x="12043" y="26836"/>
                  <a:pt x="11942" y="36042"/>
                </a:cubicBezTo>
                <a:cubicBezTo>
                  <a:pt x="11842" y="42180"/>
                  <a:pt x="1668" y="40579"/>
                  <a:pt x="835" y="45749"/>
                </a:cubicBezTo>
                <a:cubicBezTo>
                  <a:pt x="1" y="50853"/>
                  <a:pt x="8607" y="63295"/>
                  <a:pt x="12876" y="66197"/>
                </a:cubicBezTo>
                <a:cubicBezTo>
                  <a:pt x="14571" y="67317"/>
                  <a:pt x="15922" y="67776"/>
                  <a:pt x="16971" y="67776"/>
                </a:cubicBezTo>
                <a:cubicBezTo>
                  <a:pt x="19266" y="67776"/>
                  <a:pt x="20119" y="65574"/>
                  <a:pt x="19982" y="63262"/>
                </a:cubicBezTo>
                <a:cubicBezTo>
                  <a:pt x="19681" y="58525"/>
                  <a:pt x="8774" y="51720"/>
                  <a:pt x="8707" y="46917"/>
                </a:cubicBezTo>
                <a:cubicBezTo>
                  <a:pt x="8673" y="42247"/>
                  <a:pt x="19815" y="45049"/>
                  <a:pt x="19781" y="39445"/>
                </a:cubicBezTo>
                <a:cubicBezTo>
                  <a:pt x="19715" y="32907"/>
                  <a:pt x="10975" y="27002"/>
                  <a:pt x="10842" y="22733"/>
                </a:cubicBezTo>
                <a:cubicBezTo>
                  <a:pt x="10808" y="20498"/>
                  <a:pt x="19348" y="18096"/>
                  <a:pt x="19214" y="16428"/>
                </a:cubicBezTo>
                <a:cubicBezTo>
                  <a:pt x="19023" y="14000"/>
                  <a:pt x="13658" y="0"/>
                  <a:pt x="918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9"/>
          </a:p>
        </p:txBody>
      </p:sp>
      <p:grpSp>
        <p:nvGrpSpPr>
          <p:cNvPr id="39" name="Google Shape;39;p4"/>
          <p:cNvGrpSpPr/>
          <p:nvPr/>
        </p:nvGrpSpPr>
        <p:grpSpPr>
          <a:xfrm rot="10800000">
            <a:off x="802352" y="250775"/>
            <a:ext cx="10890133" cy="5992984"/>
            <a:chOff x="589463" y="104681"/>
            <a:chExt cx="8167600" cy="4494738"/>
          </a:xfrm>
        </p:grpSpPr>
        <p:grpSp>
          <p:nvGrpSpPr>
            <p:cNvPr id="40" name="Google Shape;40;p4"/>
            <p:cNvGrpSpPr/>
            <p:nvPr/>
          </p:nvGrpSpPr>
          <p:grpSpPr>
            <a:xfrm>
              <a:off x="589463" y="338994"/>
              <a:ext cx="8167600" cy="4260425"/>
              <a:chOff x="680850" y="424263"/>
              <a:chExt cx="8167600" cy="4260425"/>
            </a:xfrm>
          </p:grpSpPr>
          <p:sp>
            <p:nvSpPr>
              <p:cNvPr id="41" name="Google Shape;41;p4"/>
              <p:cNvSpPr/>
              <p:nvPr/>
            </p:nvSpPr>
            <p:spPr>
              <a:xfrm>
                <a:off x="8751550" y="728813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2" name="Google Shape;42;p4"/>
              <p:cNvSpPr/>
              <p:nvPr/>
            </p:nvSpPr>
            <p:spPr>
              <a:xfrm>
                <a:off x="4558725" y="424263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3" name="Google Shape;43;p4"/>
              <p:cNvSpPr/>
              <p:nvPr/>
            </p:nvSpPr>
            <p:spPr>
              <a:xfrm>
                <a:off x="2064125" y="1072900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89"/>
              </a:p>
            </p:txBody>
          </p:sp>
          <p:grpSp>
            <p:nvGrpSpPr>
              <p:cNvPr id="44" name="Google Shape;44;p4"/>
              <p:cNvGrpSpPr/>
              <p:nvPr/>
            </p:nvGrpSpPr>
            <p:grpSpPr>
              <a:xfrm>
                <a:off x="680850" y="1541388"/>
                <a:ext cx="5151263" cy="3143300"/>
                <a:chOff x="-2247950" y="-2535762"/>
                <a:chExt cx="5151263" cy="3143300"/>
              </a:xfrm>
            </p:grpSpPr>
            <p:sp>
              <p:nvSpPr>
                <p:cNvPr id="45" name="Google Shape;45;p4"/>
                <p:cNvSpPr/>
                <p:nvPr/>
              </p:nvSpPr>
              <p:spPr>
                <a:xfrm>
                  <a:off x="2736513" y="440738"/>
                  <a:ext cx="166800" cy="1668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2489"/>
                </a:p>
              </p:txBody>
            </p:sp>
            <p:sp>
              <p:nvSpPr>
                <p:cNvPr id="46" name="Google Shape;46;p4"/>
                <p:cNvSpPr/>
                <p:nvPr/>
              </p:nvSpPr>
              <p:spPr>
                <a:xfrm>
                  <a:off x="-2247950" y="-2535762"/>
                  <a:ext cx="96900" cy="969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2489"/>
                </a:p>
              </p:txBody>
            </p:sp>
          </p:grpSp>
        </p:grpSp>
        <p:sp>
          <p:nvSpPr>
            <p:cNvPr id="47" name="Google Shape;47;p4"/>
            <p:cNvSpPr/>
            <p:nvPr/>
          </p:nvSpPr>
          <p:spPr>
            <a:xfrm>
              <a:off x="2779375" y="104681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89"/>
            </a:p>
          </p:txBody>
        </p:sp>
      </p:grpSp>
    </p:spTree>
    <p:extLst>
      <p:ext uri="{BB962C8B-B14F-4D97-AF65-F5344CB8AC3E}">
        <p14:creationId xmlns:p14="http://schemas.microsoft.com/office/powerpoint/2010/main" val="701418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BAAAF83-29E8-403F-8C93-73C421A275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0DD0F4-FFDB-47E3-BA89-CC68418D1609}" type="datetimeFigureOut">
              <a:rPr lang="zh-CN" altLang="en-US" smtClean="0"/>
              <a:t>2023/10/12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5864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4034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69E6307-B339-4BB6-917D-3C23473274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2072071-EDC3-4497-9CF5-D380D82635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60F51E2-6110-42B6-AD1C-2A061E700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FB077BF-E70D-46F2-806A-019D5E9D8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190F3DE-A7B7-4C33-862E-179405C3A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206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3EF77EB-7B1C-4797-B807-1B765A216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F7EB334-C061-42FA-A5AE-07BFA35371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147535A-CA5C-4FEB-8741-595DAEBF8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E5168A3-DC42-4431-B2A4-33DDF8F94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28EB0B5-8941-4C75-B707-5940D44ED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163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805127F-20D8-4068-878F-48890575B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B98F518-0D22-4132-8C68-ED1D54680E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A1F2D2F-B897-46FD-A83C-A03ED06B7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E6671F4-D60B-47B4-BB35-3100C4743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E45399D-A2E8-4CAD-B3BB-26E911D8E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785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94A8BC-975A-4B24-8DA5-BFD4085B5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B4331B-1258-49A7-A448-BA619BD2CB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A832F10-E7A1-4918-9586-614F89310C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6315400-E657-44A6-9431-0775D1338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94BE32A-A4EE-4002-9DA3-2E867BA79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905ECE8-9536-4F2A-A2C6-F24A7E3A8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501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3728D4C-61C7-4860-85A6-A3F6A9C47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5DC5404-67DA-47BC-BDC7-CFE0371E0D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DC7319B-9EFD-4F2B-AFB4-6F8FF9B70E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0BA08BC7-5813-4F8F-A400-9C517B3D3C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2A17C35-FA6D-40CF-817E-CED56FC474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6C908C43-40B8-47E0-BEE5-4D569B395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B9C5204-5B7E-43D5-BD5A-EE4E20494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C9D37292-8C9A-410B-BA66-F18700020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925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4D604C9-D928-41DE-A839-3EAEC1FAB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5DAC134-AFFB-4EBC-8577-3763C7715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5D0B644-513C-4606-84A6-087331DB5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AF4FFAE-F259-4982-A5E1-51E875184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191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/>
          <p:nvPr/>
        </p:nvSpPr>
        <p:spPr>
          <a:xfrm>
            <a:off x="279167" y="281802"/>
            <a:ext cx="11633380" cy="6294271"/>
          </a:xfrm>
          <a:custGeom>
            <a:avLst/>
            <a:gdLst/>
            <a:ahLst/>
            <a:cxnLst/>
            <a:rect l="l" t="t" r="r" b="b"/>
            <a:pathLst>
              <a:path w="275216" h="156509" extrusionOk="0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9"/>
          </a:p>
        </p:txBody>
      </p:sp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55264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B8FB671-D110-4C75-BC20-D71012F4A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4D5A602-2A66-4B9D-AC99-DCA045FC3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AFDC037-E85D-4B1C-AAF2-707E20037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317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68E56B-88A9-4A63-AA39-EEC66F4BB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DAD1967-9EA4-49D8-B47A-A4928B9BDA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B30B7C7-9F69-405B-A724-A56FFE8CF0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5A3FB0E-9CF1-484B-B4E7-EDED727E8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0058464-C1D5-4E69-91AB-FEEADBE5E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FD4698F-D47F-464C-8A82-581E076C7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6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CACE7E5-5001-424A-AA19-22C73E292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D37281FE-6EDA-43D6-9015-553BF16EDF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30C39A6-BBC0-4016-B558-EF17FDE349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C7275C6-0447-48E4-871A-D2274E6D9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EAF0A44-B67C-432B-AF7A-A261D75E7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54500BC-68D8-47FB-87BF-3CAD99BFF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804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8DF56CA-60B2-41D2-9BC1-9F491180B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D036413-0D1F-49C6-ABC3-E88B00AA9D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90967AC-5B2E-4CE5-B02B-28F41E919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E7432D6-B28E-4415-90A8-1491910D2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FD1B169-DE41-4C59-B264-6376E14F0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983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EF2B3E7E-5BF0-4A59-8E75-85A611782C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8194D29-58BB-4975-B376-EF1A5BC29E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808C711-39DA-4EF0-8F62-5B958554A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334A974-65FE-4464-B01A-02E8F7EFE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5120632-8296-4676-AD40-600AE63B5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264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21"/>
          </p:nvPr>
        </p:nvSpPr>
        <p:spPr>
          <a:xfrm>
            <a:off x="6659563" y="2632075"/>
            <a:ext cx="4295775" cy="2684463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877887" y="4664885"/>
            <a:ext cx="827316" cy="827314"/>
          </a:xfrm>
          <a:custGeom>
            <a:avLst/>
            <a:gdLst>
              <a:gd name="connsiteX0" fmla="*/ 353639 w 707278"/>
              <a:gd name="connsiteY0" fmla="*/ 0 h 707276"/>
              <a:gd name="connsiteX1" fmla="*/ 707278 w 707278"/>
              <a:gd name="connsiteY1" fmla="*/ 353638 h 707276"/>
              <a:gd name="connsiteX2" fmla="*/ 353639 w 707278"/>
              <a:gd name="connsiteY2" fmla="*/ 707276 h 707276"/>
              <a:gd name="connsiteX3" fmla="*/ 0 w 707278"/>
              <a:gd name="connsiteY3" fmla="*/ 353638 h 707276"/>
              <a:gd name="connsiteX4" fmla="*/ 353639 w 707278"/>
              <a:gd name="connsiteY4" fmla="*/ 0 h 707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7278" h="707276">
                <a:moveTo>
                  <a:pt x="353639" y="0"/>
                </a:moveTo>
                <a:cubicBezTo>
                  <a:pt x="548948" y="0"/>
                  <a:pt x="707278" y="158329"/>
                  <a:pt x="707278" y="353638"/>
                </a:cubicBezTo>
                <a:cubicBezTo>
                  <a:pt x="707278" y="548947"/>
                  <a:pt x="548948" y="707276"/>
                  <a:pt x="353639" y="707276"/>
                </a:cubicBezTo>
                <a:cubicBezTo>
                  <a:pt x="158330" y="707276"/>
                  <a:pt x="0" y="548947"/>
                  <a:pt x="0" y="353638"/>
                </a:cubicBezTo>
                <a:cubicBezTo>
                  <a:pt x="0" y="158329"/>
                  <a:pt x="158330" y="0"/>
                  <a:pt x="353639" y="0"/>
                </a:cubicBezTo>
                <a:close/>
              </a:path>
            </a:pathLst>
          </a:custGeom>
          <a:effectLst>
            <a:outerShdw blurRad="127000" sx="102000" sy="102000" algn="ctr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689773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5B2B0-692A-46A2-956F-D87A1A3CFB5B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2023/10/12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E584FB-8213-408C-973A-0BFE315A5B2C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250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6720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zh-CN" altLang="en-US" sz="1800" kern="12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884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10/12/2023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26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/>
          <p:nvPr/>
        </p:nvSpPr>
        <p:spPr>
          <a:xfrm>
            <a:off x="279167" y="281802"/>
            <a:ext cx="11633380" cy="6294271"/>
          </a:xfrm>
          <a:custGeom>
            <a:avLst/>
            <a:gdLst/>
            <a:ahLst/>
            <a:cxnLst/>
            <a:rect l="l" t="t" r="r" b="b"/>
            <a:pathLst>
              <a:path w="275216" h="156509" extrusionOk="0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9"/>
          </a:p>
        </p:txBody>
      </p:sp>
      <p:sp>
        <p:nvSpPr>
          <p:cNvPr id="50" name="Google Shape;50;p9"/>
          <p:cNvSpPr/>
          <p:nvPr/>
        </p:nvSpPr>
        <p:spPr>
          <a:xfrm>
            <a:off x="0" y="2631467"/>
            <a:ext cx="12192000" cy="4226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9"/>
          </a:p>
        </p:txBody>
      </p:sp>
      <p:sp>
        <p:nvSpPr>
          <p:cNvPr id="51" name="Google Shape;51;p9"/>
          <p:cNvSpPr txBox="1">
            <a:spLocks noGrp="1"/>
          </p:cNvSpPr>
          <p:nvPr>
            <p:ph type="title"/>
          </p:nvPr>
        </p:nvSpPr>
        <p:spPr>
          <a:xfrm>
            <a:off x="6257419" y="3101133"/>
            <a:ext cx="4670800" cy="24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1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subTitle" idx="1"/>
          </p:nvPr>
        </p:nvSpPr>
        <p:spPr>
          <a:xfrm>
            <a:off x="6257417" y="5282900"/>
            <a:ext cx="4670800" cy="57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ubTitle" idx="2"/>
          </p:nvPr>
        </p:nvSpPr>
        <p:spPr>
          <a:xfrm>
            <a:off x="1310833" y="3923833"/>
            <a:ext cx="3822800" cy="111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74417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10/12/2023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237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3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699">
                <a:solidFill>
                  <a:schemeClr val="tx1">
                    <a:tint val="75000"/>
                  </a:schemeClr>
                </a:solidFill>
              </a:defRPr>
            </a:lvl1pPr>
            <a:lvl2pPr marL="60946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2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38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85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1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7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2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10/12/2023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57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10/12/2023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133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10/12/2023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98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10/12/2023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08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10/12/2023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854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5122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6216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1401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4532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1358800" y="2949967"/>
            <a:ext cx="3956800" cy="171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87231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8875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299"/>
            </a:lvl1pPr>
            <a:lvl2pPr>
              <a:defRPr sz="3799"/>
            </a:lvl2pPr>
            <a:lvl3pPr>
              <a:defRPr sz="3199"/>
            </a:lvl3pPr>
            <a:lvl4pPr>
              <a:defRPr sz="2699"/>
            </a:lvl4pPr>
            <a:lvl5pPr>
              <a:defRPr sz="2699"/>
            </a:lvl5pPr>
            <a:lvl6pPr>
              <a:defRPr sz="2699"/>
            </a:lvl6pPr>
            <a:lvl7pPr>
              <a:defRPr sz="2699"/>
            </a:lvl7pPr>
            <a:lvl8pPr>
              <a:defRPr sz="2699"/>
            </a:lvl8pPr>
            <a:lvl9pPr>
              <a:defRPr sz="26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10/12/2023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191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299"/>
            </a:lvl1pPr>
            <a:lvl2pPr marL="609463" indent="0">
              <a:buNone/>
              <a:defRPr sz="3799"/>
            </a:lvl2pPr>
            <a:lvl3pPr marL="1218926" indent="0">
              <a:buNone/>
              <a:defRPr sz="3199"/>
            </a:lvl3pPr>
            <a:lvl4pPr marL="1828388" indent="0">
              <a:buNone/>
              <a:defRPr sz="2699"/>
            </a:lvl4pPr>
            <a:lvl5pPr marL="2437851" indent="0">
              <a:buNone/>
              <a:defRPr sz="2699"/>
            </a:lvl5pPr>
            <a:lvl6pPr marL="3047314" indent="0">
              <a:buNone/>
              <a:defRPr sz="2699"/>
            </a:lvl6pPr>
            <a:lvl7pPr marL="3656777" indent="0">
              <a:buNone/>
              <a:defRPr sz="2699"/>
            </a:lvl7pPr>
            <a:lvl8pPr marL="4266240" indent="0">
              <a:buNone/>
              <a:defRPr sz="2699"/>
            </a:lvl8pPr>
            <a:lvl9pPr marL="4875703" indent="0">
              <a:buNone/>
              <a:defRPr sz="2699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10/12/2023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328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10/12/2023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286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10/12/2023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040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0419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2130427"/>
            <a:ext cx="10363200" cy="14700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743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883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4406901"/>
            <a:ext cx="10363200" cy="1362075"/>
          </a:xfrm>
        </p:spPr>
        <p:txBody>
          <a:bodyPr anchor="t"/>
          <a:lstStyle>
            <a:lvl1pPr algn="l">
              <a:defRPr sz="39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6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064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1600202"/>
            <a:ext cx="5384800" cy="4525963"/>
          </a:xfrm>
        </p:spPr>
        <p:txBody>
          <a:bodyPr/>
          <a:lstStyle>
            <a:lvl1pPr>
              <a:defRPr sz="2799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799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530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7011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63" indent="0">
              <a:buNone/>
              <a:defRPr sz="2000" b="1"/>
            </a:lvl2pPr>
            <a:lvl3pPr marL="914126" indent="0">
              <a:buNone/>
              <a:defRPr sz="1800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63" indent="0">
              <a:buNone/>
              <a:defRPr sz="2000" b="1"/>
            </a:lvl2pPr>
            <a:lvl3pPr marL="914126" indent="0">
              <a:buNone/>
              <a:defRPr sz="1800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45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186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875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3"/>
            <a:ext cx="6815666" cy="5853114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234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400"/>
            </a:lvl3pPr>
            <a:lvl4pPr marL="1371189" indent="0">
              <a:buNone/>
              <a:defRPr sz="2000"/>
            </a:lvl4pPr>
            <a:lvl5pPr marL="1828251" indent="0">
              <a:buNone/>
              <a:defRPr sz="2000"/>
            </a:lvl5pPr>
            <a:lvl6pPr marL="2285314" indent="0">
              <a:buNone/>
              <a:defRPr sz="2000"/>
            </a:lvl6pPr>
            <a:lvl7pPr marL="2742377" indent="0">
              <a:buNone/>
              <a:defRPr sz="2000"/>
            </a:lvl7pPr>
            <a:lvl8pPr marL="3199440" indent="0">
              <a:buNone/>
              <a:defRPr sz="2000"/>
            </a:lvl8pPr>
            <a:lvl9pPr marL="3656503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207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676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101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553A8FA-8D9A-458C-BA2A-8676CB7A30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06AADFA-4117-4133-A58A-8FDBF89D85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ADE843C-9007-41D0-8C85-EEB162D72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2023/10/12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2AA8ED9-F698-435A-A9CD-5D6EBBAD3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FA8B033-33EF-4585-9DC7-B5F6D4D27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0866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BC904D1-EB75-465F-9572-62D9E974F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EFB7426-EA51-4882-88CB-6C84D9EE38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3ABC412-D18D-4349-9010-4DC9DE3DF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2023/10/12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07885D9-F736-40F6-A99B-A77977DC1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3548349-CA17-4E6C-977B-F6D67A1BA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8523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E60A803-F33A-476D-82E3-9FC384934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533D403-4B05-46BE-9DE3-022A846F25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1FB60EC-179E-4403-880D-1D448F33F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2023/10/12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0EFB2C6-FCBD-4DA8-A813-E2E98C040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08CB9C5-F588-405A-B214-2DD9DF47F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2718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7"/>
          <p:cNvSpPr/>
          <p:nvPr/>
        </p:nvSpPr>
        <p:spPr>
          <a:xfrm>
            <a:off x="279167" y="281802"/>
            <a:ext cx="11633380" cy="6294271"/>
          </a:xfrm>
          <a:custGeom>
            <a:avLst/>
            <a:gdLst/>
            <a:ahLst/>
            <a:cxnLst/>
            <a:rect l="l" t="t" r="r" b="b"/>
            <a:pathLst>
              <a:path w="275216" h="156509" extrusionOk="0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9"/>
          </a:p>
        </p:txBody>
      </p:sp>
      <p:sp>
        <p:nvSpPr>
          <p:cNvPr id="100" name="Google Shape;100;p17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7"/>
          <p:cNvSpPr txBox="1">
            <a:spLocks noGrp="1"/>
          </p:cNvSpPr>
          <p:nvPr>
            <p:ph type="title" idx="2"/>
          </p:nvPr>
        </p:nvSpPr>
        <p:spPr>
          <a:xfrm>
            <a:off x="960000" y="47095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02" name="Google Shape;102;p17"/>
          <p:cNvSpPr txBox="1">
            <a:spLocks noGrp="1"/>
          </p:cNvSpPr>
          <p:nvPr>
            <p:ph type="subTitle" idx="1"/>
          </p:nvPr>
        </p:nvSpPr>
        <p:spPr>
          <a:xfrm>
            <a:off x="960000" y="5434400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7"/>
          <p:cNvSpPr txBox="1">
            <a:spLocks noGrp="1"/>
          </p:cNvSpPr>
          <p:nvPr>
            <p:ph type="title" idx="3"/>
          </p:nvPr>
        </p:nvSpPr>
        <p:spPr>
          <a:xfrm>
            <a:off x="4538400" y="47095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04" name="Google Shape;104;p17"/>
          <p:cNvSpPr txBox="1">
            <a:spLocks noGrp="1"/>
          </p:cNvSpPr>
          <p:nvPr>
            <p:ph type="subTitle" idx="4"/>
          </p:nvPr>
        </p:nvSpPr>
        <p:spPr>
          <a:xfrm>
            <a:off x="4538400" y="5434400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7"/>
          <p:cNvSpPr txBox="1">
            <a:spLocks noGrp="1"/>
          </p:cNvSpPr>
          <p:nvPr>
            <p:ph type="title" idx="5"/>
          </p:nvPr>
        </p:nvSpPr>
        <p:spPr>
          <a:xfrm>
            <a:off x="8116800" y="47095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06" name="Google Shape;106;p17"/>
          <p:cNvSpPr txBox="1">
            <a:spLocks noGrp="1"/>
          </p:cNvSpPr>
          <p:nvPr>
            <p:ph type="subTitle" idx="6"/>
          </p:nvPr>
        </p:nvSpPr>
        <p:spPr>
          <a:xfrm>
            <a:off x="8116800" y="5434400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90758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F70958F-493D-48C2-8F22-9E686823D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93542B4-F694-4E3D-AFDD-9A1DE6B658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3DC7F82-21C3-4284-8DDE-850EAB1B25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5EAE06E-0D9B-40EB-B543-02FC4371F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2023/10/12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0B21D2A-5034-41B8-B85A-625FF4179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67EF732-9096-404A-BC70-3859CB41C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6108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9CD5443-EE0C-4346-83CC-5BA77BB6C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63155A2-EF42-498C-B5B2-A7EB678A6E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BE5ECE2-1AB2-4468-9953-ACAA23DCF9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8C15DE7-1DA9-47AC-90DF-292ED456EC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3A0141EB-34F6-42BE-9C06-7CF8C6A0E8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E6835446-5D7D-4429-A2CA-3CAB0C122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2023/10/12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3BC8FC3-BD28-4CFF-83E7-DF12E172D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907FF9D-56B2-4D2A-A814-E4919DD34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6220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3754DE9-9688-4768-AD07-0C36C734E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61FE703-DB18-4306-9E28-BB4D10B4C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2023/10/12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4F21828-2E14-4426-B87E-EC3B0A606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88826FA-628B-463E-BBA8-2715629BF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3681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373679E-5504-4940-94F6-7DA9A5C7C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2023/10/12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99906A0E-BF6D-4FB4-BF94-0BBFB9919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EC6906D-4BFA-4505-93AC-146CD4447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8672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C3FB7B5-5D75-489A-8AEC-3E788F18C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7FED9B4-BCCA-4CD7-A6B5-073B1A86E3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83CF378-4DC5-44FA-BF3C-A201BA3373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F7540AD-CF6F-478D-997C-05935F48E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2023/10/12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01148CA-A7F0-4465-847B-DCFD95A25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89B3869-F4A8-4CF3-8328-CB196976C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2515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42BD1B8-B3C0-48CA-B2A8-00889DC0E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570F814F-DDB1-4522-82F8-DA97BA0DB4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7F8F0DF-2EF8-4D65-9B2B-2620D176A2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02EEE8F-D4A7-4A82-9FBB-F13460C5E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2023/10/12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5350A95-27D0-4A9F-A5C8-4C634965F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F448E90-E654-4B9D-B5DE-60FEAF1B9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1969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D2372C6-F92D-4BD7-9FB2-28B4568CA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D140EFE-01C8-443A-B50D-7775222286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3D48734-9EE0-4936-B632-50E9F1A04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2023/10/12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44F3EDF-A086-41DE-ACA0-D4F18BC59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44FBF2F-65A5-48D1-9AAD-5F86DB759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7475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FF11278F-3619-4A31-8206-E7AA2C3FC3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41F6C2B-A732-4D7C-B6FC-3487101FD8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0CF0A56-1D8B-452E-B29C-8C79CA05D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2023/10/12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BECE6DF-5146-4EA3-9ADA-8AC883ED0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01F660B-19CE-45B3-B017-64342DAAD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1527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980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8"/>
          <p:cNvSpPr/>
          <p:nvPr/>
        </p:nvSpPr>
        <p:spPr>
          <a:xfrm>
            <a:off x="279167" y="281802"/>
            <a:ext cx="11633380" cy="6294271"/>
          </a:xfrm>
          <a:custGeom>
            <a:avLst/>
            <a:gdLst/>
            <a:ahLst/>
            <a:cxnLst/>
            <a:rect l="l" t="t" r="r" b="b"/>
            <a:pathLst>
              <a:path w="275216" h="156509" extrusionOk="0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9"/>
          </a:p>
        </p:txBody>
      </p:sp>
      <p:sp>
        <p:nvSpPr>
          <p:cNvPr id="109" name="Google Shape;109;p18"/>
          <p:cNvSpPr/>
          <p:nvPr/>
        </p:nvSpPr>
        <p:spPr>
          <a:xfrm rot="-5400000">
            <a:off x="5822651" y="4360400"/>
            <a:ext cx="546400" cy="444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9"/>
          </a:p>
        </p:txBody>
      </p:sp>
      <p:sp>
        <p:nvSpPr>
          <p:cNvPr id="110" name="Google Shape;110;p18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4267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8"/>
          <p:cNvSpPr txBox="1">
            <a:spLocks noGrp="1"/>
          </p:cNvSpPr>
          <p:nvPr>
            <p:ph type="title" idx="2"/>
          </p:nvPr>
        </p:nvSpPr>
        <p:spPr>
          <a:xfrm>
            <a:off x="2462800" y="1938271"/>
            <a:ext cx="2086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12" name="Google Shape;112;p18"/>
          <p:cNvSpPr txBox="1">
            <a:spLocks noGrp="1"/>
          </p:cNvSpPr>
          <p:nvPr>
            <p:ph type="subTitle" idx="1"/>
          </p:nvPr>
        </p:nvSpPr>
        <p:spPr>
          <a:xfrm>
            <a:off x="1594500" y="2563333"/>
            <a:ext cx="3822800" cy="111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8"/>
          <p:cNvSpPr txBox="1">
            <a:spLocks noGrp="1"/>
          </p:cNvSpPr>
          <p:nvPr>
            <p:ph type="title" idx="3"/>
          </p:nvPr>
        </p:nvSpPr>
        <p:spPr>
          <a:xfrm flipH="1">
            <a:off x="7642992" y="1938271"/>
            <a:ext cx="2086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14" name="Google Shape;114;p18"/>
          <p:cNvSpPr txBox="1">
            <a:spLocks noGrp="1"/>
          </p:cNvSpPr>
          <p:nvPr>
            <p:ph type="subTitle" idx="4"/>
          </p:nvPr>
        </p:nvSpPr>
        <p:spPr>
          <a:xfrm>
            <a:off x="6774733" y="2563333"/>
            <a:ext cx="3822800" cy="111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8"/>
          <p:cNvSpPr txBox="1">
            <a:spLocks noGrp="1"/>
          </p:cNvSpPr>
          <p:nvPr>
            <p:ph type="title" idx="5"/>
          </p:nvPr>
        </p:nvSpPr>
        <p:spPr>
          <a:xfrm>
            <a:off x="2462800" y="4152133"/>
            <a:ext cx="2086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16" name="Google Shape;116;p18"/>
          <p:cNvSpPr txBox="1">
            <a:spLocks noGrp="1"/>
          </p:cNvSpPr>
          <p:nvPr>
            <p:ph type="subTitle" idx="6"/>
          </p:nvPr>
        </p:nvSpPr>
        <p:spPr>
          <a:xfrm>
            <a:off x="1594500" y="4816667"/>
            <a:ext cx="3822800" cy="111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8"/>
          <p:cNvSpPr txBox="1">
            <a:spLocks noGrp="1"/>
          </p:cNvSpPr>
          <p:nvPr>
            <p:ph type="title" idx="7"/>
          </p:nvPr>
        </p:nvSpPr>
        <p:spPr>
          <a:xfrm>
            <a:off x="7643243" y="4152133"/>
            <a:ext cx="2086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18" name="Google Shape;118;p18"/>
          <p:cNvSpPr txBox="1">
            <a:spLocks noGrp="1"/>
          </p:cNvSpPr>
          <p:nvPr>
            <p:ph type="subTitle" idx="8"/>
          </p:nvPr>
        </p:nvSpPr>
        <p:spPr>
          <a:xfrm>
            <a:off x="6774736" y="4816667"/>
            <a:ext cx="3822800" cy="111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18"/>
          <p:cNvSpPr/>
          <p:nvPr/>
        </p:nvSpPr>
        <p:spPr>
          <a:xfrm rot="150559">
            <a:off x="5458559" y="6229699"/>
            <a:ext cx="1138293" cy="295300"/>
          </a:xfrm>
          <a:custGeom>
            <a:avLst/>
            <a:gdLst/>
            <a:ahLst/>
            <a:cxnLst/>
            <a:rect l="l" t="t" r="r" b="b"/>
            <a:pathLst>
              <a:path w="82148" h="21306" extrusionOk="0">
                <a:moveTo>
                  <a:pt x="46728" y="1"/>
                </a:moveTo>
                <a:cubicBezTo>
                  <a:pt x="31994" y="1"/>
                  <a:pt x="15197" y="148"/>
                  <a:pt x="643" y="576"/>
                </a:cubicBezTo>
                <a:lnTo>
                  <a:pt x="3048" y="3113"/>
                </a:lnTo>
                <a:lnTo>
                  <a:pt x="1" y="5198"/>
                </a:lnTo>
                <a:lnTo>
                  <a:pt x="3126" y="8164"/>
                </a:lnTo>
                <a:lnTo>
                  <a:pt x="241" y="10727"/>
                </a:lnTo>
                <a:lnTo>
                  <a:pt x="3848" y="13213"/>
                </a:lnTo>
                <a:lnTo>
                  <a:pt x="322" y="14656"/>
                </a:lnTo>
                <a:lnTo>
                  <a:pt x="4331" y="16979"/>
                </a:lnTo>
                <a:lnTo>
                  <a:pt x="963" y="20026"/>
                </a:lnTo>
                <a:cubicBezTo>
                  <a:pt x="10741" y="20026"/>
                  <a:pt x="41678" y="20345"/>
                  <a:pt x="54179" y="20826"/>
                </a:cubicBezTo>
                <a:cubicBezTo>
                  <a:pt x="66683" y="21306"/>
                  <a:pt x="81026" y="21306"/>
                  <a:pt x="81026" y="21306"/>
                </a:cubicBezTo>
                <a:lnTo>
                  <a:pt x="76538" y="18901"/>
                </a:lnTo>
                <a:lnTo>
                  <a:pt x="82148" y="16817"/>
                </a:lnTo>
                <a:lnTo>
                  <a:pt x="76699" y="14253"/>
                </a:lnTo>
                <a:lnTo>
                  <a:pt x="80866" y="11048"/>
                </a:lnTo>
                <a:lnTo>
                  <a:pt x="76378" y="9286"/>
                </a:lnTo>
                <a:lnTo>
                  <a:pt x="80384" y="6079"/>
                </a:lnTo>
                <a:lnTo>
                  <a:pt x="76378" y="3674"/>
                </a:lnTo>
                <a:lnTo>
                  <a:pt x="80384" y="308"/>
                </a:lnTo>
                <a:cubicBezTo>
                  <a:pt x="74062" y="147"/>
                  <a:pt x="61420" y="1"/>
                  <a:pt x="46728" y="1"/>
                </a:cubicBezTo>
                <a:close/>
              </a:path>
            </a:pathLst>
          </a:custGeom>
          <a:solidFill>
            <a:srgbClr val="C7EAE4">
              <a:alpha val="754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9"/>
          </a:p>
        </p:txBody>
      </p:sp>
    </p:spTree>
    <p:extLst>
      <p:ext uri="{BB962C8B-B14F-4D97-AF65-F5344CB8AC3E}">
        <p14:creationId xmlns:p14="http://schemas.microsoft.com/office/powerpoint/2010/main" val="3171375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3"/>
          <p:cNvSpPr/>
          <p:nvPr/>
        </p:nvSpPr>
        <p:spPr>
          <a:xfrm>
            <a:off x="279167" y="281802"/>
            <a:ext cx="11633380" cy="6294271"/>
          </a:xfrm>
          <a:custGeom>
            <a:avLst/>
            <a:gdLst/>
            <a:ahLst/>
            <a:cxnLst/>
            <a:rect l="l" t="t" r="r" b="b"/>
            <a:pathLst>
              <a:path w="275216" h="156509" extrusionOk="0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9"/>
          </a:p>
        </p:txBody>
      </p:sp>
    </p:spTree>
    <p:extLst>
      <p:ext uri="{BB962C8B-B14F-4D97-AF65-F5344CB8AC3E}">
        <p14:creationId xmlns:p14="http://schemas.microsoft.com/office/powerpoint/2010/main" val="3852099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accent1"/>
        </a:solidFill>
        <a:effectLst/>
      </p:bgPr>
    </p:bg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6896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19" Type="http://schemas.openxmlformats.org/officeDocument/2006/relationships/image" Target="../media/image5.jpg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Sue Ellen Francisco"/>
              <a:buNone/>
              <a:defRPr sz="3200" b="1">
                <a:solidFill>
                  <a:schemeClr val="dk2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 b="1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 b="1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 b="1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 b="1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 b="1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 b="1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 b="1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 b="1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Char char="●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Char char="○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Char char="■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Char char="●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Char char="○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Char char="■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Char char="●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Char char="○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Quicksand Light"/>
              <a:buChar char="■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8855618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6"/>
          <p:cNvSpPr/>
          <p:nvPr userDrawn="1"/>
        </p:nvSpPr>
        <p:spPr>
          <a:xfrm>
            <a:off x="0" y="0"/>
            <a:ext cx="12192000" cy="6948661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幼圆" panose="02010509060101010101" pitchFamily="49" charset="-122"/>
            </a:endParaRPr>
          </a:p>
        </p:txBody>
      </p:sp>
      <p:grpSp>
        <p:nvGrpSpPr>
          <p:cNvPr id="12" name="组合 14"/>
          <p:cNvGrpSpPr/>
          <p:nvPr userDrawn="1"/>
        </p:nvGrpSpPr>
        <p:grpSpPr>
          <a:xfrm>
            <a:off x="-183742" y="3010282"/>
            <a:ext cx="12447640" cy="4343018"/>
            <a:chOff x="-1080045" y="2890641"/>
            <a:chExt cx="12889432" cy="4248472"/>
          </a:xfrm>
          <a:solidFill>
            <a:schemeClr val="bg1">
              <a:lumMod val="95000"/>
            </a:schemeClr>
          </a:solidFill>
        </p:grpSpPr>
        <p:grpSp>
          <p:nvGrpSpPr>
            <p:cNvPr id="13" name="组合 12"/>
            <p:cNvGrpSpPr/>
            <p:nvPr/>
          </p:nvGrpSpPr>
          <p:grpSpPr>
            <a:xfrm>
              <a:off x="288107" y="2890641"/>
              <a:ext cx="11521280" cy="4248472"/>
              <a:chOff x="131357" y="2877867"/>
              <a:chExt cx="11521280" cy="4248472"/>
            </a:xfrm>
            <a:grpFill/>
          </p:grpSpPr>
          <p:sp>
            <p:nvSpPr>
              <p:cNvPr id="15" name="椭圆 11"/>
              <p:cNvSpPr/>
              <p:nvPr/>
            </p:nvSpPr>
            <p:spPr>
              <a:xfrm>
                <a:off x="131357" y="3141826"/>
                <a:ext cx="3145082" cy="316835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幼圆" panose="02010509060101010101" pitchFamily="49" charset="-122"/>
                </a:endParaRPr>
              </a:p>
            </p:txBody>
          </p:sp>
          <p:sp>
            <p:nvSpPr>
              <p:cNvPr id="16" name="椭圆 20"/>
              <p:cNvSpPr/>
              <p:nvPr/>
            </p:nvSpPr>
            <p:spPr>
              <a:xfrm>
                <a:off x="1296219" y="3884417"/>
                <a:ext cx="4104456" cy="316835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幼圆" panose="02010509060101010101" pitchFamily="49" charset="-122"/>
                </a:endParaRPr>
              </a:p>
            </p:txBody>
          </p:sp>
          <p:sp>
            <p:nvSpPr>
              <p:cNvPr id="17" name="椭圆 21"/>
              <p:cNvSpPr/>
              <p:nvPr/>
            </p:nvSpPr>
            <p:spPr>
              <a:xfrm>
                <a:off x="4320555" y="3503272"/>
                <a:ext cx="2543542" cy="260328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幼圆" panose="02010509060101010101" pitchFamily="49" charset="-122"/>
                </a:endParaRPr>
              </a:p>
            </p:txBody>
          </p:sp>
          <p:sp>
            <p:nvSpPr>
              <p:cNvPr id="18" name="椭圆 22"/>
              <p:cNvSpPr/>
              <p:nvPr/>
            </p:nvSpPr>
            <p:spPr>
              <a:xfrm>
                <a:off x="5610143" y="3884417"/>
                <a:ext cx="2543542" cy="260328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幼圆" panose="02010509060101010101" pitchFamily="49" charset="-122"/>
                </a:endParaRPr>
              </a:p>
            </p:txBody>
          </p:sp>
          <p:sp>
            <p:nvSpPr>
              <p:cNvPr id="19" name="椭圆 23"/>
              <p:cNvSpPr/>
              <p:nvPr/>
            </p:nvSpPr>
            <p:spPr>
              <a:xfrm>
                <a:off x="7225248" y="3492488"/>
                <a:ext cx="2543542" cy="260328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幼圆" panose="02010509060101010101" pitchFamily="49" charset="-122"/>
                </a:endParaRPr>
              </a:p>
            </p:txBody>
          </p:sp>
          <p:sp>
            <p:nvSpPr>
              <p:cNvPr id="20" name="椭圆 24"/>
              <p:cNvSpPr/>
              <p:nvPr/>
            </p:nvSpPr>
            <p:spPr>
              <a:xfrm>
                <a:off x="8196253" y="2877867"/>
                <a:ext cx="2543542" cy="260328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幼圆" panose="02010509060101010101" pitchFamily="49" charset="-122"/>
                </a:endParaRPr>
              </a:p>
            </p:txBody>
          </p:sp>
          <p:sp>
            <p:nvSpPr>
              <p:cNvPr id="21" name="椭圆 25"/>
              <p:cNvSpPr/>
              <p:nvPr/>
            </p:nvSpPr>
            <p:spPr>
              <a:xfrm>
                <a:off x="9109095" y="4307800"/>
                <a:ext cx="2543542" cy="260328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幼圆" panose="02010509060101010101" pitchFamily="49" charset="-122"/>
                </a:endParaRPr>
              </a:p>
            </p:txBody>
          </p:sp>
          <p:sp>
            <p:nvSpPr>
              <p:cNvPr id="22" name="椭圆 26"/>
              <p:cNvSpPr/>
              <p:nvPr/>
            </p:nvSpPr>
            <p:spPr>
              <a:xfrm>
                <a:off x="7416899" y="4370657"/>
                <a:ext cx="2543542" cy="260328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幼圆" panose="02010509060101010101" pitchFamily="49" charset="-122"/>
                </a:endParaRPr>
              </a:p>
            </p:txBody>
          </p:sp>
          <p:sp>
            <p:nvSpPr>
              <p:cNvPr id="23" name="椭圆 27"/>
              <p:cNvSpPr/>
              <p:nvPr/>
            </p:nvSpPr>
            <p:spPr>
              <a:xfrm>
                <a:off x="4608024" y="4523057"/>
                <a:ext cx="2543542" cy="260328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幼圆" panose="02010509060101010101" pitchFamily="49" charset="-122"/>
                </a:endParaRPr>
              </a:p>
            </p:txBody>
          </p:sp>
        </p:grpSp>
        <p:sp>
          <p:nvSpPr>
            <p:cNvPr id="14" name="椭圆 13"/>
            <p:cNvSpPr/>
            <p:nvPr/>
          </p:nvSpPr>
          <p:spPr>
            <a:xfrm>
              <a:off x="-1080045" y="3780309"/>
              <a:ext cx="2376264" cy="237626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幼圆" panose="02010509060101010101" pitchFamily="49" charset="-122"/>
              </a:endParaRPr>
            </a:p>
          </p:txBody>
        </p:sp>
      </p:grpSp>
      <p:sp>
        <p:nvSpPr>
          <p:cNvPr id="24" name="椭圆 7"/>
          <p:cNvSpPr/>
          <p:nvPr userDrawn="1"/>
        </p:nvSpPr>
        <p:spPr>
          <a:xfrm>
            <a:off x="-88492" y="4343400"/>
            <a:ext cx="12280492" cy="2698837"/>
          </a:xfrm>
          <a:custGeom>
            <a:avLst/>
            <a:gdLst/>
            <a:ahLst/>
            <a:cxnLst/>
            <a:rect l="l" t="t" r="r" b="b"/>
            <a:pathLst>
              <a:path w="10801350" h="2037792">
                <a:moveTo>
                  <a:pt x="5508687" y="0"/>
                </a:moveTo>
                <a:cubicBezTo>
                  <a:pt x="7795977" y="0"/>
                  <a:pt x="9784966" y="321206"/>
                  <a:pt x="10801350" y="794174"/>
                </a:cubicBezTo>
                <a:lnTo>
                  <a:pt x="10801350" y="2037792"/>
                </a:lnTo>
                <a:lnTo>
                  <a:pt x="0" y="2037792"/>
                </a:lnTo>
                <a:lnTo>
                  <a:pt x="0" y="906054"/>
                </a:lnTo>
                <a:cubicBezTo>
                  <a:pt x="929169" y="372348"/>
                  <a:pt x="3046030" y="0"/>
                  <a:pt x="5508687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幼圆" panose="02010509060101010101" pitchFamily="49" charset="-122"/>
            </a:endParaRPr>
          </a:p>
        </p:txBody>
      </p:sp>
      <p:pic>
        <p:nvPicPr>
          <p:cNvPr id="25" name="图片 2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 b="17256"/>
          <a:stretch/>
        </p:blipFill>
        <p:spPr>
          <a:xfrm flipH="1">
            <a:off x="9139571" y="3654352"/>
            <a:ext cx="808266" cy="1037732"/>
          </a:xfrm>
          <a:prstGeom prst="rect">
            <a:avLst/>
          </a:prstGeom>
        </p:spPr>
      </p:pic>
      <p:grpSp>
        <p:nvGrpSpPr>
          <p:cNvPr id="27" name="组合 107"/>
          <p:cNvGrpSpPr/>
          <p:nvPr userDrawn="1"/>
        </p:nvGrpSpPr>
        <p:grpSpPr>
          <a:xfrm>
            <a:off x="2092238" y="3401163"/>
            <a:ext cx="683879" cy="1307849"/>
            <a:chOff x="181346" y="1761375"/>
            <a:chExt cx="1517253" cy="2901593"/>
          </a:xfrm>
        </p:grpSpPr>
        <p:pic>
          <p:nvPicPr>
            <p:cNvPr id="28" name="图片 1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29" name="图片 1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30" name="图片 1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29766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8F7264FB-0618-4E18-959B-77CB113B8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6F56141-EDC8-4561-B210-A15B1651A4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B2B7860-1501-44BF-BDA2-4ECAC48F4C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851456EF-EDA7-466D-90A9-97D47B7037CB}" type="datetimeFigureOut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庞门正道标题体" panose="020F0502020204030204"/>
              </a:rPr>
              <a:pPr>
                <a:buClrTx/>
                <a:buFontTx/>
                <a:buNone/>
              </a:pPr>
              <a:t>2023/10/12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庞门正道标题体" panose="020F0502020204030204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21586E5-F721-4A39-860D-941C9E93EA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endParaRPr lang="zh-CN" altLang="en-US" kern="1200">
              <a:solidFill>
                <a:prstClr val="black">
                  <a:tint val="75000"/>
                </a:prstClr>
              </a:solidFill>
              <a:latin typeface="庞门正道标题体" panose="020F0502020204030204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93DB4B5-A198-4FFC-8349-20B0234F0F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1A7D73ED-7EBB-4E11-B60B-79773C5177D3}" type="slidenum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庞门正道标题体" panose="020F0502020204030204"/>
              </a:rPr>
              <a:pPr>
                <a:buClrTx/>
                <a:buFontTx/>
                <a:buNone/>
              </a:pPr>
              <a:t>‹#›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庞门正道标题体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398295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10/12/2023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803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  <p:sldLayoutId id="2147483706" r:id="rId15"/>
    <p:sldLayoutId id="2147483707" r:id="rId16"/>
    <p:sldLayoutId id="2147483708" r:id="rId17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hf hdr="0" ftr="0" dt="0"/>
  <p:txStyles>
    <p:titleStyle>
      <a:lvl1pPr algn="ctr" defTabSz="1218926" rtl="0" eaLnBrk="1" latinLnBrk="0" hangingPunct="1">
        <a:spcBef>
          <a:spcPct val="0"/>
        </a:spcBef>
        <a:buNone/>
        <a:defRPr sz="58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4299" kern="1200">
          <a:solidFill>
            <a:schemeClr val="tx1"/>
          </a:solidFill>
          <a:latin typeface="+mn-lt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3799" kern="1200">
          <a:solidFill>
            <a:schemeClr val="tx1"/>
          </a:solidFill>
          <a:latin typeface="+mn-lt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2699" kern="1200">
          <a:solidFill>
            <a:schemeClr val="tx1"/>
          </a:solidFill>
          <a:latin typeface="+mn-lt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2699" kern="1200">
          <a:solidFill>
            <a:schemeClr val="tx1"/>
          </a:solidFill>
          <a:latin typeface="+mn-lt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931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xStyles>
    <p:titleStyle>
      <a:lvl1pPr algn="ctr" defTabSz="914126" rtl="0" eaLnBrk="1" latinLnBrk="0" hangingPunct="1"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97" indent="-342797" algn="l" defTabSz="914126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1pPr>
      <a:lvl2pPr marL="742727" indent="-285665" algn="l" defTabSz="914126" rtl="0" eaLnBrk="1" latinLnBrk="0" hangingPunct="1">
        <a:spcBef>
          <a:spcPct val="20000"/>
        </a:spcBef>
        <a:buFont typeface="Arial" pitchFamily="34" charset="0"/>
        <a:buChar char="–"/>
        <a:defRPr sz="27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9" indent="-228531" algn="l" defTabSz="91412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8AFB27AF-7655-4195-BB7D-A6A3D7896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98CDC52-D608-4D0D-9712-46EC45CFA8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02E030C-8036-4C26-96D8-E8D2C56D3C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C139CA-46CD-4ED7-BF46-1BEA3BCE18DE}" type="datetimeFigureOut">
              <a:rPr lang="zh-CN" altLang="en-US" smtClean="0"/>
              <a:t>2023/10/12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71D0F3E-6540-4FA9-8DAB-9E44981231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5344CBB-E823-404E-881A-A71A28D3B1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723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microsoft.com/office/2007/relationships/hdphoto" Target="../media/hdphoto4.wdp"/><Relationship Id="rId3" Type="http://schemas.openxmlformats.org/officeDocument/2006/relationships/image" Target="../media/image41.jpg"/><Relationship Id="rId7" Type="http://schemas.openxmlformats.org/officeDocument/2006/relationships/image" Target="../media/image44.png"/><Relationship Id="rId12" Type="http://schemas.openxmlformats.org/officeDocument/2006/relationships/image" Target="../media/image47.png"/><Relationship Id="rId17" Type="http://schemas.openxmlformats.org/officeDocument/2006/relationships/image" Target="../media/image51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50.png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43.png"/><Relationship Id="rId11" Type="http://schemas.openxmlformats.org/officeDocument/2006/relationships/image" Target="../media/image46.png"/><Relationship Id="rId5" Type="http://schemas.openxmlformats.org/officeDocument/2006/relationships/image" Target="../media/image42.png"/><Relationship Id="rId15" Type="http://schemas.openxmlformats.org/officeDocument/2006/relationships/image" Target="../media/image49.png"/><Relationship Id="rId10" Type="http://schemas.openxmlformats.org/officeDocument/2006/relationships/image" Target="../media/image45.png"/><Relationship Id="rId4" Type="http://schemas.openxmlformats.org/officeDocument/2006/relationships/slide" Target="slide14.xml"/><Relationship Id="rId9" Type="http://schemas.openxmlformats.org/officeDocument/2006/relationships/slide" Target="slide3.xml"/><Relationship Id="rId14" Type="http://schemas.openxmlformats.org/officeDocument/2006/relationships/image" Target="../media/image4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61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12" Type="http://schemas.openxmlformats.org/officeDocument/2006/relationships/image" Target="../media/image64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56.png"/><Relationship Id="rId11" Type="http://schemas.openxmlformats.org/officeDocument/2006/relationships/image" Target="../media/image59.png"/><Relationship Id="rId5" Type="http://schemas.openxmlformats.org/officeDocument/2006/relationships/image" Target="../media/image55.png"/><Relationship Id="rId10" Type="http://schemas.openxmlformats.org/officeDocument/2006/relationships/image" Target="../media/image62.png"/><Relationship Id="rId4" Type="http://schemas.openxmlformats.org/officeDocument/2006/relationships/image" Target="../media/image54.png"/><Relationship Id="rId9" Type="http://schemas.openxmlformats.org/officeDocument/2006/relationships/image" Target="../media/image58.png"/><Relationship Id="rId14" Type="http://schemas.openxmlformats.org/officeDocument/2006/relationships/image" Target="../media/image6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63.jp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6.png"/><Relationship Id="rId4" Type="http://schemas.openxmlformats.org/officeDocument/2006/relationships/image" Target="../media/image11.png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2.png"/><Relationship Id="rId3" Type="http://schemas.openxmlformats.org/officeDocument/2006/relationships/image" Target="../media/image10.png"/><Relationship Id="rId7" Type="http://schemas.openxmlformats.org/officeDocument/2006/relationships/image" Target="../media/image17.png"/><Relationship Id="rId12" Type="http://schemas.microsoft.com/office/2007/relationships/hdphoto" Target="../media/hdphoto1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11" Type="http://schemas.openxmlformats.org/officeDocument/2006/relationships/image" Target="../media/image21.png"/><Relationship Id="rId5" Type="http://schemas.openxmlformats.org/officeDocument/2006/relationships/image" Target="../media/image12.png"/><Relationship Id="rId10" Type="http://schemas.openxmlformats.org/officeDocument/2006/relationships/image" Target="../media/image20.png"/><Relationship Id="rId4" Type="http://schemas.openxmlformats.org/officeDocument/2006/relationships/image" Target="../media/image11.png"/><Relationship Id="rId9" Type="http://schemas.openxmlformats.org/officeDocument/2006/relationships/image" Target="../media/image19.png"/><Relationship Id="rId1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2.png"/><Relationship Id="rId3" Type="http://schemas.openxmlformats.org/officeDocument/2006/relationships/image" Target="../media/image10.png"/><Relationship Id="rId7" Type="http://schemas.openxmlformats.org/officeDocument/2006/relationships/image" Target="../media/image17.png"/><Relationship Id="rId12" Type="http://schemas.microsoft.com/office/2007/relationships/hdphoto" Target="../media/hdphoto1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11" Type="http://schemas.openxmlformats.org/officeDocument/2006/relationships/image" Target="../media/image21.png"/><Relationship Id="rId5" Type="http://schemas.openxmlformats.org/officeDocument/2006/relationships/image" Target="../media/image12.png"/><Relationship Id="rId10" Type="http://schemas.openxmlformats.org/officeDocument/2006/relationships/image" Target="../media/image20.png"/><Relationship Id="rId4" Type="http://schemas.openxmlformats.org/officeDocument/2006/relationships/image" Target="../media/image11.png"/><Relationship Id="rId9" Type="http://schemas.openxmlformats.org/officeDocument/2006/relationships/image" Target="../media/image19.png"/><Relationship Id="rId1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2.png"/><Relationship Id="rId3" Type="http://schemas.openxmlformats.org/officeDocument/2006/relationships/image" Target="../media/image10.png"/><Relationship Id="rId7" Type="http://schemas.openxmlformats.org/officeDocument/2006/relationships/image" Target="../media/image17.png"/><Relationship Id="rId12" Type="http://schemas.microsoft.com/office/2007/relationships/hdphoto" Target="../media/hdphoto1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11" Type="http://schemas.openxmlformats.org/officeDocument/2006/relationships/image" Target="../media/image21.png"/><Relationship Id="rId5" Type="http://schemas.openxmlformats.org/officeDocument/2006/relationships/image" Target="../media/image12.png"/><Relationship Id="rId10" Type="http://schemas.openxmlformats.org/officeDocument/2006/relationships/image" Target="../media/image20.png"/><Relationship Id="rId4" Type="http://schemas.openxmlformats.org/officeDocument/2006/relationships/image" Target="../media/image11.png"/><Relationship Id="rId9" Type="http://schemas.openxmlformats.org/officeDocument/2006/relationships/image" Target="../media/image19.png"/><Relationship Id="rId1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0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32.png"/><Relationship Id="rId4" Type="http://schemas.openxmlformats.org/officeDocument/2006/relationships/image" Target="../media/image310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36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39"/>
          <p:cNvSpPr/>
          <p:nvPr/>
        </p:nvSpPr>
        <p:spPr>
          <a:xfrm>
            <a:off x="7097547" y="1159695"/>
            <a:ext cx="4993991" cy="541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8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4" name="Google Shape;364;p39"/>
          <p:cNvSpPr/>
          <p:nvPr/>
        </p:nvSpPr>
        <p:spPr>
          <a:xfrm flipH="1">
            <a:off x="7074917" y="1148831"/>
            <a:ext cx="5015900" cy="1272400"/>
          </a:xfrm>
          <a:prstGeom prst="wedgeRectCallout">
            <a:avLst>
              <a:gd name="adj1" fmla="val -19690"/>
              <a:gd name="adj2" fmla="val 8680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8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7" name="Google Shape;367;p39"/>
          <p:cNvSpPr/>
          <p:nvPr/>
        </p:nvSpPr>
        <p:spPr>
          <a:xfrm rot="-5400000">
            <a:off x="-368083" y="43697"/>
            <a:ext cx="2521600" cy="1211600"/>
          </a:xfrm>
          <a:prstGeom prst="chevron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8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369" name="Google Shape;369;p39"/>
          <p:cNvGrpSpPr/>
          <p:nvPr/>
        </p:nvGrpSpPr>
        <p:grpSpPr>
          <a:xfrm>
            <a:off x="7206793" y="1286141"/>
            <a:ext cx="4648155" cy="1431100"/>
            <a:chOff x="4626100" y="911850"/>
            <a:chExt cx="3637050" cy="1073325"/>
          </a:xfrm>
        </p:grpSpPr>
        <p:sp>
          <p:nvSpPr>
            <p:cNvPr id="370" name="Google Shape;370;p39"/>
            <p:cNvSpPr/>
            <p:nvPr/>
          </p:nvSpPr>
          <p:spPr>
            <a:xfrm>
              <a:off x="4626100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39"/>
            <p:cNvSpPr/>
            <p:nvPr/>
          </p:nvSpPr>
          <p:spPr>
            <a:xfrm>
              <a:off x="4824325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39"/>
            <p:cNvSpPr/>
            <p:nvPr/>
          </p:nvSpPr>
          <p:spPr>
            <a:xfrm>
              <a:off x="5022550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39"/>
            <p:cNvSpPr/>
            <p:nvPr/>
          </p:nvSpPr>
          <p:spPr>
            <a:xfrm>
              <a:off x="5220775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39"/>
            <p:cNvSpPr/>
            <p:nvPr/>
          </p:nvSpPr>
          <p:spPr>
            <a:xfrm>
              <a:off x="5419000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39"/>
            <p:cNvSpPr/>
            <p:nvPr/>
          </p:nvSpPr>
          <p:spPr>
            <a:xfrm>
              <a:off x="5617225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39"/>
            <p:cNvSpPr/>
            <p:nvPr/>
          </p:nvSpPr>
          <p:spPr>
            <a:xfrm>
              <a:off x="5815450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39"/>
            <p:cNvSpPr/>
            <p:nvPr/>
          </p:nvSpPr>
          <p:spPr>
            <a:xfrm>
              <a:off x="6013675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8" name="Google Shape;378;p39"/>
            <p:cNvSpPr/>
            <p:nvPr/>
          </p:nvSpPr>
          <p:spPr>
            <a:xfrm>
              <a:off x="6211900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9" name="Google Shape;379;p39"/>
            <p:cNvSpPr/>
            <p:nvPr/>
          </p:nvSpPr>
          <p:spPr>
            <a:xfrm>
              <a:off x="6410125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0" name="Google Shape;380;p39"/>
            <p:cNvSpPr/>
            <p:nvPr/>
          </p:nvSpPr>
          <p:spPr>
            <a:xfrm>
              <a:off x="6608350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1" name="Google Shape;381;p39"/>
            <p:cNvSpPr/>
            <p:nvPr/>
          </p:nvSpPr>
          <p:spPr>
            <a:xfrm>
              <a:off x="6806575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2" name="Google Shape;382;p39"/>
            <p:cNvSpPr/>
            <p:nvPr/>
          </p:nvSpPr>
          <p:spPr>
            <a:xfrm>
              <a:off x="7004800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3" name="Google Shape;383;p39"/>
            <p:cNvSpPr/>
            <p:nvPr/>
          </p:nvSpPr>
          <p:spPr>
            <a:xfrm>
              <a:off x="7203025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39"/>
            <p:cNvSpPr/>
            <p:nvPr/>
          </p:nvSpPr>
          <p:spPr>
            <a:xfrm>
              <a:off x="7401250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39"/>
            <p:cNvSpPr/>
            <p:nvPr/>
          </p:nvSpPr>
          <p:spPr>
            <a:xfrm>
              <a:off x="7599475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39"/>
            <p:cNvSpPr/>
            <p:nvPr/>
          </p:nvSpPr>
          <p:spPr>
            <a:xfrm>
              <a:off x="7797700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39"/>
            <p:cNvSpPr/>
            <p:nvPr/>
          </p:nvSpPr>
          <p:spPr>
            <a:xfrm>
              <a:off x="7995925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39"/>
            <p:cNvSpPr/>
            <p:nvPr/>
          </p:nvSpPr>
          <p:spPr>
            <a:xfrm>
              <a:off x="8194150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39"/>
            <p:cNvSpPr/>
            <p:nvPr/>
          </p:nvSpPr>
          <p:spPr>
            <a:xfrm>
              <a:off x="4626100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39"/>
            <p:cNvSpPr/>
            <p:nvPr/>
          </p:nvSpPr>
          <p:spPr>
            <a:xfrm>
              <a:off x="4824325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39"/>
            <p:cNvSpPr/>
            <p:nvPr/>
          </p:nvSpPr>
          <p:spPr>
            <a:xfrm>
              <a:off x="5022550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39"/>
            <p:cNvSpPr/>
            <p:nvPr/>
          </p:nvSpPr>
          <p:spPr>
            <a:xfrm>
              <a:off x="5220775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39"/>
            <p:cNvSpPr/>
            <p:nvPr/>
          </p:nvSpPr>
          <p:spPr>
            <a:xfrm>
              <a:off x="5419000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39"/>
            <p:cNvSpPr/>
            <p:nvPr/>
          </p:nvSpPr>
          <p:spPr>
            <a:xfrm>
              <a:off x="5617225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39"/>
            <p:cNvSpPr/>
            <p:nvPr/>
          </p:nvSpPr>
          <p:spPr>
            <a:xfrm>
              <a:off x="5815450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39"/>
            <p:cNvSpPr/>
            <p:nvPr/>
          </p:nvSpPr>
          <p:spPr>
            <a:xfrm>
              <a:off x="6013675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39"/>
            <p:cNvSpPr/>
            <p:nvPr/>
          </p:nvSpPr>
          <p:spPr>
            <a:xfrm>
              <a:off x="6211900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39"/>
            <p:cNvSpPr/>
            <p:nvPr/>
          </p:nvSpPr>
          <p:spPr>
            <a:xfrm>
              <a:off x="6410125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39"/>
            <p:cNvSpPr/>
            <p:nvPr/>
          </p:nvSpPr>
          <p:spPr>
            <a:xfrm>
              <a:off x="6608350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39"/>
            <p:cNvSpPr/>
            <p:nvPr/>
          </p:nvSpPr>
          <p:spPr>
            <a:xfrm>
              <a:off x="6806575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1" name="Google Shape;401;p39"/>
            <p:cNvSpPr/>
            <p:nvPr/>
          </p:nvSpPr>
          <p:spPr>
            <a:xfrm>
              <a:off x="7004800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39"/>
            <p:cNvSpPr/>
            <p:nvPr/>
          </p:nvSpPr>
          <p:spPr>
            <a:xfrm>
              <a:off x="7203025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3" name="Google Shape;403;p39"/>
            <p:cNvSpPr/>
            <p:nvPr/>
          </p:nvSpPr>
          <p:spPr>
            <a:xfrm>
              <a:off x="7401250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39"/>
            <p:cNvSpPr/>
            <p:nvPr/>
          </p:nvSpPr>
          <p:spPr>
            <a:xfrm>
              <a:off x="7599475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39"/>
            <p:cNvSpPr/>
            <p:nvPr/>
          </p:nvSpPr>
          <p:spPr>
            <a:xfrm>
              <a:off x="7797700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39"/>
            <p:cNvSpPr/>
            <p:nvPr/>
          </p:nvSpPr>
          <p:spPr>
            <a:xfrm>
              <a:off x="7995925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39"/>
            <p:cNvSpPr/>
            <p:nvPr/>
          </p:nvSpPr>
          <p:spPr>
            <a:xfrm>
              <a:off x="8194150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39"/>
            <p:cNvSpPr/>
            <p:nvPr/>
          </p:nvSpPr>
          <p:spPr>
            <a:xfrm>
              <a:off x="4626100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39"/>
            <p:cNvSpPr/>
            <p:nvPr/>
          </p:nvSpPr>
          <p:spPr>
            <a:xfrm>
              <a:off x="4824325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39"/>
            <p:cNvSpPr/>
            <p:nvPr/>
          </p:nvSpPr>
          <p:spPr>
            <a:xfrm>
              <a:off x="5022550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39"/>
            <p:cNvSpPr/>
            <p:nvPr/>
          </p:nvSpPr>
          <p:spPr>
            <a:xfrm>
              <a:off x="5220775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39"/>
            <p:cNvSpPr/>
            <p:nvPr/>
          </p:nvSpPr>
          <p:spPr>
            <a:xfrm>
              <a:off x="5419000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39"/>
            <p:cNvSpPr/>
            <p:nvPr/>
          </p:nvSpPr>
          <p:spPr>
            <a:xfrm>
              <a:off x="5617225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39"/>
            <p:cNvSpPr/>
            <p:nvPr/>
          </p:nvSpPr>
          <p:spPr>
            <a:xfrm>
              <a:off x="5815450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39"/>
            <p:cNvSpPr/>
            <p:nvPr/>
          </p:nvSpPr>
          <p:spPr>
            <a:xfrm>
              <a:off x="6013675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39"/>
            <p:cNvSpPr/>
            <p:nvPr/>
          </p:nvSpPr>
          <p:spPr>
            <a:xfrm>
              <a:off x="6211900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7" name="Google Shape;417;p39"/>
            <p:cNvSpPr/>
            <p:nvPr/>
          </p:nvSpPr>
          <p:spPr>
            <a:xfrm>
              <a:off x="6410125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39"/>
            <p:cNvSpPr/>
            <p:nvPr/>
          </p:nvSpPr>
          <p:spPr>
            <a:xfrm>
              <a:off x="6608350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39"/>
            <p:cNvSpPr/>
            <p:nvPr/>
          </p:nvSpPr>
          <p:spPr>
            <a:xfrm>
              <a:off x="6806575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39"/>
            <p:cNvSpPr/>
            <p:nvPr/>
          </p:nvSpPr>
          <p:spPr>
            <a:xfrm>
              <a:off x="7004800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1" name="Google Shape;421;p39"/>
            <p:cNvSpPr/>
            <p:nvPr/>
          </p:nvSpPr>
          <p:spPr>
            <a:xfrm>
              <a:off x="7203025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39"/>
            <p:cNvSpPr/>
            <p:nvPr/>
          </p:nvSpPr>
          <p:spPr>
            <a:xfrm>
              <a:off x="7401250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39"/>
            <p:cNvSpPr/>
            <p:nvPr/>
          </p:nvSpPr>
          <p:spPr>
            <a:xfrm>
              <a:off x="7599475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39"/>
            <p:cNvSpPr/>
            <p:nvPr/>
          </p:nvSpPr>
          <p:spPr>
            <a:xfrm>
              <a:off x="7797700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5" name="Google Shape;425;p39"/>
            <p:cNvSpPr/>
            <p:nvPr/>
          </p:nvSpPr>
          <p:spPr>
            <a:xfrm>
              <a:off x="7995925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39"/>
            <p:cNvSpPr/>
            <p:nvPr/>
          </p:nvSpPr>
          <p:spPr>
            <a:xfrm>
              <a:off x="8194150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39"/>
            <p:cNvSpPr/>
            <p:nvPr/>
          </p:nvSpPr>
          <p:spPr>
            <a:xfrm>
              <a:off x="4626100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39"/>
            <p:cNvSpPr/>
            <p:nvPr/>
          </p:nvSpPr>
          <p:spPr>
            <a:xfrm>
              <a:off x="4824325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39"/>
            <p:cNvSpPr/>
            <p:nvPr/>
          </p:nvSpPr>
          <p:spPr>
            <a:xfrm>
              <a:off x="5022550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39"/>
            <p:cNvSpPr/>
            <p:nvPr/>
          </p:nvSpPr>
          <p:spPr>
            <a:xfrm>
              <a:off x="5220775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39"/>
            <p:cNvSpPr/>
            <p:nvPr/>
          </p:nvSpPr>
          <p:spPr>
            <a:xfrm>
              <a:off x="5419000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39"/>
            <p:cNvSpPr/>
            <p:nvPr/>
          </p:nvSpPr>
          <p:spPr>
            <a:xfrm>
              <a:off x="5617225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3" name="Google Shape;433;p39"/>
            <p:cNvSpPr/>
            <p:nvPr/>
          </p:nvSpPr>
          <p:spPr>
            <a:xfrm>
              <a:off x="5815450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4" name="Google Shape;434;p39"/>
            <p:cNvSpPr/>
            <p:nvPr/>
          </p:nvSpPr>
          <p:spPr>
            <a:xfrm>
              <a:off x="6013675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5" name="Google Shape;435;p39"/>
            <p:cNvSpPr/>
            <p:nvPr/>
          </p:nvSpPr>
          <p:spPr>
            <a:xfrm>
              <a:off x="6211900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6" name="Google Shape;436;p39"/>
            <p:cNvSpPr/>
            <p:nvPr/>
          </p:nvSpPr>
          <p:spPr>
            <a:xfrm>
              <a:off x="6410125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7" name="Google Shape;437;p39"/>
            <p:cNvSpPr/>
            <p:nvPr/>
          </p:nvSpPr>
          <p:spPr>
            <a:xfrm>
              <a:off x="6608350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39"/>
            <p:cNvSpPr/>
            <p:nvPr/>
          </p:nvSpPr>
          <p:spPr>
            <a:xfrm>
              <a:off x="6806575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39"/>
            <p:cNvSpPr/>
            <p:nvPr/>
          </p:nvSpPr>
          <p:spPr>
            <a:xfrm>
              <a:off x="7004800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39"/>
            <p:cNvSpPr/>
            <p:nvPr/>
          </p:nvSpPr>
          <p:spPr>
            <a:xfrm>
              <a:off x="7203025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1" name="Google Shape;441;p39"/>
            <p:cNvSpPr/>
            <p:nvPr/>
          </p:nvSpPr>
          <p:spPr>
            <a:xfrm>
              <a:off x="7401250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2" name="Google Shape;442;p39"/>
            <p:cNvSpPr/>
            <p:nvPr/>
          </p:nvSpPr>
          <p:spPr>
            <a:xfrm>
              <a:off x="7599475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3" name="Google Shape;443;p39"/>
            <p:cNvSpPr/>
            <p:nvPr/>
          </p:nvSpPr>
          <p:spPr>
            <a:xfrm>
              <a:off x="7797700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39"/>
            <p:cNvSpPr/>
            <p:nvPr/>
          </p:nvSpPr>
          <p:spPr>
            <a:xfrm>
              <a:off x="7995925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5" name="Google Shape;445;p39"/>
            <p:cNvSpPr/>
            <p:nvPr/>
          </p:nvSpPr>
          <p:spPr>
            <a:xfrm>
              <a:off x="8194150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6" name="Google Shape;446;p39"/>
            <p:cNvSpPr/>
            <p:nvPr/>
          </p:nvSpPr>
          <p:spPr>
            <a:xfrm>
              <a:off x="7004800" y="1717963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39"/>
            <p:cNvSpPr/>
            <p:nvPr/>
          </p:nvSpPr>
          <p:spPr>
            <a:xfrm>
              <a:off x="7203025" y="1717963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39"/>
            <p:cNvSpPr/>
            <p:nvPr/>
          </p:nvSpPr>
          <p:spPr>
            <a:xfrm>
              <a:off x="7401250" y="1717963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39"/>
            <p:cNvSpPr/>
            <p:nvPr/>
          </p:nvSpPr>
          <p:spPr>
            <a:xfrm>
              <a:off x="7203025" y="19161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8357" r="28118"/>
          <a:stretch/>
        </p:blipFill>
        <p:spPr>
          <a:xfrm>
            <a:off x="7247106" y="3626021"/>
            <a:ext cx="4503907" cy="1715156"/>
          </a:xfrm>
          <a:prstGeom prst="rect">
            <a:avLst/>
          </a:prstGeom>
        </p:spPr>
      </p:pic>
      <p:pic>
        <p:nvPicPr>
          <p:cNvPr id="94" name="Picture 2" descr="https://lh3.googleusercontent.com/p7XgLecEhiUqJHD9WPnQ8RZ9FHLKeClYaxLNQ4SKMSj8IA1gIfgvjMH38_P6xGF7DljA8Vp6FL12tWvR03G6GtaBmQHfHFsvHfV9OmciYThZBgsP_B5IlbzKfSK72W79KPb7xO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9784" y="4438791"/>
            <a:ext cx="2044719" cy="2044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34734" y="2847231"/>
            <a:ext cx="7638950" cy="23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887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370E4D2B-4671-4CD5-8211-D8EA9FB0CB1B}"/>
              </a:ext>
            </a:extLst>
          </p:cNvPr>
          <p:cNvSpPr txBox="1"/>
          <p:nvPr/>
        </p:nvSpPr>
        <p:spPr>
          <a:xfrm>
            <a:off x="2152789" y="185442"/>
            <a:ext cx="91914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4000" kern="0" dirty="0" err="1">
                <a:solidFill>
                  <a:srgbClr val="7030A0"/>
                </a:solidFill>
                <a:latin typeface="Arial"/>
                <a:cs typeface="Arial"/>
                <a:sym typeface="Arial"/>
              </a:rPr>
              <a:t>Chọn</a:t>
            </a:r>
            <a:r>
              <a:rPr lang="en-US" sz="4000" kern="0" dirty="0">
                <a:solidFill>
                  <a:srgbClr val="7030A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7030A0"/>
                </a:solidFill>
                <a:latin typeface="Arial"/>
                <a:cs typeface="Arial"/>
                <a:sym typeface="Arial"/>
              </a:rPr>
              <a:t>cách</a:t>
            </a:r>
            <a:r>
              <a:rPr lang="en-US" sz="4000" kern="0" dirty="0">
                <a:solidFill>
                  <a:srgbClr val="7030A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7030A0"/>
                </a:solidFill>
                <a:latin typeface="Arial"/>
                <a:cs typeface="Arial"/>
                <a:sym typeface="Arial"/>
              </a:rPr>
              <a:t>đọc</a:t>
            </a:r>
            <a:r>
              <a:rPr lang="en-US" sz="4000" kern="0" dirty="0">
                <a:solidFill>
                  <a:srgbClr val="7030A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7030A0"/>
                </a:solidFill>
                <a:latin typeface="Arial"/>
                <a:cs typeface="Arial"/>
                <a:sym typeface="Arial"/>
              </a:rPr>
              <a:t>phù</a:t>
            </a:r>
            <a:r>
              <a:rPr lang="en-US" sz="4000" kern="0" dirty="0">
                <a:solidFill>
                  <a:srgbClr val="7030A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7030A0"/>
                </a:solidFill>
                <a:latin typeface="Arial"/>
                <a:cs typeface="Arial"/>
                <a:sym typeface="Arial"/>
              </a:rPr>
              <a:t>hợp</a:t>
            </a:r>
            <a:r>
              <a:rPr lang="en-US" sz="4000" kern="0" dirty="0">
                <a:solidFill>
                  <a:srgbClr val="7030A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7030A0"/>
                </a:solidFill>
                <a:latin typeface="Arial"/>
                <a:cs typeface="Arial"/>
                <a:sym typeface="Arial"/>
              </a:rPr>
              <a:t>với</a:t>
            </a:r>
            <a:r>
              <a:rPr lang="en-US" sz="4000" kern="0" dirty="0">
                <a:solidFill>
                  <a:srgbClr val="7030A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7030A0"/>
                </a:solidFill>
                <a:latin typeface="Arial"/>
                <a:cs typeface="Arial"/>
                <a:sym typeface="Arial"/>
              </a:rPr>
              <a:t>cách</a:t>
            </a:r>
            <a:r>
              <a:rPr lang="en-US" sz="4000" kern="0" dirty="0">
                <a:solidFill>
                  <a:srgbClr val="7030A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7030A0"/>
                </a:solidFill>
                <a:latin typeface="Arial"/>
                <a:cs typeface="Arial"/>
                <a:sym typeface="Arial"/>
              </a:rPr>
              <a:t>viết</a:t>
            </a:r>
            <a:r>
              <a:rPr lang="en-US" sz="4000" kern="0" dirty="0">
                <a:solidFill>
                  <a:srgbClr val="7030A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7030A0"/>
                </a:solidFill>
                <a:latin typeface="Arial"/>
                <a:cs typeface="Arial"/>
                <a:sym typeface="Arial"/>
              </a:rPr>
              <a:t>một</a:t>
            </a:r>
            <a:r>
              <a:rPr lang="en-US" sz="4000" kern="0" dirty="0">
                <a:solidFill>
                  <a:srgbClr val="7030A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7030A0"/>
                </a:solidFill>
                <a:latin typeface="Arial"/>
                <a:cs typeface="Arial"/>
                <a:sym typeface="Arial"/>
              </a:rPr>
              <a:t>phần</a:t>
            </a:r>
            <a:r>
              <a:rPr lang="en-US" sz="4000" kern="0" dirty="0">
                <a:solidFill>
                  <a:srgbClr val="7030A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7030A0"/>
                </a:solidFill>
                <a:latin typeface="Arial"/>
                <a:cs typeface="Arial"/>
                <a:sym typeface="Arial"/>
              </a:rPr>
              <a:t>mấy</a:t>
            </a:r>
            <a:r>
              <a:rPr lang="en-US" sz="4000" kern="0" dirty="0">
                <a:solidFill>
                  <a:srgbClr val="7030A0"/>
                </a:solidFill>
                <a:latin typeface="Arial"/>
                <a:cs typeface="Arial"/>
                <a:sym typeface="Arial"/>
              </a:rPr>
              <a:t> ở </a:t>
            </a:r>
            <a:r>
              <a:rPr lang="en-US" sz="4000" kern="0" dirty="0" err="1">
                <a:solidFill>
                  <a:srgbClr val="7030A0"/>
                </a:solidFill>
                <a:latin typeface="Arial"/>
                <a:cs typeface="Arial"/>
                <a:sym typeface="Arial"/>
              </a:rPr>
              <a:t>mỗi</a:t>
            </a:r>
            <a:r>
              <a:rPr lang="en-US" sz="4000" kern="0" dirty="0">
                <a:solidFill>
                  <a:srgbClr val="7030A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7030A0"/>
                </a:solidFill>
                <a:latin typeface="Arial"/>
                <a:cs typeface="Arial"/>
                <a:sym typeface="Arial"/>
              </a:rPr>
              <a:t>hình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F739031-F9BF-4884-8F2A-46E2FE70E19C}"/>
              </a:ext>
            </a:extLst>
          </p:cNvPr>
          <p:cNvSpPr/>
          <p:nvPr/>
        </p:nvSpPr>
        <p:spPr>
          <a:xfrm>
            <a:off x="1384455" y="218535"/>
            <a:ext cx="641699" cy="641699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9E8C1A-D990-4C92-8802-8998298673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6406" y="1800225"/>
            <a:ext cx="8899187" cy="475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826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370E4D2B-4671-4CD5-8211-D8EA9FB0CB1B}"/>
              </a:ext>
            </a:extLst>
          </p:cNvPr>
          <p:cNvSpPr txBox="1"/>
          <p:nvPr/>
        </p:nvSpPr>
        <p:spPr>
          <a:xfrm>
            <a:off x="2152789" y="185442"/>
            <a:ext cx="91914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Chọn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cách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đọc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phù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hợp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với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cách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viết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một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phần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mấy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ở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mỗi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hình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F739031-F9BF-4884-8F2A-46E2FE70E19C}"/>
              </a:ext>
            </a:extLst>
          </p:cNvPr>
          <p:cNvSpPr/>
          <p:nvPr/>
        </p:nvSpPr>
        <p:spPr>
          <a:xfrm>
            <a:off x="1384455" y="218535"/>
            <a:ext cx="641699" cy="641699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9E8C1A-D990-4C92-8802-8998298673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6406" y="1800225"/>
            <a:ext cx="8899187" cy="4752975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853C3F2-6F1B-4ACF-8141-F3278F7AA232}"/>
              </a:ext>
            </a:extLst>
          </p:cNvPr>
          <p:cNvCxnSpPr/>
          <p:nvPr/>
        </p:nvCxnSpPr>
        <p:spPr>
          <a:xfrm>
            <a:off x="7867650" y="2609850"/>
            <a:ext cx="1200150" cy="180022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77EB39A-C62E-4106-86D1-0BADBEE77EA6}"/>
              </a:ext>
            </a:extLst>
          </p:cNvPr>
          <p:cNvCxnSpPr>
            <a:cxnSpLocks/>
          </p:cNvCxnSpPr>
          <p:nvPr/>
        </p:nvCxnSpPr>
        <p:spPr>
          <a:xfrm flipH="1" flipV="1">
            <a:off x="3609975" y="2266950"/>
            <a:ext cx="790575" cy="74295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2242F25-8215-44E6-9E8D-E98C4825E4CC}"/>
              </a:ext>
            </a:extLst>
          </p:cNvPr>
          <p:cNvCxnSpPr>
            <a:cxnSpLocks/>
          </p:cNvCxnSpPr>
          <p:nvPr/>
        </p:nvCxnSpPr>
        <p:spPr>
          <a:xfrm flipH="1" flipV="1">
            <a:off x="3067050" y="4581525"/>
            <a:ext cx="1333501" cy="4572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63B79773-F5B0-4B83-B4E6-86BC7F7BEE3D}"/>
              </a:ext>
            </a:extLst>
          </p:cNvPr>
          <p:cNvCxnSpPr>
            <a:cxnSpLocks/>
          </p:cNvCxnSpPr>
          <p:nvPr/>
        </p:nvCxnSpPr>
        <p:spPr>
          <a:xfrm flipV="1">
            <a:off x="7800977" y="2400300"/>
            <a:ext cx="1416587" cy="200977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3705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70E4D2B-4671-4CD5-8211-D8EA9FB0CB1B}"/>
                  </a:ext>
                </a:extLst>
              </p:cNvPr>
              <p:cNvSpPr txBox="1"/>
              <p:nvPr/>
            </p:nvSpPr>
            <p:spPr>
              <a:xfrm>
                <a:off x="2152789" y="185442"/>
                <a:ext cx="9915386" cy="9646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>
                  <a:defRPr/>
                </a:pPr>
                <a:r>
                  <a:rPr lang="en-US" sz="4000" kern="0" dirty="0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Đã </a:t>
                </a:r>
                <a:r>
                  <a:rPr lang="en-US" sz="4000" kern="0" dirty="0" err="1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khoanh</a:t>
                </a:r>
                <a:r>
                  <a:rPr lang="en-US" sz="4000" kern="0" dirty="0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4000" kern="0" dirty="0" err="1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vào</a:t>
                </a:r>
                <a:r>
                  <a:rPr lang="en-US" sz="4000" kern="0" dirty="0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4000" kern="0" dirty="0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4000" kern="0" dirty="0" err="1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số</a:t>
                </a:r>
                <a:r>
                  <a:rPr lang="en-US" sz="4000" kern="0" dirty="0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4000" kern="0" dirty="0" err="1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hạt</a:t>
                </a:r>
                <a:r>
                  <a:rPr lang="en-US" sz="4000" kern="0" dirty="0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4000" kern="0" dirty="0" err="1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dẻ</a:t>
                </a:r>
                <a:r>
                  <a:rPr lang="en-US" sz="4000" kern="0" dirty="0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4000" kern="0" dirty="0" err="1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của</a:t>
                </a:r>
                <a:r>
                  <a:rPr lang="en-US" sz="4000" kern="0" dirty="0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4000" kern="0" dirty="0" err="1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hình</a:t>
                </a:r>
                <a:r>
                  <a:rPr lang="en-US" sz="4000" kern="0" dirty="0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4000" kern="0" dirty="0" err="1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nào</a:t>
                </a:r>
                <a:r>
                  <a:rPr lang="en-US" sz="4000" kern="0" dirty="0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?</a:t>
                </a:r>
                <a:endParaRPr kumimoji="0" lang="en-US" sz="4000" b="0" i="0" u="none" strike="noStrike" kern="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70E4D2B-4671-4CD5-8211-D8EA9FB0CB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2789" y="185442"/>
                <a:ext cx="9915386" cy="964623"/>
              </a:xfrm>
              <a:prstGeom prst="rect">
                <a:avLst/>
              </a:prstGeom>
              <a:blipFill>
                <a:blip r:embed="rId3"/>
                <a:stretch>
                  <a:fillRect l="-2151" b="-10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Oval 14">
            <a:extLst>
              <a:ext uri="{FF2B5EF4-FFF2-40B4-BE49-F238E27FC236}">
                <a16:creationId xmlns:a16="http://schemas.microsoft.com/office/drawing/2014/main" id="{BF739031-F9BF-4884-8F2A-46E2FE70E19C}"/>
              </a:ext>
            </a:extLst>
          </p:cNvPr>
          <p:cNvSpPr/>
          <p:nvPr/>
        </p:nvSpPr>
        <p:spPr>
          <a:xfrm>
            <a:off x="1384455" y="218535"/>
            <a:ext cx="641699" cy="641699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FE24A4-5DB5-4A27-B064-18DE52E3BD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5850" y="2431256"/>
            <a:ext cx="10172488" cy="1995488"/>
          </a:xfrm>
          <a:prstGeom prst="rect">
            <a:avLst/>
          </a:prstGeom>
        </p:spPr>
      </p:pic>
      <p:pic>
        <p:nvPicPr>
          <p:cNvPr id="7" name="Picture 6" descr="Shape&#10;&#10;Description automatically generated">
            <a:extLst>
              <a:ext uri="{FF2B5EF4-FFF2-40B4-BE49-F238E27FC236}">
                <a16:creationId xmlns:a16="http://schemas.microsoft.com/office/drawing/2014/main" id="{ED9F4E79-3B9D-42EE-B4CF-2029C9E706FF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2887" y="2078149"/>
            <a:ext cx="1518727" cy="1285875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B649971-4882-4B95-A019-BEA4939B1197}"/>
              </a:ext>
            </a:extLst>
          </p:cNvPr>
          <p:cNvCxnSpPr/>
          <p:nvPr/>
        </p:nvCxnSpPr>
        <p:spPr>
          <a:xfrm>
            <a:off x="5881757" y="1150065"/>
            <a:ext cx="245745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0481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id="{EED15556-E6F6-44E6-965D-AF27031A3D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00" b="103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0987F631-A043-45D2-BC44-C5F992D9FE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"/>
            <a:ext cx="12192000" cy="685796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1A8263E-8FFF-46FB-A4A7-1E5C8BC91D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5559" y="1210277"/>
            <a:ext cx="7760881" cy="369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488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un-309027_1280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25654" y="1241"/>
            <a:ext cx="2361345" cy="2361345"/>
          </a:xfrm>
          <a:prstGeom prst="rect">
            <a:avLst/>
          </a:prstGeom>
        </p:spPr>
      </p:pic>
      <p:pic>
        <p:nvPicPr>
          <p:cNvPr id="5" name="Picture 4" descr="cloud-303181_1280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771776" y="340896"/>
            <a:ext cx="7214824" cy="2229490"/>
          </a:xfrm>
          <a:prstGeom prst="rect">
            <a:avLst/>
          </a:prstGeom>
        </p:spPr>
      </p:pic>
      <p:pic>
        <p:nvPicPr>
          <p:cNvPr id="9" name="Picture 8" descr="6131d3148657a26e1bfe386e7ba65811.png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97794" y="1998383"/>
            <a:ext cx="3224843" cy="5125529"/>
          </a:xfrm>
          <a:prstGeom prst="rect">
            <a:avLst/>
          </a:prstGeom>
        </p:spPr>
      </p:pic>
      <p:pic>
        <p:nvPicPr>
          <p:cNvPr id="12" name="Picture 11" descr="bd81bbb18139c6b7a3c3be45a0b5eaa8.png">
            <a:hlinkClick r:id="rId9" action="ppaction://hlinksldjump"/>
          </p:cNvPr>
          <p:cNvPicPr>
            <a:picLocks noChangeAspect="1"/>
          </p:cNvPicPr>
          <p:nvPr/>
        </p:nvPicPr>
        <p:blipFill rotWithShape="1">
          <a:blip r:embed="rId10" cstate="print"/>
          <a:srcRect l="29630" t="-2027" r="29629" b="2027"/>
          <a:stretch/>
        </p:blipFill>
        <p:spPr>
          <a:xfrm rot="20319967">
            <a:off x="3190991" y="3774768"/>
            <a:ext cx="837897" cy="2056656"/>
          </a:xfrm>
          <a:prstGeom prst="rect">
            <a:avLst/>
          </a:prstGeom>
        </p:spPr>
      </p:pic>
      <p:pic>
        <p:nvPicPr>
          <p:cNvPr id="13" name="Picture 12" descr="bd81bbb18139c6b7a3c3be45a0b5eaa8.png">
            <a:hlinkClick r:id="rId9" action="ppaction://hlinksldjump"/>
          </p:cNvPr>
          <p:cNvPicPr>
            <a:picLocks noChangeAspect="1"/>
          </p:cNvPicPr>
          <p:nvPr/>
        </p:nvPicPr>
        <p:blipFill rotWithShape="1">
          <a:blip r:embed="rId10" cstate="print"/>
          <a:srcRect l="29630" t="-2027" r="29629" b="2027"/>
          <a:stretch/>
        </p:blipFill>
        <p:spPr>
          <a:xfrm rot="20869270">
            <a:off x="3713690" y="3385196"/>
            <a:ext cx="837897" cy="2056656"/>
          </a:xfrm>
          <a:prstGeom prst="rect">
            <a:avLst/>
          </a:prstGeom>
        </p:spPr>
      </p:pic>
      <p:pic>
        <p:nvPicPr>
          <p:cNvPr id="14" name="Picture 13" descr="bd81bbb18139c6b7a3c3be45a0b5eaa8.png">
            <a:hlinkClick r:id="rId9" action="ppaction://hlinksldjump"/>
          </p:cNvPr>
          <p:cNvPicPr>
            <a:picLocks noChangeAspect="1"/>
          </p:cNvPicPr>
          <p:nvPr/>
        </p:nvPicPr>
        <p:blipFill rotWithShape="1">
          <a:blip r:embed="rId10" cstate="print"/>
          <a:srcRect l="29630" t="-2027" r="29629" b="2027"/>
          <a:stretch/>
        </p:blipFill>
        <p:spPr>
          <a:xfrm rot="900000">
            <a:off x="4095402" y="3492286"/>
            <a:ext cx="837897" cy="2056656"/>
          </a:xfrm>
          <a:prstGeom prst="rect">
            <a:avLst/>
          </a:prstGeom>
        </p:spPr>
      </p:pic>
      <p:pic>
        <p:nvPicPr>
          <p:cNvPr id="15" name="Picture 14" descr="bd81bbb18139c6b7a3c3be45a0b5eaa8.png">
            <a:hlinkClick r:id="rId9" action="ppaction://hlinksldjump"/>
          </p:cNvPr>
          <p:cNvPicPr>
            <a:picLocks noChangeAspect="1"/>
          </p:cNvPicPr>
          <p:nvPr/>
        </p:nvPicPr>
        <p:blipFill rotWithShape="1">
          <a:blip r:embed="rId10" cstate="print"/>
          <a:srcRect l="29630" t="-2027" r="29629" b="2027"/>
          <a:stretch/>
        </p:blipFill>
        <p:spPr>
          <a:xfrm rot="1246317">
            <a:off x="4142295" y="3692732"/>
            <a:ext cx="837897" cy="2056656"/>
          </a:xfrm>
          <a:prstGeom prst="rect">
            <a:avLst/>
          </a:prstGeom>
        </p:spPr>
      </p:pic>
      <p:pic>
        <p:nvPicPr>
          <p:cNvPr id="10" name="Picture 9" descr="1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205" y="5422557"/>
            <a:ext cx="12339937" cy="1523450"/>
          </a:xfrm>
          <a:prstGeom prst="rect">
            <a:avLst/>
          </a:prstGeom>
        </p:spPr>
      </p:pic>
      <p:pic>
        <p:nvPicPr>
          <p:cNvPr id="1026" name="Picture 2" descr="Picnic basket cartoon Royalty Free Vector Image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12" cstate="hq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681" t="9612" r="10002" b="16059"/>
          <a:stretch/>
        </p:blipFill>
        <p:spPr bwMode="auto">
          <a:xfrm>
            <a:off x="3510477" y="4332201"/>
            <a:ext cx="1486294" cy="152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3762065" y="616939"/>
            <a:ext cx="6030268" cy="1753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Hãy</a:t>
            </a:r>
            <a:r>
              <a: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giúp</a:t>
            </a:r>
            <a:r>
              <a: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bạn</a:t>
            </a:r>
            <a:r>
              <a: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thỏ</a:t>
            </a:r>
            <a:r>
              <a: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chia </a:t>
            </a: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cà</a:t>
            </a:r>
            <a:r>
              <a: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rốt</a:t>
            </a:r>
            <a:r>
              <a: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cho</a:t>
            </a:r>
            <a:r>
              <a: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các</a:t>
            </a:r>
            <a:r>
              <a: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bạn</a:t>
            </a:r>
            <a:r>
              <a: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bằng</a:t>
            </a:r>
            <a:r>
              <a: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cách</a:t>
            </a:r>
            <a:r>
              <a: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trả</a:t>
            </a:r>
            <a:r>
              <a: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lời</a:t>
            </a:r>
            <a:r>
              <a: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đúng</a:t>
            </a:r>
            <a:r>
              <a: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các</a:t>
            </a:r>
            <a:r>
              <a: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câu</a:t>
            </a:r>
            <a:r>
              <a: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hỏi</a:t>
            </a:r>
            <a:r>
              <a:rPr lang="en-US" sz="3599" dirty="0">
                <a:solidFill>
                  <a:prstClr val="black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3599" dirty="0" err="1">
                <a:solidFill>
                  <a:prstClr val="black"/>
                </a:solidFill>
                <a:latin typeface="Calibri"/>
                <a:cs typeface="Arial"/>
                <a:sym typeface="Arial"/>
              </a:rPr>
              <a:t>nhé</a:t>
            </a:r>
            <a:r>
              <a:rPr lang="en-US" sz="3599" dirty="0">
                <a:solidFill>
                  <a:prstClr val="black"/>
                </a:solidFill>
                <a:latin typeface="Calibri"/>
                <a:cs typeface="Arial"/>
                <a:sym typeface="Arial"/>
              </a:rPr>
              <a:t>!</a:t>
            </a:r>
            <a:endParaRPr kumimoji="0" lang="en-US" sz="35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D13E0B75-6E96-4B3E-9D50-5A4EE8A065A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792333" y="2544878"/>
            <a:ext cx="1071411" cy="229587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A021D08-BB9F-4871-97FD-C08FA98E4A1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093358" y="3567131"/>
            <a:ext cx="1398004" cy="228556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1DA32F1-9F5C-44FD-B1EA-40F4F1AE61F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835264" y="3328599"/>
            <a:ext cx="1855376" cy="191605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9A6A35D-DD46-4306-9D14-99E930CCB65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170388" y="3319956"/>
            <a:ext cx="1521832" cy="25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07807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7FCB70B-4CB0-4B11-888E-640F1B3B3F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1395" b="29816"/>
          <a:stretch/>
        </p:blipFill>
        <p:spPr>
          <a:xfrm>
            <a:off x="0" y="1068390"/>
            <a:ext cx="12192000" cy="523602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E85EF2D-8DED-44AE-A50A-6E1B87C0C3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3779" y="4484065"/>
            <a:ext cx="1741743" cy="220939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22BEA0B-A4D7-4274-9512-A164121118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0132" y="4410485"/>
            <a:ext cx="1741258" cy="232167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2873741A-FB62-4CD0-9F14-402D3FA30B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4305" y="4632936"/>
            <a:ext cx="1740994" cy="2048228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3BBCBED3-31FA-4730-B7B4-0DD53CEEF6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94319" y="4601845"/>
            <a:ext cx="1870542" cy="2070713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38E93AC-8067-44A2-BA95-F21A3976F103}"/>
              </a:ext>
            </a:extLst>
          </p:cNvPr>
          <p:cNvSpPr/>
          <p:nvPr/>
        </p:nvSpPr>
        <p:spPr>
          <a:xfrm>
            <a:off x="1425884" y="5847211"/>
            <a:ext cx="1799637" cy="914400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Một</a:t>
            </a:r>
            <a:r>
              <a:rPr kumimoji="0" lang="en-US" sz="18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8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phần</a:t>
            </a:r>
            <a:r>
              <a:rPr kumimoji="0" lang="en-US" sz="18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8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ba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83632CBE-5152-4AF5-A398-03AE9FF24BD3}"/>
              </a:ext>
            </a:extLst>
          </p:cNvPr>
          <p:cNvSpPr/>
          <p:nvPr/>
        </p:nvSpPr>
        <p:spPr>
          <a:xfrm>
            <a:off x="3789887" y="5847211"/>
            <a:ext cx="1799637" cy="914400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Một</a:t>
            </a:r>
            <a:r>
              <a:rPr kumimoji="0" lang="en-US" sz="18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8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phần</a:t>
            </a:r>
            <a:r>
              <a:rPr kumimoji="0" lang="en-US" sz="18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8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sáu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2EAAFB31-7385-4CF6-9F46-4B040FFE5201}"/>
              </a:ext>
            </a:extLst>
          </p:cNvPr>
          <p:cNvSpPr/>
          <p:nvPr/>
        </p:nvSpPr>
        <p:spPr>
          <a:xfrm>
            <a:off x="6314305" y="5847211"/>
            <a:ext cx="1870542" cy="914400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Một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phần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bốn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4BEE602C-50D4-4404-B345-D8C20BC894A0}"/>
              </a:ext>
            </a:extLst>
          </p:cNvPr>
          <p:cNvSpPr/>
          <p:nvPr/>
        </p:nvSpPr>
        <p:spPr>
          <a:xfrm>
            <a:off x="8966481" y="5817763"/>
            <a:ext cx="1870542" cy="914400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Một</a:t>
            </a:r>
            <a:r>
              <a:rPr kumimoji="0" lang="en-US" sz="18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8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phần</a:t>
            </a:r>
            <a:r>
              <a:rPr kumimoji="0" lang="en-US" sz="18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8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năm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ED9A12C-208F-4806-8A42-B981CC7DABBA}"/>
              </a:ext>
            </a:extLst>
          </p:cNvPr>
          <p:cNvGrpSpPr/>
          <p:nvPr/>
        </p:nvGrpSpPr>
        <p:grpSpPr>
          <a:xfrm>
            <a:off x="1504574" y="1756445"/>
            <a:ext cx="1296429" cy="2477253"/>
            <a:chOff x="1504574" y="1756445"/>
            <a:chExt cx="1296429" cy="2477253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DFC9FF6-0B02-4BEB-AB21-91E0ED3BA61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504574" y="1756445"/>
              <a:ext cx="1296429" cy="2477253"/>
            </a:xfrm>
            <a:prstGeom prst="rect">
              <a:avLst/>
            </a:prstGeom>
          </p:spPr>
        </p:pic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AABE7D4C-6F98-4731-9BFA-75682DDCE826}"/>
                </a:ext>
              </a:extLst>
            </p:cNvPr>
            <p:cNvSpPr/>
            <p:nvPr/>
          </p:nvSpPr>
          <p:spPr>
            <a:xfrm>
              <a:off x="1647825" y="3362325"/>
              <a:ext cx="1143000" cy="830651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72A86D89-E005-41F1-BD76-93CA63ACCA70}"/>
                    </a:ext>
                  </a:extLst>
                </p:cNvPr>
                <p:cNvSpPr txBox="1"/>
                <p:nvPr/>
              </p:nvSpPr>
              <p:spPr>
                <a:xfrm>
                  <a:off x="1880920" y="3270983"/>
                  <a:ext cx="681305" cy="96154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4000" kern="0" dirty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a14:m>
                  <a:endParaRPr lang="en-US" sz="4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72A86D89-E005-41F1-BD76-93CA63ACCA7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80920" y="3270983"/>
                  <a:ext cx="681305" cy="961545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476C9DDC-C8BC-43B1-9796-14802D2F0F3D}"/>
              </a:ext>
            </a:extLst>
          </p:cNvPr>
          <p:cNvGrpSpPr/>
          <p:nvPr/>
        </p:nvGrpSpPr>
        <p:grpSpPr>
          <a:xfrm>
            <a:off x="3185861" y="1483832"/>
            <a:ext cx="2000792" cy="2452423"/>
            <a:chOff x="3185861" y="1483832"/>
            <a:chExt cx="2000792" cy="2452423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1A42B7A-8B5E-4981-A2E0-8C81549AD84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185861" y="1483832"/>
              <a:ext cx="2000792" cy="2391386"/>
            </a:xfrm>
            <a:prstGeom prst="rect">
              <a:avLst/>
            </a:prstGeom>
          </p:spPr>
        </p:pic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E3726757-5412-4F3C-B839-E025D687D457}"/>
                </a:ext>
              </a:extLst>
            </p:cNvPr>
            <p:cNvSpPr/>
            <p:nvPr/>
          </p:nvSpPr>
          <p:spPr>
            <a:xfrm>
              <a:off x="3908211" y="3044567"/>
              <a:ext cx="1143000" cy="891688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E6848946-5680-4A33-9CAB-194E22095711}"/>
                    </a:ext>
                  </a:extLst>
                </p:cNvPr>
                <p:cNvSpPr txBox="1"/>
                <p:nvPr/>
              </p:nvSpPr>
              <p:spPr>
                <a:xfrm>
                  <a:off x="4139058" y="2974710"/>
                  <a:ext cx="681305" cy="96154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4000" kern="0" dirty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a14:m>
                  <a:endParaRPr lang="en-US" sz="4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E6848946-5680-4A33-9CAB-194E2209571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39058" y="2974710"/>
                  <a:ext cx="681305" cy="961545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9C4D278-A8CD-48DD-83CA-2CD5CF08D6E7}"/>
              </a:ext>
            </a:extLst>
          </p:cNvPr>
          <p:cNvGrpSpPr/>
          <p:nvPr/>
        </p:nvGrpSpPr>
        <p:grpSpPr>
          <a:xfrm>
            <a:off x="6290984" y="1318730"/>
            <a:ext cx="1518846" cy="2873877"/>
            <a:chOff x="6290984" y="1318730"/>
            <a:chExt cx="1518846" cy="2873877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973799E8-D626-486E-8612-C2B97A58714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293861" y="1318730"/>
              <a:ext cx="1515969" cy="2790128"/>
            </a:xfrm>
            <a:prstGeom prst="rect">
              <a:avLst/>
            </a:prstGeom>
          </p:spPr>
        </p:pic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05F62AFA-18B1-4FCF-8456-B9C007228A32}"/>
                </a:ext>
              </a:extLst>
            </p:cNvPr>
            <p:cNvSpPr/>
            <p:nvPr/>
          </p:nvSpPr>
          <p:spPr>
            <a:xfrm>
              <a:off x="6290984" y="3278207"/>
              <a:ext cx="1143000" cy="91440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77ECD7BA-A29F-4154-BDA4-EDA0CA1B1340}"/>
                    </a:ext>
                  </a:extLst>
                </p:cNvPr>
                <p:cNvSpPr txBox="1"/>
                <p:nvPr/>
              </p:nvSpPr>
              <p:spPr>
                <a:xfrm>
                  <a:off x="6568271" y="3205627"/>
                  <a:ext cx="681305" cy="96154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4000" kern="0" dirty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a14:m>
                  <a:endParaRPr lang="en-US" sz="4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77ECD7BA-A29F-4154-BDA4-EDA0CA1B134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68271" y="3205627"/>
                  <a:ext cx="681305" cy="961545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0C46C5A-F699-4DF9-9D8D-CD4297D5E0BB}"/>
              </a:ext>
            </a:extLst>
          </p:cNvPr>
          <p:cNvGrpSpPr/>
          <p:nvPr/>
        </p:nvGrpSpPr>
        <p:grpSpPr>
          <a:xfrm>
            <a:off x="8758751" y="1756445"/>
            <a:ext cx="1552329" cy="2569798"/>
            <a:chOff x="8758751" y="1756445"/>
            <a:chExt cx="1552329" cy="2569798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105F503E-6392-4378-B383-7B08ECF2B65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8784187" y="1756445"/>
              <a:ext cx="1526893" cy="2436531"/>
            </a:xfrm>
            <a:prstGeom prst="rect">
              <a:avLst/>
            </a:prstGeom>
          </p:spPr>
        </p:pic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9A07E7E4-F955-4744-B965-06134F1652F8}"/>
                </a:ext>
              </a:extLst>
            </p:cNvPr>
            <p:cNvSpPr/>
            <p:nvPr/>
          </p:nvSpPr>
          <p:spPr>
            <a:xfrm>
              <a:off x="8758751" y="3364698"/>
              <a:ext cx="1296429" cy="961545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7EF70380-A556-42EF-84D8-8D90EEF4B4A8}"/>
                    </a:ext>
                  </a:extLst>
                </p:cNvPr>
                <p:cNvSpPr txBox="1"/>
                <p:nvPr/>
              </p:nvSpPr>
              <p:spPr>
                <a:xfrm>
                  <a:off x="9084686" y="3296877"/>
                  <a:ext cx="681305" cy="96154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4000" kern="0" dirty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a14:m>
                  <a:endParaRPr lang="en-US" sz="4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7EF70380-A556-42EF-84D8-8D90EEF4B4A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84686" y="3296877"/>
                  <a:ext cx="681305" cy="961545"/>
                </a:xfrm>
                <a:prstGeom prst="rect">
                  <a:avLst/>
                </a:prstGeom>
                <a:blipFill>
                  <a:blip r:embed="rId14"/>
                  <a:stretch>
                    <a:fillRect l="-31250" b="-1139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855907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07407E-6 L 0.47813 0.2694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06" y="13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11111E-6 L 0.5332 0.3384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654" y="16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1.85185E-6 L -0.32943 0.2861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71" y="1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2.96296E-6 L -0.32838 0.2444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19" y="1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0727AC49-7D31-40F1-8ED1-3E7E11846CD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4591598"/>
            <a:ext cx="12190132" cy="226489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73E9170B-3983-4FDB-86FB-2465D9148F3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1"/>
            <a:ext cx="12190132" cy="2264898"/>
          </a:xfrm>
          <a:prstGeom prst="rect">
            <a:avLst/>
          </a:prstGeom>
        </p:spPr>
      </p:pic>
      <p:sp>
        <p:nvSpPr>
          <p:cNvPr id="6" name="椭圆形标注">
            <a:extLst>
              <a:ext uri="{FF2B5EF4-FFF2-40B4-BE49-F238E27FC236}">
                <a16:creationId xmlns:a16="http://schemas.microsoft.com/office/drawing/2014/main" id="{62DE5013-040E-455B-98EB-F010A70BADDC}"/>
              </a:ext>
            </a:extLst>
          </p:cNvPr>
          <p:cNvSpPr/>
          <p:nvPr/>
        </p:nvSpPr>
        <p:spPr>
          <a:xfrm rot="2450753">
            <a:off x="5114046" y="103050"/>
            <a:ext cx="5709070" cy="5709067"/>
          </a:xfrm>
          <a:prstGeom prst="wedgeEllipseCallout">
            <a:avLst>
              <a:gd name="adj1" fmla="val -23571"/>
              <a:gd name="adj2" fmla="val 53517"/>
            </a:avLst>
          </a:prstGeom>
          <a:solidFill>
            <a:srgbClr val="6ACD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方正卡通简体" panose="03000509000000000000" pitchFamily="65" charset="-122"/>
              <a:ea typeface="方正卡通简体" panose="03000509000000000000" pitchFamily="65" charset="-122"/>
              <a:cs typeface="+mn-cs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1F3F1D96-94BC-4224-8801-86A102DF381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10" y="190500"/>
            <a:ext cx="4933950" cy="66675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920581" y="1720289"/>
            <a:ext cx="6096000" cy="24745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Tạm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biệt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và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hẹn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gặp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lại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UVN Banh Mi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6305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04 -0.07245 L 4.16667E-6 0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" y="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7357" y="-270866"/>
            <a:ext cx="12290601" cy="7370703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4767506" y="6385368"/>
            <a:ext cx="2248353" cy="699007"/>
            <a:chOff x="4767506" y="6385368"/>
            <a:chExt cx="2248353" cy="699007"/>
          </a:xfrm>
        </p:grpSpPr>
        <p:pic>
          <p:nvPicPr>
            <p:cNvPr id="6" name="图片 37">
              <a:extLst>
                <a:ext uri="{FF2B5EF4-FFF2-40B4-BE49-F238E27FC236}">
                  <a16:creationId xmlns:a16="http://schemas.microsoft.com/office/drawing/2014/main" id="{839A2A9F-C718-460E-8FB7-322116AA8F6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7506" y="6466359"/>
              <a:ext cx="678473" cy="576372"/>
            </a:xfrm>
            <a:prstGeom prst="rect">
              <a:avLst/>
            </a:prstGeom>
          </p:spPr>
        </p:pic>
        <p:pic>
          <p:nvPicPr>
            <p:cNvPr id="7" name="图片 38">
              <a:extLst>
                <a:ext uri="{FF2B5EF4-FFF2-40B4-BE49-F238E27FC236}">
                  <a16:creationId xmlns:a16="http://schemas.microsoft.com/office/drawing/2014/main" id="{5E5D0B11-33B0-49C3-BD54-3E9B25F11A7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539136" y="6385368"/>
              <a:ext cx="822831" cy="699007"/>
            </a:xfrm>
            <a:prstGeom prst="rect">
              <a:avLst/>
            </a:prstGeom>
          </p:spPr>
        </p:pic>
        <p:pic>
          <p:nvPicPr>
            <p:cNvPr id="8" name="图片 39">
              <a:extLst>
                <a:ext uri="{FF2B5EF4-FFF2-40B4-BE49-F238E27FC236}">
                  <a16:creationId xmlns:a16="http://schemas.microsoft.com/office/drawing/2014/main" id="{305F0C80-8940-4247-A773-91D2178933A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343999" y="6493264"/>
              <a:ext cx="671860" cy="570755"/>
            </a:xfrm>
            <a:prstGeom prst="rect">
              <a:avLst/>
            </a:prstGeom>
          </p:spPr>
        </p:pic>
      </p:grpSp>
      <p:sp>
        <p:nvSpPr>
          <p:cNvPr id="17" name="Rectangle 16"/>
          <p:cNvSpPr/>
          <p:nvPr/>
        </p:nvSpPr>
        <p:spPr>
          <a:xfrm>
            <a:off x="827314" y="626610"/>
            <a:ext cx="10421257" cy="34845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50" normalizeH="0" baseline="0" noProof="0" dirty="0" err="1">
                <a:ln w="9525" cmpd="sng">
                  <a:solidFill>
                    <a:srgbClr val="4472C4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uLnTx/>
                <a:uFillTx/>
                <a:latin typeface="Arial" panose="020F0502020204030204"/>
                <a:ea typeface="微软雅黑"/>
                <a:cs typeface="+mn-cs"/>
                <a:sym typeface="Arial"/>
              </a:rPr>
              <a:t>Kiến</a:t>
            </a:r>
            <a:r>
              <a:rPr kumimoji="0" lang="en-US" sz="8800" b="1" i="0" u="none" strike="noStrike" kern="1200" cap="none" spc="50" normalizeH="0" baseline="0" noProof="0" dirty="0">
                <a:ln w="9525" cmpd="sng">
                  <a:solidFill>
                    <a:srgbClr val="4472C4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uLnTx/>
                <a:uFillTx/>
                <a:latin typeface="Arial" panose="020F0502020204030204"/>
                <a:ea typeface="微软雅黑"/>
                <a:cs typeface="+mn-cs"/>
                <a:sym typeface="Arial"/>
              </a:rPr>
              <a:t> </a:t>
            </a:r>
            <a:r>
              <a:rPr kumimoji="0" lang="en-US" sz="8800" b="1" i="0" u="none" strike="noStrike" kern="1200" cap="none" spc="50" normalizeH="0" baseline="0" noProof="0" dirty="0" err="1">
                <a:ln w="9525" cmpd="sng">
                  <a:solidFill>
                    <a:srgbClr val="4472C4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uLnTx/>
                <a:uFillTx/>
                <a:latin typeface="Arial" panose="020F0502020204030204"/>
                <a:ea typeface="微软雅黑"/>
                <a:cs typeface="+mn-cs"/>
                <a:sym typeface="Arial"/>
              </a:rPr>
              <a:t>chăm</a:t>
            </a:r>
            <a:r>
              <a:rPr kumimoji="0" lang="en-US" sz="8800" b="1" i="0" u="none" strike="noStrike" kern="1200" cap="none" spc="50" normalizeH="0" baseline="0" noProof="0" dirty="0">
                <a:ln w="9525" cmpd="sng">
                  <a:solidFill>
                    <a:srgbClr val="4472C4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uLnTx/>
                <a:uFillTx/>
                <a:latin typeface="Arial" panose="020F0502020204030204"/>
                <a:ea typeface="微软雅黑"/>
                <a:cs typeface="+mn-cs"/>
                <a:sym typeface="Arial"/>
              </a:rPr>
              <a:t> </a:t>
            </a:r>
            <a:r>
              <a:rPr kumimoji="0" lang="en-US" sz="8800" b="1" i="0" u="none" strike="noStrike" kern="1200" cap="none" spc="50" normalizeH="0" baseline="0" noProof="0" dirty="0" err="1">
                <a:ln w="9525" cmpd="sng">
                  <a:solidFill>
                    <a:srgbClr val="4472C4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uLnTx/>
                <a:uFillTx/>
                <a:latin typeface="Arial" panose="020F0502020204030204"/>
                <a:ea typeface="微软雅黑"/>
                <a:cs typeface="+mn-cs"/>
                <a:sym typeface="Arial"/>
              </a:rPr>
              <a:t>ch</a:t>
            </a:r>
            <a:r>
              <a:rPr kumimoji="0" lang="vi-VN" sz="8800" b="1" i="0" u="none" strike="noStrike" kern="1200" cap="none" spc="50" normalizeH="0" baseline="0" noProof="0" dirty="0">
                <a:ln w="9525" cmpd="sng">
                  <a:solidFill>
                    <a:srgbClr val="4472C4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uLnTx/>
                <a:uFillTx/>
                <a:latin typeface="Arial" panose="020F0502020204030204"/>
                <a:ea typeface="微软雅黑"/>
                <a:cs typeface="+mn-cs"/>
                <a:sym typeface="Arial"/>
              </a:rPr>
              <a:t>ỉ</a:t>
            </a:r>
            <a:endParaRPr kumimoji="0" lang="en-US" sz="8800" b="1" i="0" u="none" strike="noStrike" kern="1200" cap="none" spc="50" normalizeH="0" baseline="0" noProof="0" dirty="0">
              <a:ln w="9525" cmpd="sng">
                <a:solidFill>
                  <a:srgbClr val="4472C4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rgbClr val="4472C4">
                    <a:alpha val="40000"/>
                  </a:srgbClr>
                </a:glow>
              </a:effectLst>
              <a:uLnTx/>
              <a:uFillTx/>
              <a:latin typeface="Arial" panose="020F0502020204030204"/>
              <a:ea typeface="微软雅黑"/>
              <a:cs typeface="+mn-cs"/>
              <a:sym typeface="Arial"/>
            </a:endParaRPr>
          </a:p>
        </p:txBody>
      </p:sp>
      <p:sp>
        <p:nvSpPr>
          <p:cNvPr id="18" name="Rounded Rectangle 17">
            <a:hlinkClick r:id="" action="ppaction://hlinkshowjump?jump=nextslide"/>
          </p:cNvPr>
          <p:cNvSpPr/>
          <p:nvPr/>
        </p:nvSpPr>
        <p:spPr>
          <a:xfrm>
            <a:off x="5445979" y="5551786"/>
            <a:ext cx="1492103" cy="551543"/>
          </a:xfrm>
          <a:prstGeom prst="roundRect">
            <a:avLst>
              <a:gd name="adj" fmla="val 50000"/>
            </a:avLst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 panose="020F0502020204030204"/>
                <a:ea typeface="微软雅黑"/>
                <a:cs typeface="+mn-cs"/>
                <a:sym typeface="Arial"/>
              </a:rPr>
              <a:t>PLAY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1306" b="53966" l="2765" r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4" t="18856" r="74980" b="43538"/>
          <a:stretch/>
        </p:blipFill>
        <p:spPr>
          <a:xfrm>
            <a:off x="9769725" y="1754421"/>
            <a:ext cx="1599393" cy="180999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2240" b="61120" l="19931" r="54032">
                        <a14:foregroundMark x1="31682" y1="45412" x2="31682" y2="454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058" t="22099" r="51296" b="40295"/>
          <a:stretch/>
        </p:blipFill>
        <p:spPr>
          <a:xfrm rot="10800000">
            <a:off x="1316945" y="2368871"/>
            <a:ext cx="1225697" cy="1271539"/>
          </a:xfrm>
          <a:prstGeom prst="rect">
            <a:avLst/>
          </a:prstGeom>
        </p:spPr>
      </p:pic>
      <p:sp>
        <p:nvSpPr>
          <p:cNvPr id="15" name="play">
            <a:hlinkClick r:id="" action="ppaction://macro?name=RESET"/>
          </p:cNvPr>
          <p:cNvSpPr/>
          <p:nvPr/>
        </p:nvSpPr>
        <p:spPr>
          <a:xfrm>
            <a:off x="5445979" y="5551786"/>
            <a:ext cx="1492103" cy="551543"/>
          </a:xfrm>
          <a:prstGeom prst="roundRect">
            <a:avLst>
              <a:gd name="adj" fmla="val 50000"/>
            </a:avLst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 panose="020F0502020204030204"/>
                <a:ea typeface="微软雅黑"/>
                <a:cs typeface="+mn-cs"/>
                <a:sym typeface="Arial"/>
              </a:rPr>
              <a:t>PLAY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409" y="2972479"/>
            <a:ext cx="2761116" cy="2134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196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25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  <p:bldP spid="15" grpId="0" animBg="1"/>
      <p:bldP spid="15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7357" y="-270866"/>
            <a:ext cx="12290601" cy="7370703"/>
          </a:xfrm>
          <a:prstGeom prst="rect">
            <a:avLst/>
          </a:prstGeom>
        </p:spPr>
      </p:pic>
      <p:sp>
        <p:nvSpPr>
          <p:cNvPr id="40" name="Right Arrow 39">
            <a:hlinkClick r:id="" action="ppaction://hlinkshowjump?jump=nextslide"/>
          </p:cNvPr>
          <p:cNvSpPr/>
          <p:nvPr/>
        </p:nvSpPr>
        <p:spPr>
          <a:xfrm>
            <a:off x="10370633" y="5499104"/>
            <a:ext cx="1157515" cy="794408"/>
          </a:xfrm>
          <a:prstGeom prst="rightArrow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 panose="020F0502020204030204"/>
                <a:ea typeface="微软雅黑"/>
                <a:cs typeface="+mn-cs"/>
                <a:sym typeface="Arial"/>
              </a:rPr>
              <a:t>Next 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4767506" y="6385368"/>
            <a:ext cx="2248353" cy="699007"/>
            <a:chOff x="4767506" y="6385368"/>
            <a:chExt cx="2248353" cy="699007"/>
          </a:xfrm>
        </p:grpSpPr>
        <p:pic>
          <p:nvPicPr>
            <p:cNvPr id="45" name="huyen">
              <a:extLst>
                <a:ext uri="{FF2B5EF4-FFF2-40B4-BE49-F238E27FC236}">
                  <a16:creationId xmlns:a16="http://schemas.microsoft.com/office/drawing/2014/main" id="{839A2A9F-C718-460E-8FB7-322116AA8F6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7506" y="6466359"/>
              <a:ext cx="678473" cy="576372"/>
            </a:xfrm>
            <a:prstGeom prst="rect">
              <a:avLst/>
            </a:prstGeom>
          </p:spPr>
        </p:pic>
        <p:pic>
          <p:nvPicPr>
            <p:cNvPr id="46" name="huyen">
              <a:extLst>
                <a:ext uri="{FF2B5EF4-FFF2-40B4-BE49-F238E27FC236}">
                  <a16:creationId xmlns:a16="http://schemas.microsoft.com/office/drawing/2014/main" id="{5E5D0B11-33B0-49C3-BD54-3E9B25F11A7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539136" y="6385368"/>
              <a:ext cx="822831" cy="699007"/>
            </a:xfrm>
            <a:prstGeom prst="rect">
              <a:avLst/>
            </a:prstGeom>
          </p:spPr>
        </p:pic>
        <p:pic>
          <p:nvPicPr>
            <p:cNvPr id="47" name="huyen">
              <a:extLst>
                <a:ext uri="{FF2B5EF4-FFF2-40B4-BE49-F238E27FC236}">
                  <a16:creationId xmlns:a16="http://schemas.microsoft.com/office/drawing/2014/main" id="{305F0C80-8940-4247-A773-91D2178933A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343999" y="6493264"/>
              <a:ext cx="671860" cy="570755"/>
            </a:xfrm>
            <a:prstGeom prst="rect">
              <a:avLst/>
            </a:prstGeom>
          </p:spPr>
        </p:pic>
      </p:grpSp>
      <p:grpSp>
        <p:nvGrpSpPr>
          <p:cNvPr id="51" name="cau hoi">
            <a:extLst>
              <a:ext uri="{FF2B5EF4-FFF2-40B4-BE49-F238E27FC236}">
                <a16:creationId xmlns:a16="http://schemas.microsoft.com/office/drawing/2014/main" id="{A154F1F2-B83F-4991-AB47-9C946AD0C4FC}"/>
              </a:ext>
            </a:extLst>
          </p:cNvPr>
          <p:cNvGrpSpPr/>
          <p:nvPr/>
        </p:nvGrpSpPr>
        <p:grpSpPr>
          <a:xfrm flipH="1">
            <a:off x="2512804" y="614642"/>
            <a:ext cx="7166392" cy="3562276"/>
            <a:chOff x="1719531" y="644142"/>
            <a:chExt cx="8168170" cy="5096202"/>
          </a:xfrm>
        </p:grpSpPr>
        <p:grpSp>
          <p:nvGrpSpPr>
            <p:cNvPr id="52" name="huyen">
              <a:extLst>
                <a:ext uri="{FF2B5EF4-FFF2-40B4-BE49-F238E27FC236}">
                  <a16:creationId xmlns:a16="http://schemas.microsoft.com/office/drawing/2014/main" id="{CBF82D46-51E2-442D-B402-F51D8E206CCD}"/>
                </a:ext>
              </a:extLst>
            </p:cNvPr>
            <p:cNvGrpSpPr/>
            <p:nvPr/>
          </p:nvGrpSpPr>
          <p:grpSpPr>
            <a:xfrm>
              <a:off x="1719531" y="644142"/>
              <a:ext cx="8168170" cy="5096202"/>
              <a:chOff x="5789883" y="1974426"/>
              <a:chExt cx="5100718" cy="3349728"/>
            </a:xfrm>
            <a:effectLst>
              <a:outerShdw blurRad="127000" dist="12700" sx="103000" sy="103000" algn="ctr" rotWithShape="0">
                <a:prstClr val="black">
                  <a:alpha val="7000"/>
                </a:prstClr>
              </a:outerShdw>
            </a:effectLst>
          </p:grpSpPr>
          <p:sp>
            <p:nvSpPr>
              <p:cNvPr id="54" name="huyen">
                <a:extLst>
                  <a:ext uri="{FF2B5EF4-FFF2-40B4-BE49-F238E27FC236}">
                    <a16:creationId xmlns:a16="http://schemas.microsoft.com/office/drawing/2014/main" id="{E9709399-6B2D-4D4D-99EB-C2E34F06359E}"/>
                  </a:ext>
                </a:extLst>
              </p:cNvPr>
              <p:cNvSpPr/>
              <p:nvPr/>
            </p:nvSpPr>
            <p:spPr>
              <a:xfrm>
                <a:off x="5789883" y="2091488"/>
                <a:ext cx="5100718" cy="3232666"/>
              </a:xfrm>
              <a:custGeom>
                <a:avLst/>
                <a:gdLst>
                  <a:gd name="connsiteX0" fmla="*/ 283082 w 5100718"/>
                  <a:gd name="connsiteY0" fmla="*/ 488599 h 3232665"/>
                  <a:gd name="connsiteX1" fmla="*/ 740282 w 5100718"/>
                  <a:gd name="connsiteY1" fmla="*/ 126649 h 3232665"/>
                  <a:gd name="connsiteX2" fmla="*/ 1159382 w 5100718"/>
                  <a:gd name="connsiteY2" fmla="*/ 69499 h 3232665"/>
                  <a:gd name="connsiteX3" fmla="*/ 1616582 w 5100718"/>
                  <a:gd name="connsiteY3" fmla="*/ 12349 h 3232665"/>
                  <a:gd name="connsiteX4" fmla="*/ 2931032 w 5100718"/>
                  <a:gd name="connsiteY4" fmla="*/ 12349 h 3232665"/>
                  <a:gd name="connsiteX5" fmla="*/ 4455032 w 5100718"/>
                  <a:gd name="connsiteY5" fmla="*/ 145699 h 3232665"/>
                  <a:gd name="connsiteX6" fmla="*/ 5064632 w 5100718"/>
                  <a:gd name="connsiteY6" fmla="*/ 1041049 h 3232665"/>
                  <a:gd name="connsiteX7" fmla="*/ 4893182 w 5100718"/>
                  <a:gd name="connsiteY7" fmla="*/ 2565049 h 3232665"/>
                  <a:gd name="connsiteX8" fmla="*/ 3769232 w 5100718"/>
                  <a:gd name="connsiteY8" fmla="*/ 3174649 h 3232665"/>
                  <a:gd name="connsiteX9" fmla="*/ 854582 w 5100718"/>
                  <a:gd name="connsiteY9" fmla="*/ 3136549 h 3232665"/>
                  <a:gd name="connsiteX10" fmla="*/ 73532 w 5100718"/>
                  <a:gd name="connsiteY10" fmla="*/ 2545999 h 3232665"/>
                  <a:gd name="connsiteX11" fmla="*/ 54482 w 5100718"/>
                  <a:gd name="connsiteY11" fmla="*/ 1536349 h 3232665"/>
                  <a:gd name="connsiteX12" fmla="*/ 283082 w 5100718"/>
                  <a:gd name="connsiteY12" fmla="*/ 488599 h 3232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100718" h="3232665">
                    <a:moveTo>
                      <a:pt x="283082" y="488599"/>
                    </a:moveTo>
                    <a:cubicBezTo>
                      <a:pt x="397382" y="253649"/>
                      <a:pt x="594232" y="196499"/>
                      <a:pt x="740282" y="126649"/>
                    </a:cubicBezTo>
                    <a:cubicBezTo>
                      <a:pt x="886332" y="56799"/>
                      <a:pt x="1159382" y="69499"/>
                      <a:pt x="1159382" y="69499"/>
                    </a:cubicBezTo>
                    <a:cubicBezTo>
                      <a:pt x="1305432" y="50449"/>
                      <a:pt x="1321307" y="21874"/>
                      <a:pt x="1616582" y="12349"/>
                    </a:cubicBezTo>
                    <a:cubicBezTo>
                      <a:pt x="1911857" y="2824"/>
                      <a:pt x="2457957" y="-9876"/>
                      <a:pt x="2931032" y="12349"/>
                    </a:cubicBezTo>
                    <a:cubicBezTo>
                      <a:pt x="3404107" y="34574"/>
                      <a:pt x="4099432" y="-25751"/>
                      <a:pt x="4455032" y="145699"/>
                    </a:cubicBezTo>
                    <a:cubicBezTo>
                      <a:pt x="4810632" y="317149"/>
                      <a:pt x="4991607" y="637824"/>
                      <a:pt x="5064632" y="1041049"/>
                    </a:cubicBezTo>
                    <a:cubicBezTo>
                      <a:pt x="5137657" y="1444274"/>
                      <a:pt x="5109082" y="2209449"/>
                      <a:pt x="4893182" y="2565049"/>
                    </a:cubicBezTo>
                    <a:cubicBezTo>
                      <a:pt x="4677282" y="2920649"/>
                      <a:pt x="4442332" y="3079399"/>
                      <a:pt x="3769232" y="3174649"/>
                    </a:cubicBezTo>
                    <a:cubicBezTo>
                      <a:pt x="3096132" y="3269899"/>
                      <a:pt x="1470532" y="3241324"/>
                      <a:pt x="854582" y="3136549"/>
                    </a:cubicBezTo>
                    <a:cubicBezTo>
                      <a:pt x="238632" y="3031774"/>
                      <a:pt x="206882" y="2812699"/>
                      <a:pt x="73532" y="2545999"/>
                    </a:cubicBezTo>
                    <a:cubicBezTo>
                      <a:pt x="-59818" y="2279299"/>
                      <a:pt x="22732" y="1882424"/>
                      <a:pt x="54482" y="1536349"/>
                    </a:cubicBezTo>
                    <a:cubicBezTo>
                      <a:pt x="86232" y="1190274"/>
                      <a:pt x="168782" y="723549"/>
                      <a:pt x="283082" y="48859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7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  <a:sym typeface="Arial"/>
                  </a:rPr>
                  <a:t>..?.. x 2 = 10</a:t>
                </a:r>
                <a:endParaRPr kumimoji="0" lang="zh-CN" altLang="en-US" sz="7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/>
                  <a:cs typeface="Arial" panose="020B0604020202020204" pitchFamily="34" charset="0"/>
                  <a:sym typeface="Arial"/>
                </a:endParaRPr>
              </a:p>
            </p:txBody>
          </p:sp>
          <p:pic>
            <p:nvPicPr>
              <p:cNvPr id="55" name="huyen">
                <a:extLst>
                  <a:ext uri="{FF2B5EF4-FFF2-40B4-BE49-F238E27FC236}">
                    <a16:creationId xmlns:a16="http://schemas.microsoft.com/office/drawing/2014/main" id="{0C2066FF-76B7-44DE-AAA8-E8204E395DC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5901" t="71039" r="65268" b="14236"/>
              <a:stretch/>
            </p:blipFill>
            <p:spPr>
              <a:xfrm rot="19268029">
                <a:off x="6000159" y="1974426"/>
                <a:ext cx="811846" cy="511558"/>
              </a:xfrm>
              <a:prstGeom prst="rect">
                <a:avLst/>
              </a:prstGeom>
            </p:spPr>
          </p:pic>
        </p:grpSp>
        <p:sp>
          <p:nvSpPr>
            <p:cNvPr id="53" name="1">
              <a:extLst>
                <a:ext uri="{FF2B5EF4-FFF2-40B4-BE49-F238E27FC236}">
                  <a16:creationId xmlns:a16="http://schemas.microsoft.com/office/drawing/2014/main" id="{F1B27A02-309C-4A1D-AE9C-D8AC960D3CCA}"/>
                </a:ext>
              </a:extLst>
            </p:cNvPr>
            <p:cNvSpPr/>
            <p:nvPr/>
          </p:nvSpPr>
          <p:spPr>
            <a:xfrm>
              <a:off x="1840998" y="1059024"/>
              <a:ext cx="7784539" cy="4586375"/>
            </a:xfrm>
            <a:custGeom>
              <a:avLst/>
              <a:gdLst>
                <a:gd name="connsiteX0" fmla="*/ 283082 w 5100718"/>
                <a:gd name="connsiteY0" fmla="*/ 488599 h 3232665"/>
                <a:gd name="connsiteX1" fmla="*/ 740282 w 5100718"/>
                <a:gd name="connsiteY1" fmla="*/ 126649 h 3232665"/>
                <a:gd name="connsiteX2" fmla="*/ 1159382 w 5100718"/>
                <a:gd name="connsiteY2" fmla="*/ 69499 h 3232665"/>
                <a:gd name="connsiteX3" fmla="*/ 1616582 w 5100718"/>
                <a:gd name="connsiteY3" fmla="*/ 12349 h 3232665"/>
                <a:gd name="connsiteX4" fmla="*/ 2931032 w 5100718"/>
                <a:gd name="connsiteY4" fmla="*/ 12349 h 3232665"/>
                <a:gd name="connsiteX5" fmla="*/ 4455032 w 5100718"/>
                <a:gd name="connsiteY5" fmla="*/ 145699 h 3232665"/>
                <a:gd name="connsiteX6" fmla="*/ 5064632 w 5100718"/>
                <a:gd name="connsiteY6" fmla="*/ 1041049 h 3232665"/>
                <a:gd name="connsiteX7" fmla="*/ 4893182 w 5100718"/>
                <a:gd name="connsiteY7" fmla="*/ 2565049 h 3232665"/>
                <a:gd name="connsiteX8" fmla="*/ 3769232 w 5100718"/>
                <a:gd name="connsiteY8" fmla="*/ 3174649 h 3232665"/>
                <a:gd name="connsiteX9" fmla="*/ 854582 w 5100718"/>
                <a:gd name="connsiteY9" fmla="*/ 3136549 h 3232665"/>
                <a:gd name="connsiteX10" fmla="*/ 73532 w 5100718"/>
                <a:gd name="connsiteY10" fmla="*/ 2545999 h 3232665"/>
                <a:gd name="connsiteX11" fmla="*/ 54482 w 5100718"/>
                <a:gd name="connsiteY11" fmla="*/ 1536349 h 3232665"/>
                <a:gd name="connsiteX12" fmla="*/ 283082 w 5100718"/>
                <a:gd name="connsiteY12" fmla="*/ 488599 h 3232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00718" h="3232665">
                  <a:moveTo>
                    <a:pt x="283082" y="488599"/>
                  </a:moveTo>
                  <a:cubicBezTo>
                    <a:pt x="397382" y="253649"/>
                    <a:pt x="594232" y="196499"/>
                    <a:pt x="740282" y="126649"/>
                  </a:cubicBezTo>
                  <a:cubicBezTo>
                    <a:pt x="886332" y="56799"/>
                    <a:pt x="1159382" y="69499"/>
                    <a:pt x="1159382" y="69499"/>
                  </a:cubicBezTo>
                  <a:cubicBezTo>
                    <a:pt x="1305432" y="50449"/>
                    <a:pt x="1321307" y="21874"/>
                    <a:pt x="1616582" y="12349"/>
                  </a:cubicBezTo>
                  <a:cubicBezTo>
                    <a:pt x="1911857" y="2824"/>
                    <a:pt x="2457957" y="-9876"/>
                    <a:pt x="2931032" y="12349"/>
                  </a:cubicBezTo>
                  <a:cubicBezTo>
                    <a:pt x="3404107" y="34574"/>
                    <a:pt x="4099432" y="-25751"/>
                    <a:pt x="4455032" y="145699"/>
                  </a:cubicBezTo>
                  <a:cubicBezTo>
                    <a:pt x="4810632" y="317149"/>
                    <a:pt x="4991607" y="637824"/>
                    <a:pt x="5064632" y="1041049"/>
                  </a:cubicBezTo>
                  <a:cubicBezTo>
                    <a:pt x="5137657" y="1444274"/>
                    <a:pt x="5109082" y="2209449"/>
                    <a:pt x="4893182" y="2565049"/>
                  </a:cubicBezTo>
                  <a:cubicBezTo>
                    <a:pt x="4677282" y="2920649"/>
                    <a:pt x="4442332" y="3079399"/>
                    <a:pt x="3769232" y="3174649"/>
                  </a:cubicBezTo>
                  <a:cubicBezTo>
                    <a:pt x="3096132" y="3269899"/>
                    <a:pt x="1470532" y="3241324"/>
                    <a:pt x="854582" y="3136549"/>
                  </a:cubicBezTo>
                  <a:cubicBezTo>
                    <a:pt x="238632" y="3031774"/>
                    <a:pt x="206882" y="2812699"/>
                    <a:pt x="73532" y="2545999"/>
                  </a:cubicBezTo>
                  <a:cubicBezTo>
                    <a:pt x="-59818" y="2279299"/>
                    <a:pt x="22732" y="1882424"/>
                    <a:pt x="54482" y="1536349"/>
                  </a:cubicBezTo>
                  <a:cubicBezTo>
                    <a:pt x="86232" y="1190274"/>
                    <a:pt x="168782" y="723549"/>
                    <a:pt x="283082" y="488599"/>
                  </a:cubicBezTo>
                  <a:close/>
                </a:path>
              </a:pathLst>
            </a:cu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  <a:sym typeface="Arial"/>
              </a:endParaRPr>
            </a:p>
          </p:txBody>
        </p:sp>
      </p:grpSp>
      <p:grpSp>
        <p:nvGrpSpPr>
          <p:cNvPr id="58" name="dap an">
            <a:extLst>
              <a:ext uri="{FF2B5EF4-FFF2-40B4-BE49-F238E27FC236}">
                <a16:creationId xmlns:a16="http://schemas.microsoft.com/office/drawing/2014/main" id="{A154F1F2-B83F-4991-AB47-9C946AD0C4FC}"/>
              </a:ext>
            </a:extLst>
          </p:cNvPr>
          <p:cNvGrpSpPr/>
          <p:nvPr/>
        </p:nvGrpSpPr>
        <p:grpSpPr>
          <a:xfrm>
            <a:off x="2194494" y="4151797"/>
            <a:ext cx="5130365" cy="2583074"/>
            <a:chOff x="1719531" y="644142"/>
            <a:chExt cx="8168170" cy="5231904"/>
          </a:xfrm>
        </p:grpSpPr>
        <p:grpSp>
          <p:nvGrpSpPr>
            <p:cNvPr id="59" name="huyen">
              <a:extLst>
                <a:ext uri="{FF2B5EF4-FFF2-40B4-BE49-F238E27FC236}">
                  <a16:creationId xmlns:a16="http://schemas.microsoft.com/office/drawing/2014/main" id="{CBF82D46-51E2-442D-B402-F51D8E206CCD}"/>
                </a:ext>
              </a:extLst>
            </p:cNvPr>
            <p:cNvGrpSpPr/>
            <p:nvPr/>
          </p:nvGrpSpPr>
          <p:grpSpPr>
            <a:xfrm>
              <a:off x="1719531" y="644142"/>
              <a:ext cx="8168170" cy="5231904"/>
              <a:chOff x="5789883" y="1974426"/>
              <a:chExt cx="5100718" cy="3438925"/>
            </a:xfrm>
            <a:effectLst>
              <a:outerShdw blurRad="127000" dist="12700" sx="103000" sy="103000" algn="ctr" rotWithShape="0">
                <a:prstClr val="black">
                  <a:alpha val="7000"/>
                </a:prstClr>
              </a:outerShdw>
            </a:effectLst>
          </p:grpSpPr>
          <p:sp>
            <p:nvSpPr>
              <p:cNvPr id="61" name="huyen">
                <a:extLst>
                  <a:ext uri="{FF2B5EF4-FFF2-40B4-BE49-F238E27FC236}">
                    <a16:creationId xmlns:a16="http://schemas.microsoft.com/office/drawing/2014/main" id="{E9709399-6B2D-4D4D-99EB-C2E34F06359E}"/>
                  </a:ext>
                </a:extLst>
              </p:cNvPr>
              <p:cNvSpPr/>
              <p:nvPr/>
            </p:nvSpPr>
            <p:spPr>
              <a:xfrm>
                <a:off x="5789883" y="2091489"/>
                <a:ext cx="5100718" cy="3321862"/>
              </a:xfrm>
              <a:custGeom>
                <a:avLst/>
                <a:gdLst>
                  <a:gd name="connsiteX0" fmla="*/ 283082 w 5100718"/>
                  <a:gd name="connsiteY0" fmla="*/ 488599 h 3232665"/>
                  <a:gd name="connsiteX1" fmla="*/ 740282 w 5100718"/>
                  <a:gd name="connsiteY1" fmla="*/ 126649 h 3232665"/>
                  <a:gd name="connsiteX2" fmla="*/ 1159382 w 5100718"/>
                  <a:gd name="connsiteY2" fmla="*/ 69499 h 3232665"/>
                  <a:gd name="connsiteX3" fmla="*/ 1616582 w 5100718"/>
                  <a:gd name="connsiteY3" fmla="*/ 12349 h 3232665"/>
                  <a:gd name="connsiteX4" fmla="*/ 2931032 w 5100718"/>
                  <a:gd name="connsiteY4" fmla="*/ 12349 h 3232665"/>
                  <a:gd name="connsiteX5" fmla="*/ 4455032 w 5100718"/>
                  <a:gd name="connsiteY5" fmla="*/ 145699 h 3232665"/>
                  <a:gd name="connsiteX6" fmla="*/ 5064632 w 5100718"/>
                  <a:gd name="connsiteY6" fmla="*/ 1041049 h 3232665"/>
                  <a:gd name="connsiteX7" fmla="*/ 4893182 w 5100718"/>
                  <a:gd name="connsiteY7" fmla="*/ 2565049 h 3232665"/>
                  <a:gd name="connsiteX8" fmla="*/ 3769232 w 5100718"/>
                  <a:gd name="connsiteY8" fmla="*/ 3174649 h 3232665"/>
                  <a:gd name="connsiteX9" fmla="*/ 854582 w 5100718"/>
                  <a:gd name="connsiteY9" fmla="*/ 3136549 h 3232665"/>
                  <a:gd name="connsiteX10" fmla="*/ 73532 w 5100718"/>
                  <a:gd name="connsiteY10" fmla="*/ 2545999 h 3232665"/>
                  <a:gd name="connsiteX11" fmla="*/ 54482 w 5100718"/>
                  <a:gd name="connsiteY11" fmla="*/ 1536349 h 3232665"/>
                  <a:gd name="connsiteX12" fmla="*/ 283082 w 5100718"/>
                  <a:gd name="connsiteY12" fmla="*/ 488599 h 3232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100718" h="3232665">
                    <a:moveTo>
                      <a:pt x="283082" y="488599"/>
                    </a:moveTo>
                    <a:cubicBezTo>
                      <a:pt x="397382" y="253649"/>
                      <a:pt x="594232" y="196499"/>
                      <a:pt x="740282" y="126649"/>
                    </a:cubicBezTo>
                    <a:cubicBezTo>
                      <a:pt x="886332" y="56799"/>
                      <a:pt x="1159382" y="69499"/>
                      <a:pt x="1159382" y="69499"/>
                    </a:cubicBezTo>
                    <a:cubicBezTo>
                      <a:pt x="1305432" y="50449"/>
                      <a:pt x="1321307" y="21874"/>
                      <a:pt x="1616582" y="12349"/>
                    </a:cubicBezTo>
                    <a:cubicBezTo>
                      <a:pt x="1911857" y="2824"/>
                      <a:pt x="2457957" y="-9876"/>
                      <a:pt x="2931032" y="12349"/>
                    </a:cubicBezTo>
                    <a:cubicBezTo>
                      <a:pt x="3404107" y="34574"/>
                      <a:pt x="4099432" y="-25751"/>
                      <a:pt x="4455032" y="145699"/>
                    </a:cubicBezTo>
                    <a:cubicBezTo>
                      <a:pt x="4810632" y="317149"/>
                      <a:pt x="4991607" y="637824"/>
                      <a:pt x="5064632" y="1041049"/>
                    </a:cubicBezTo>
                    <a:cubicBezTo>
                      <a:pt x="5137657" y="1444274"/>
                      <a:pt x="5109082" y="2209449"/>
                      <a:pt x="4893182" y="2565049"/>
                    </a:cubicBezTo>
                    <a:cubicBezTo>
                      <a:pt x="4677282" y="2920649"/>
                      <a:pt x="4442332" y="3079399"/>
                      <a:pt x="3769232" y="3174649"/>
                    </a:cubicBezTo>
                    <a:cubicBezTo>
                      <a:pt x="3096132" y="3269899"/>
                      <a:pt x="1470532" y="3241324"/>
                      <a:pt x="854582" y="3136549"/>
                    </a:cubicBezTo>
                    <a:cubicBezTo>
                      <a:pt x="238632" y="3031774"/>
                      <a:pt x="206882" y="2812699"/>
                      <a:pt x="73532" y="2545999"/>
                    </a:cubicBezTo>
                    <a:cubicBezTo>
                      <a:pt x="-59818" y="2279299"/>
                      <a:pt x="22732" y="1882424"/>
                      <a:pt x="54482" y="1536349"/>
                    </a:cubicBezTo>
                    <a:cubicBezTo>
                      <a:pt x="86232" y="1190274"/>
                      <a:pt x="168782" y="723549"/>
                      <a:pt x="283082" y="48859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sz="4400" dirty="0" err="1">
                    <a:solidFill>
                      <a:srgbClr val="FF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  <a:sym typeface="Arial"/>
                  </a:rPr>
                  <a:t>Đáp</a:t>
                </a:r>
                <a:r>
                  <a:rPr lang="en-US" altLang="zh-CN" sz="4400" dirty="0">
                    <a:solidFill>
                      <a:srgbClr val="FF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lang="en-US" altLang="zh-CN" sz="4400" dirty="0" err="1">
                    <a:solidFill>
                      <a:srgbClr val="FF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  <a:sym typeface="Arial"/>
                  </a:rPr>
                  <a:t>án</a:t>
                </a:r>
                <a:r>
                  <a:rPr lang="en-US" altLang="zh-CN" sz="4400" dirty="0">
                    <a:solidFill>
                      <a:srgbClr val="FF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  <a:sym typeface="Arial"/>
                  </a:rPr>
                  <a:t>: 5</a:t>
                </a:r>
                <a:endParaRPr kumimoji="0" lang="zh-CN" alt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/>
                  <a:cs typeface="Arial" panose="020B0604020202020204" pitchFamily="34" charset="0"/>
                  <a:sym typeface="Arial"/>
                </a:endParaRPr>
              </a:p>
            </p:txBody>
          </p:sp>
          <p:pic>
            <p:nvPicPr>
              <p:cNvPr id="62" name="huyen">
                <a:extLst>
                  <a:ext uri="{FF2B5EF4-FFF2-40B4-BE49-F238E27FC236}">
                    <a16:creationId xmlns:a16="http://schemas.microsoft.com/office/drawing/2014/main" id="{0C2066FF-76B7-44DE-AAA8-E8204E395DC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5901" t="71039" r="65268" b="14236"/>
              <a:stretch/>
            </p:blipFill>
            <p:spPr>
              <a:xfrm rot="19268029">
                <a:off x="6000159" y="1974426"/>
                <a:ext cx="811846" cy="511558"/>
              </a:xfrm>
              <a:prstGeom prst="rect">
                <a:avLst/>
              </a:prstGeom>
            </p:spPr>
          </p:pic>
        </p:grpSp>
        <p:sp>
          <p:nvSpPr>
            <p:cNvPr id="60" name="huyen">
              <a:extLst>
                <a:ext uri="{FF2B5EF4-FFF2-40B4-BE49-F238E27FC236}">
                  <a16:creationId xmlns:a16="http://schemas.microsoft.com/office/drawing/2014/main" id="{F1B27A02-309C-4A1D-AE9C-D8AC960D3CCA}"/>
                </a:ext>
              </a:extLst>
            </p:cNvPr>
            <p:cNvSpPr/>
            <p:nvPr/>
          </p:nvSpPr>
          <p:spPr>
            <a:xfrm>
              <a:off x="1840998" y="1059024"/>
              <a:ext cx="7784539" cy="4586376"/>
            </a:xfrm>
            <a:custGeom>
              <a:avLst/>
              <a:gdLst>
                <a:gd name="connsiteX0" fmla="*/ 283082 w 5100718"/>
                <a:gd name="connsiteY0" fmla="*/ 488599 h 3232665"/>
                <a:gd name="connsiteX1" fmla="*/ 740282 w 5100718"/>
                <a:gd name="connsiteY1" fmla="*/ 126649 h 3232665"/>
                <a:gd name="connsiteX2" fmla="*/ 1159382 w 5100718"/>
                <a:gd name="connsiteY2" fmla="*/ 69499 h 3232665"/>
                <a:gd name="connsiteX3" fmla="*/ 1616582 w 5100718"/>
                <a:gd name="connsiteY3" fmla="*/ 12349 h 3232665"/>
                <a:gd name="connsiteX4" fmla="*/ 2931032 w 5100718"/>
                <a:gd name="connsiteY4" fmla="*/ 12349 h 3232665"/>
                <a:gd name="connsiteX5" fmla="*/ 4455032 w 5100718"/>
                <a:gd name="connsiteY5" fmla="*/ 145699 h 3232665"/>
                <a:gd name="connsiteX6" fmla="*/ 5064632 w 5100718"/>
                <a:gd name="connsiteY6" fmla="*/ 1041049 h 3232665"/>
                <a:gd name="connsiteX7" fmla="*/ 4893182 w 5100718"/>
                <a:gd name="connsiteY7" fmla="*/ 2565049 h 3232665"/>
                <a:gd name="connsiteX8" fmla="*/ 3769232 w 5100718"/>
                <a:gd name="connsiteY8" fmla="*/ 3174649 h 3232665"/>
                <a:gd name="connsiteX9" fmla="*/ 854582 w 5100718"/>
                <a:gd name="connsiteY9" fmla="*/ 3136549 h 3232665"/>
                <a:gd name="connsiteX10" fmla="*/ 73532 w 5100718"/>
                <a:gd name="connsiteY10" fmla="*/ 2545999 h 3232665"/>
                <a:gd name="connsiteX11" fmla="*/ 54482 w 5100718"/>
                <a:gd name="connsiteY11" fmla="*/ 1536349 h 3232665"/>
                <a:gd name="connsiteX12" fmla="*/ 283082 w 5100718"/>
                <a:gd name="connsiteY12" fmla="*/ 488599 h 3232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00718" h="3232665">
                  <a:moveTo>
                    <a:pt x="283082" y="488599"/>
                  </a:moveTo>
                  <a:cubicBezTo>
                    <a:pt x="397382" y="253649"/>
                    <a:pt x="594232" y="196499"/>
                    <a:pt x="740282" y="126649"/>
                  </a:cubicBezTo>
                  <a:cubicBezTo>
                    <a:pt x="886332" y="56799"/>
                    <a:pt x="1159382" y="69499"/>
                    <a:pt x="1159382" y="69499"/>
                  </a:cubicBezTo>
                  <a:cubicBezTo>
                    <a:pt x="1305432" y="50449"/>
                    <a:pt x="1321307" y="21874"/>
                    <a:pt x="1616582" y="12349"/>
                  </a:cubicBezTo>
                  <a:cubicBezTo>
                    <a:pt x="1911857" y="2824"/>
                    <a:pt x="2457957" y="-9876"/>
                    <a:pt x="2931032" y="12349"/>
                  </a:cubicBezTo>
                  <a:cubicBezTo>
                    <a:pt x="3404107" y="34574"/>
                    <a:pt x="4099432" y="-25751"/>
                    <a:pt x="4455032" y="145699"/>
                  </a:cubicBezTo>
                  <a:cubicBezTo>
                    <a:pt x="4810632" y="317149"/>
                    <a:pt x="4991607" y="637824"/>
                    <a:pt x="5064632" y="1041049"/>
                  </a:cubicBezTo>
                  <a:cubicBezTo>
                    <a:pt x="5137657" y="1444274"/>
                    <a:pt x="5109082" y="2209449"/>
                    <a:pt x="4893182" y="2565049"/>
                  </a:cubicBezTo>
                  <a:cubicBezTo>
                    <a:pt x="4677282" y="2920649"/>
                    <a:pt x="4442332" y="3079399"/>
                    <a:pt x="3769232" y="3174649"/>
                  </a:cubicBezTo>
                  <a:cubicBezTo>
                    <a:pt x="3096132" y="3269899"/>
                    <a:pt x="1470532" y="3241324"/>
                    <a:pt x="854582" y="3136549"/>
                  </a:cubicBezTo>
                  <a:cubicBezTo>
                    <a:pt x="238632" y="3031774"/>
                    <a:pt x="206882" y="2812699"/>
                    <a:pt x="73532" y="2545999"/>
                  </a:cubicBezTo>
                  <a:cubicBezTo>
                    <a:pt x="-59818" y="2279299"/>
                    <a:pt x="22732" y="1882424"/>
                    <a:pt x="54482" y="1536349"/>
                  </a:cubicBezTo>
                  <a:cubicBezTo>
                    <a:pt x="86232" y="1190274"/>
                    <a:pt x="168782" y="723549"/>
                    <a:pt x="283082" y="488599"/>
                  </a:cubicBezTo>
                  <a:close/>
                </a:path>
              </a:pathLst>
            </a:cu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  <a:sym typeface="Arial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635923" y="64047"/>
            <a:ext cx="3272430" cy="832796"/>
            <a:chOff x="4202427" y="-128509"/>
            <a:chExt cx="3694951" cy="940323"/>
          </a:xfrm>
        </p:grpSpPr>
        <p:pic>
          <p:nvPicPr>
            <p:cNvPr id="72" name="Picture 71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443" t="30997" r="29452" b="47840"/>
            <a:stretch/>
          </p:blipFill>
          <p:spPr>
            <a:xfrm>
              <a:off x="4202427" y="379344"/>
              <a:ext cx="609781" cy="432470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1141" y="265321"/>
              <a:ext cx="2890700" cy="527876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3795" b="50078" l="4839" r="2258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8" t="22691" r="77429" b="49161"/>
            <a:stretch/>
          </p:blipFill>
          <p:spPr>
            <a:xfrm>
              <a:off x="7386303" y="-128509"/>
              <a:ext cx="511075" cy="596255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15" name="Group 14"/>
          <p:cNvGrpSpPr/>
          <p:nvPr/>
        </p:nvGrpSpPr>
        <p:grpSpPr>
          <a:xfrm>
            <a:off x="-2776048" y="4552950"/>
            <a:ext cx="2677134" cy="2088548"/>
            <a:chOff x="-3128474" y="4278007"/>
            <a:chExt cx="3029560" cy="2363491"/>
          </a:xfrm>
        </p:grpSpPr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3128474" y="4278007"/>
              <a:ext cx="3029560" cy="2363491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337899" y="5233745"/>
              <a:ext cx="1488096" cy="263443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</p:spTree>
    <p:extLst>
      <p:ext uri="{BB962C8B-B14F-4D97-AF65-F5344CB8AC3E}">
        <p14:creationId xmlns:p14="http://schemas.microsoft.com/office/powerpoint/2010/main" val="3743263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3.7037E-6 L 0.83972 -0.07083 " pathEditMode="relative" rAng="0" ptsTypes="AA">
                                      <p:cBhvr>
                                        <p:cTn id="12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979" y="-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7357" y="-270866"/>
            <a:ext cx="12290601" cy="7370703"/>
          </a:xfrm>
          <a:prstGeom prst="rect">
            <a:avLst/>
          </a:prstGeom>
        </p:spPr>
      </p:pic>
      <p:sp>
        <p:nvSpPr>
          <p:cNvPr id="40" name="Right Arrow 39">
            <a:hlinkClick r:id="" action="ppaction://hlinkshowjump?jump=nextslide"/>
          </p:cNvPr>
          <p:cNvSpPr/>
          <p:nvPr/>
        </p:nvSpPr>
        <p:spPr>
          <a:xfrm>
            <a:off x="10370633" y="5499104"/>
            <a:ext cx="1157515" cy="794408"/>
          </a:xfrm>
          <a:prstGeom prst="rightArrow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 panose="020F0502020204030204"/>
                <a:ea typeface="微软雅黑"/>
                <a:cs typeface="+mn-cs"/>
                <a:sym typeface="Arial"/>
              </a:rPr>
              <a:t>Next 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4767506" y="6385368"/>
            <a:ext cx="2248353" cy="699007"/>
            <a:chOff x="4767506" y="6385368"/>
            <a:chExt cx="2248353" cy="699007"/>
          </a:xfrm>
        </p:grpSpPr>
        <p:pic>
          <p:nvPicPr>
            <p:cNvPr id="45" name="huyen">
              <a:extLst>
                <a:ext uri="{FF2B5EF4-FFF2-40B4-BE49-F238E27FC236}">
                  <a16:creationId xmlns:a16="http://schemas.microsoft.com/office/drawing/2014/main" id="{839A2A9F-C718-460E-8FB7-322116AA8F6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7506" y="6466359"/>
              <a:ext cx="678473" cy="576372"/>
            </a:xfrm>
            <a:prstGeom prst="rect">
              <a:avLst/>
            </a:prstGeom>
          </p:spPr>
        </p:pic>
        <p:pic>
          <p:nvPicPr>
            <p:cNvPr id="46" name="huyen">
              <a:extLst>
                <a:ext uri="{FF2B5EF4-FFF2-40B4-BE49-F238E27FC236}">
                  <a16:creationId xmlns:a16="http://schemas.microsoft.com/office/drawing/2014/main" id="{5E5D0B11-33B0-49C3-BD54-3E9B25F11A7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539136" y="6385368"/>
              <a:ext cx="822831" cy="699007"/>
            </a:xfrm>
            <a:prstGeom prst="rect">
              <a:avLst/>
            </a:prstGeom>
          </p:spPr>
        </p:pic>
        <p:pic>
          <p:nvPicPr>
            <p:cNvPr id="47" name="huyen">
              <a:extLst>
                <a:ext uri="{FF2B5EF4-FFF2-40B4-BE49-F238E27FC236}">
                  <a16:creationId xmlns:a16="http://schemas.microsoft.com/office/drawing/2014/main" id="{305F0C80-8940-4247-A773-91D2178933A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343999" y="6493264"/>
              <a:ext cx="671860" cy="570755"/>
            </a:xfrm>
            <a:prstGeom prst="rect">
              <a:avLst/>
            </a:prstGeom>
          </p:spPr>
        </p:pic>
      </p:grpSp>
      <p:grpSp>
        <p:nvGrpSpPr>
          <p:cNvPr id="51" name="cau hoi">
            <a:extLst>
              <a:ext uri="{FF2B5EF4-FFF2-40B4-BE49-F238E27FC236}">
                <a16:creationId xmlns:a16="http://schemas.microsoft.com/office/drawing/2014/main" id="{A154F1F2-B83F-4991-AB47-9C946AD0C4FC}"/>
              </a:ext>
            </a:extLst>
          </p:cNvPr>
          <p:cNvGrpSpPr/>
          <p:nvPr/>
        </p:nvGrpSpPr>
        <p:grpSpPr>
          <a:xfrm flipH="1">
            <a:off x="2512804" y="614642"/>
            <a:ext cx="7166392" cy="3562276"/>
            <a:chOff x="1719531" y="644142"/>
            <a:chExt cx="8168170" cy="5096202"/>
          </a:xfrm>
        </p:grpSpPr>
        <p:grpSp>
          <p:nvGrpSpPr>
            <p:cNvPr id="52" name="huyen">
              <a:extLst>
                <a:ext uri="{FF2B5EF4-FFF2-40B4-BE49-F238E27FC236}">
                  <a16:creationId xmlns:a16="http://schemas.microsoft.com/office/drawing/2014/main" id="{CBF82D46-51E2-442D-B402-F51D8E206CCD}"/>
                </a:ext>
              </a:extLst>
            </p:cNvPr>
            <p:cNvGrpSpPr/>
            <p:nvPr/>
          </p:nvGrpSpPr>
          <p:grpSpPr>
            <a:xfrm>
              <a:off x="1719531" y="644142"/>
              <a:ext cx="8168170" cy="5096202"/>
              <a:chOff x="5789883" y="1974426"/>
              <a:chExt cx="5100718" cy="3349728"/>
            </a:xfrm>
            <a:effectLst>
              <a:outerShdw blurRad="127000" dist="12700" sx="103000" sy="103000" algn="ctr" rotWithShape="0">
                <a:prstClr val="black">
                  <a:alpha val="7000"/>
                </a:prstClr>
              </a:outerShdw>
            </a:effectLst>
          </p:grpSpPr>
          <p:sp>
            <p:nvSpPr>
              <p:cNvPr id="54" name="huyen">
                <a:extLst>
                  <a:ext uri="{FF2B5EF4-FFF2-40B4-BE49-F238E27FC236}">
                    <a16:creationId xmlns:a16="http://schemas.microsoft.com/office/drawing/2014/main" id="{E9709399-6B2D-4D4D-99EB-C2E34F06359E}"/>
                  </a:ext>
                </a:extLst>
              </p:cNvPr>
              <p:cNvSpPr/>
              <p:nvPr/>
            </p:nvSpPr>
            <p:spPr>
              <a:xfrm>
                <a:off x="5789883" y="2091488"/>
                <a:ext cx="5100718" cy="3232666"/>
              </a:xfrm>
              <a:custGeom>
                <a:avLst/>
                <a:gdLst>
                  <a:gd name="connsiteX0" fmla="*/ 283082 w 5100718"/>
                  <a:gd name="connsiteY0" fmla="*/ 488599 h 3232665"/>
                  <a:gd name="connsiteX1" fmla="*/ 740282 w 5100718"/>
                  <a:gd name="connsiteY1" fmla="*/ 126649 h 3232665"/>
                  <a:gd name="connsiteX2" fmla="*/ 1159382 w 5100718"/>
                  <a:gd name="connsiteY2" fmla="*/ 69499 h 3232665"/>
                  <a:gd name="connsiteX3" fmla="*/ 1616582 w 5100718"/>
                  <a:gd name="connsiteY3" fmla="*/ 12349 h 3232665"/>
                  <a:gd name="connsiteX4" fmla="*/ 2931032 w 5100718"/>
                  <a:gd name="connsiteY4" fmla="*/ 12349 h 3232665"/>
                  <a:gd name="connsiteX5" fmla="*/ 4455032 w 5100718"/>
                  <a:gd name="connsiteY5" fmla="*/ 145699 h 3232665"/>
                  <a:gd name="connsiteX6" fmla="*/ 5064632 w 5100718"/>
                  <a:gd name="connsiteY6" fmla="*/ 1041049 h 3232665"/>
                  <a:gd name="connsiteX7" fmla="*/ 4893182 w 5100718"/>
                  <a:gd name="connsiteY7" fmla="*/ 2565049 h 3232665"/>
                  <a:gd name="connsiteX8" fmla="*/ 3769232 w 5100718"/>
                  <a:gd name="connsiteY8" fmla="*/ 3174649 h 3232665"/>
                  <a:gd name="connsiteX9" fmla="*/ 854582 w 5100718"/>
                  <a:gd name="connsiteY9" fmla="*/ 3136549 h 3232665"/>
                  <a:gd name="connsiteX10" fmla="*/ 73532 w 5100718"/>
                  <a:gd name="connsiteY10" fmla="*/ 2545999 h 3232665"/>
                  <a:gd name="connsiteX11" fmla="*/ 54482 w 5100718"/>
                  <a:gd name="connsiteY11" fmla="*/ 1536349 h 3232665"/>
                  <a:gd name="connsiteX12" fmla="*/ 283082 w 5100718"/>
                  <a:gd name="connsiteY12" fmla="*/ 488599 h 3232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100718" h="3232665">
                    <a:moveTo>
                      <a:pt x="283082" y="488599"/>
                    </a:moveTo>
                    <a:cubicBezTo>
                      <a:pt x="397382" y="253649"/>
                      <a:pt x="594232" y="196499"/>
                      <a:pt x="740282" y="126649"/>
                    </a:cubicBezTo>
                    <a:cubicBezTo>
                      <a:pt x="886332" y="56799"/>
                      <a:pt x="1159382" y="69499"/>
                      <a:pt x="1159382" y="69499"/>
                    </a:cubicBezTo>
                    <a:cubicBezTo>
                      <a:pt x="1305432" y="50449"/>
                      <a:pt x="1321307" y="21874"/>
                      <a:pt x="1616582" y="12349"/>
                    </a:cubicBezTo>
                    <a:cubicBezTo>
                      <a:pt x="1911857" y="2824"/>
                      <a:pt x="2457957" y="-9876"/>
                      <a:pt x="2931032" y="12349"/>
                    </a:cubicBezTo>
                    <a:cubicBezTo>
                      <a:pt x="3404107" y="34574"/>
                      <a:pt x="4099432" y="-25751"/>
                      <a:pt x="4455032" y="145699"/>
                    </a:cubicBezTo>
                    <a:cubicBezTo>
                      <a:pt x="4810632" y="317149"/>
                      <a:pt x="4991607" y="637824"/>
                      <a:pt x="5064632" y="1041049"/>
                    </a:cubicBezTo>
                    <a:cubicBezTo>
                      <a:pt x="5137657" y="1444274"/>
                      <a:pt x="5109082" y="2209449"/>
                      <a:pt x="4893182" y="2565049"/>
                    </a:cubicBezTo>
                    <a:cubicBezTo>
                      <a:pt x="4677282" y="2920649"/>
                      <a:pt x="4442332" y="3079399"/>
                      <a:pt x="3769232" y="3174649"/>
                    </a:cubicBezTo>
                    <a:cubicBezTo>
                      <a:pt x="3096132" y="3269899"/>
                      <a:pt x="1470532" y="3241324"/>
                      <a:pt x="854582" y="3136549"/>
                    </a:cubicBezTo>
                    <a:cubicBezTo>
                      <a:pt x="238632" y="3031774"/>
                      <a:pt x="206882" y="2812699"/>
                      <a:pt x="73532" y="2545999"/>
                    </a:cubicBezTo>
                    <a:cubicBezTo>
                      <a:pt x="-59818" y="2279299"/>
                      <a:pt x="22732" y="1882424"/>
                      <a:pt x="54482" y="1536349"/>
                    </a:cubicBezTo>
                    <a:cubicBezTo>
                      <a:pt x="86232" y="1190274"/>
                      <a:pt x="168782" y="723549"/>
                      <a:pt x="283082" y="48859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  <a:sym typeface="Arial"/>
                  </a:rPr>
                  <a:t>6 x …?... = 36</a:t>
                </a:r>
                <a:endParaRPr kumimoji="0" lang="zh-CN" alt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/>
                  <a:cs typeface="Arial" panose="020B0604020202020204" pitchFamily="34" charset="0"/>
                  <a:sym typeface="Arial"/>
                </a:endParaRPr>
              </a:p>
            </p:txBody>
          </p:sp>
          <p:pic>
            <p:nvPicPr>
              <p:cNvPr id="55" name="huyen">
                <a:extLst>
                  <a:ext uri="{FF2B5EF4-FFF2-40B4-BE49-F238E27FC236}">
                    <a16:creationId xmlns:a16="http://schemas.microsoft.com/office/drawing/2014/main" id="{0C2066FF-76B7-44DE-AAA8-E8204E395DC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5901" t="71039" r="65268" b="14236"/>
              <a:stretch/>
            </p:blipFill>
            <p:spPr>
              <a:xfrm rot="19268029">
                <a:off x="6000159" y="1974426"/>
                <a:ext cx="811846" cy="511558"/>
              </a:xfrm>
              <a:prstGeom prst="rect">
                <a:avLst/>
              </a:prstGeom>
            </p:spPr>
          </p:pic>
        </p:grpSp>
        <p:sp>
          <p:nvSpPr>
            <p:cNvPr id="53" name="1">
              <a:extLst>
                <a:ext uri="{FF2B5EF4-FFF2-40B4-BE49-F238E27FC236}">
                  <a16:creationId xmlns:a16="http://schemas.microsoft.com/office/drawing/2014/main" id="{F1B27A02-309C-4A1D-AE9C-D8AC960D3CCA}"/>
                </a:ext>
              </a:extLst>
            </p:cNvPr>
            <p:cNvSpPr/>
            <p:nvPr/>
          </p:nvSpPr>
          <p:spPr>
            <a:xfrm>
              <a:off x="1840998" y="1059024"/>
              <a:ext cx="7784539" cy="4586375"/>
            </a:xfrm>
            <a:custGeom>
              <a:avLst/>
              <a:gdLst>
                <a:gd name="connsiteX0" fmla="*/ 283082 w 5100718"/>
                <a:gd name="connsiteY0" fmla="*/ 488599 h 3232665"/>
                <a:gd name="connsiteX1" fmla="*/ 740282 w 5100718"/>
                <a:gd name="connsiteY1" fmla="*/ 126649 h 3232665"/>
                <a:gd name="connsiteX2" fmla="*/ 1159382 w 5100718"/>
                <a:gd name="connsiteY2" fmla="*/ 69499 h 3232665"/>
                <a:gd name="connsiteX3" fmla="*/ 1616582 w 5100718"/>
                <a:gd name="connsiteY3" fmla="*/ 12349 h 3232665"/>
                <a:gd name="connsiteX4" fmla="*/ 2931032 w 5100718"/>
                <a:gd name="connsiteY4" fmla="*/ 12349 h 3232665"/>
                <a:gd name="connsiteX5" fmla="*/ 4455032 w 5100718"/>
                <a:gd name="connsiteY5" fmla="*/ 145699 h 3232665"/>
                <a:gd name="connsiteX6" fmla="*/ 5064632 w 5100718"/>
                <a:gd name="connsiteY6" fmla="*/ 1041049 h 3232665"/>
                <a:gd name="connsiteX7" fmla="*/ 4893182 w 5100718"/>
                <a:gd name="connsiteY7" fmla="*/ 2565049 h 3232665"/>
                <a:gd name="connsiteX8" fmla="*/ 3769232 w 5100718"/>
                <a:gd name="connsiteY8" fmla="*/ 3174649 h 3232665"/>
                <a:gd name="connsiteX9" fmla="*/ 854582 w 5100718"/>
                <a:gd name="connsiteY9" fmla="*/ 3136549 h 3232665"/>
                <a:gd name="connsiteX10" fmla="*/ 73532 w 5100718"/>
                <a:gd name="connsiteY10" fmla="*/ 2545999 h 3232665"/>
                <a:gd name="connsiteX11" fmla="*/ 54482 w 5100718"/>
                <a:gd name="connsiteY11" fmla="*/ 1536349 h 3232665"/>
                <a:gd name="connsiteX12" fmla="*/ 283082 w 5100718"/>
                <a:gd name="connsiteY12" fmla="*/ 488599 h 3232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00718" h="3232665">
                  <a:moveTo>
                    <a:pt x="283082" y="488599"/>
                  </a:moveTo>
                  <a:cubicBezTo>
                    <a:pt x="397382" y="253649"/>
                    <a:pt x="594232" y="196499"/>
                    <a:pt x="740282" y="126649"/>
                  </a:cubicBezTo>
                  <a:cubicBezTo>
                    <a:pt x="886332" y="56799"/>
                    <a:pt x="1159382" y="69499"/>
                    <a:pt x="1159382" y="69499"/>
                  </a:cubicBezTo>
                  <a:cubicBezTo>
                    <a:pt x="1305432" y="50449"/>
                    <a:pt x="1321307" y="21874"/>
                    <a:pt x="1616582" y="12349"/>
                  </a:cubicBezTo>
                  <a:cubicBezTo>
                    <a:pt x="1911857" y="2824"/>
                    <a:pt x="2457957" y="-9876"/>
                    <a:pt x="2931032" y="12349"/>
                  </a:cubicBezTo>
                  <a:cubicBezTo>
                    <a:pt x="3404107" y="34574"/>
                    <a:pt x="4099432" y="-25751"/>
                    <a:pt x="4455032" y="145699"/>
                  </a:cubicBezTo>
                  <a:cubicBezTo>
                    <a:pt x="4810632" y="317149"/>
                    <a:pt x="4991607" y="637824"/>
                    <a:pt x="5064632" y="1041049"/>
                  </a:cubicBezTo>
                  <a:cubicBezTo>
                    <a:pt x="5137657" y="1444274"/>
                    <a:pt x="5109082" y="2209449"/>
                    <a:pt x="4893182" y="2565049"/>
                  </a:cubicBezTo>
                  <a:cubicBezTo>
                    <a:pt x="4677282" y="2920649"/>
                    <a:pt x="4442332" y="3079399"/>
                    <a:pt x="3769232" y="3174649"/>
                  </a:cubicBezTo>
                  <a:cubicBezTo>
                    <a:pt x="3096132" y="3269899"/>
                    <a:pt x="1470532" y="3241324"/>
                    <a:pt x="854582" y="3136549"/>
                  </a:cubicBezTo>
                  <a:cubicBezTo>
                    <a:pt x="238632" y="3031774"/>
                    <a:pt x="206882" y="2812699"/>
                    <a:pt x="73532" y="2545999"/>
                  </a:cubicBezTo>
                  <a:cubicBezTo>
                    <a:pt x="-59818" y="2279299"/>
                    <a:pt x="22732" y="1882424"/>
                    <a:pt x="54482" y="1536349"/>
                  </a:cubicBezTo>
                  <a:cubicBezTo>
                    <a:pt x="86232" y="1190274"/>
                    <a:pt x="168782" y="723549"/>
                    <a:pt x="283082" y="488599"/>
                  </a:cubicBezTo>
                  <a:close/>
                </a:path>
              </a:pathLst>
            </a:cu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  <a:sym typeface="Arial"/>
              </a:endParaRPr>
            </a:p>
          </p:txBody>
        </p:sp>
      </p:grpSp>
      <p:grpSp>
        <p:nvGrpSpPr>
          <p:cNvPr id="58" name="dap an">
            <a:extLst>
              <a:ext uri="{FF2B5EF4-FFF2-40B4-BE49-F238E27FC236}">
                <a16:creationId xmlns:a16="http://schemas.microsoft.com/office/drawing/2014/main" id="{A154F1F2-B83F-4991-AB47-9C946AD0C4FC}"/>
              </a:ext>
            </a:extLst>
          </p:cNvPr>
          <p:cNvGrpSpPr/>
          <p:nvPr/>
        </p:nvGrpSpPr>
        <p:grpSpPr>
          <a:xfrm>
            <a:off x="1795735" y="4171471"/>
            <a:ext cx="6112618" cy="2583074"/>
            <a:chOff x="1840998" y="644142"/>
            <a:chExt cx="8046702" cy="5231904"/>
          </a:xfrm>
        </p:grpSpPr>
        <p:grpSp>
          <p:nvGrpSpPr>
            <p:cNvPr id="59" name="huyen">
              <a:extLst>
                <a:ext uri="{FF2B5EF4-FFF2-40B4-BE49-F238E27FC236}">
                  <a16:creationId xmlns:a16="http://schemas.microsoft.com/office/drawing/2014/main" id="{CBF82D46-51E2-442D-B402-F51D8E206CCD}"/>
                </a:ext>
              </a:extLst>
            </p:cNvPr>
            <p:cNvGrpSpPr/>
            <p:nvPr/>
          </p:nvGrpSpPr>
          <p:grpSpPr>
            <a:xfrm>
              <a:off x="2035365" y="644142"/>
              <a:ext cx="7852335" cy="5231904"/>
              <a:chOff x="5987110" y="1974426"/>
              <a:chExt cx="4903491" cy="3438925"/>
            </a:xfrm>
            <a:effectLst>
              <a:outerShdw blurRad="127000" dist="12700" sx="103000" sy="103000" algn="ctr" rotWithShape="0">
                <a:prstClr val="black">
                  <a:alpha val="7000"/>
                </a:prstClr>
              </a:outerShdw>
            </a:effectLst>
          </p:grpSpPr>
          <p:sp>
            <p:nvSpPr>
              <p:cNvPr id="61" name="huyen">
                <a:extLst>
                  <a:ext uri="{FF2B5EF4-FFF2-40B4-BE49-F238E27FC236}">
                    <a16:creationId xmlns:a16="http://schemas.microsoft.com/office/drawing/2014/main" id="{E9709399-6B2D-4D4D-99EB-C2E34F06359E}"/>
                  </a:ext>
                </a:extLst>
              </p:cNvPr>
              <p:cNvSpPr/>
              <p:nvPr/>
            </p:nvSpPr>
            <p:spPr>
              <a:xfrm>
                <a:off x="5987110" y="2091489"/>
                <a:ext cx="4903491" cy="3321862"/>
              </a:xfrm>
              <a:custGeom>
                <a:avLst/>
                <a:gdLst>
                  <a:gd name="connsiteX0" fmla="*/ 283082 w 5100718"/>
                  <a:gd name="connsiteY0" fmla="*/ 488599 h 3232665"/>
                  <a:gd name="connsiteX1" fmla="*/ 740282 w 5100718"/>
                  <a:gd name="connsiteY1" fmla="*/ 126649 h 3232665"/>
                  <a:gd name="connsiteX2" fmla="*/ 1159382 w 5100718"/>
                  <a:gd name="connsiteY2" fmla="*/ 69499 h 3232665"/>
                  <a:gd name="connsiteX3" fmla="*/ 1616582 w 5100718"/>
                  <a:gd name="connsiteY3" fmla="*/ 12349 h 3232665"/>
                  <a:gd name="connsiteX4" fmla="*/ 2931032 w 5100718"/>
                  <a:gd name="connsiteY4" fmla="*/ 12349 h 3232665"/>
                  <a:gd name="connsiteX5" fmla="*/ 4455032 w 5100718"/>
                  <a:gd name="connsiteY5" fmla="*/ 145699 h 3232665"/>
                  <a:gd name="connsiteX6" fmla="*/ 5064632 w 5100718"/>
                  <a:gd name="connsiteY6" fmla="*/ 1041049 h 3232665"/>
                  <a:gd name="connsiteX7" fmla="*/ 4893182 w 5100718"/>
                  <a:gd name="connsiteY7" fmla="*/ 2565049 h 3232665"/>
                  <a:gd name="connsiteX8" fmla="*/ 3769232 w 5100718"/>
                  <a:gd name="connsiteY8" fmla="*/ 3174649 h 3232665"/>
                  <a:gd name="connsiteX9" fmla="*/ 854582 w 5100718"/>
                  <a:gd name="connsiteY9" fmla="*/ 3136549 h 3232665"/>
                  <a:gd name="connsiteX10" fmla="*/ 73532 w 5100718"/>
                  <a:gd name="connsiteY10" fmla="*/ 2545999 h 3232665"/>
                  <a:gd name="connsiteX11" fmla="*/ 54482 w 5100718"/>
                  <a:gd name="connsiteY11" fmla="*/ 1536349 h 3232665"/>
                  <a:gd name="connsiteX12" fmla="*/ 283082 w 5100718"/>
                  <a:gd name="connsiteY12" fmla="*/ 488599 h 3232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100718" h="3232665">
                    <a:moveTo>
                      <a:pt x="283082" y="488599"/>
                    </a:moveTo>
                    <a:cubicBezTo>
                      <a:pt x="397382" y="253649"/>
                      <a:pt x="594232" y="196499"/>
                      <a:pt x="740282" y="126649"/>
                    </a:cubicBezTo>
                    <a:cubicBezTo>
                      <a:pt x="886332" y="56799"/>
                      <a:pt x="1159382" y="69499"/>
                      <a:pt x="1159382" y="69499"/>
                    </a:cubicBezTo>
                    <a:cubicBezTo>
                      <a:pt x="1305432" y="50449"/>
                      <a:pt x="1321307" y="21874"/>
                      <a:pt x="1616582" y="12349"/>
                    </a:cubicBezTo>
                    <a:cubicBezTo>
                      <a:pt x="1911857" y="2824"/>
                      <a:pt x="2457957" y="-9876"/>
                      <a:pt x="2931032" y="12349"/>
                    </a:cubicBezTo>
                    <a:cubicBezTo>
                      <a:pt x="3404107" y="34574"/>
                      <a:pt x="4099432" y="-25751"/>
                      <a:pt x="4455032" y="145699"/>
                    </a:cubicBezTo>
                    <a:cubicBezTo>
                      <a:pt x="4810632" y="317149"/>
                      <a:pt x="4991607" y="637824"/>
                      <a:pt x="5064632" y="1041049"/>
                    </a:cubicBezTo>
                    <a:cubicBezTo>
                      <a:pt x="5137657" y="1444274"/>
                      <a:pt x="5109082" y="2209449"/>
                      <a:pt x="4893182" y="2565049"/>
                    </a:cubicBezTo>
                    <a:cubicBezTo>
                      <a:pt x="4677282" y="2920649"/>
                      <a:pt x="4442332" y="3079399"/>
                      <a:pt x="3769232" y="3174649"/>
                    </a:cubicBezTo>
                    <a:cubicBezTo>
                      <a:pt x="3096132" y="3269899"/>
                      <a:pt x="1470532" y="3241324"/>
                      <a:pt x="854582" y="3136549"/>
                    </a:cubicBezTo>
                    <a:cubicBezTo>
                      <a:pt x="238632" y="3031774"/>
                      <a:pt x="206882" y="2812699"/>
                      <a:pt x="73532" y="2545999"/>
                    </a:cubicBezTo>
                    <a:cubicBezTo>
                      <a:pt x="-59818" y="2279299"/>
                      <a:pt x="22732" y="1882424"/>
                      <a:pt x="54482" y="1536349"/>
                    </a:cubicBezTo>
                    <a:cubicBezTo>
                      <a:pt x="86232" y="1190274"/>
                      <a:pt x="168782" y="723549"/>
                      <a:pt x="283082" y="48859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sz="5400" dirty="0" err="1">
                    <a:solidFill>
                      <a:srgbClr val="FF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  <a:sym typeface="Arial"/>
                  </a:rPr>
                  <a:t>Đáp</a:t>
                </a:r>
                <a:r>
                  <a:rPr lang="en-US" altLang="zh-CN" sz="5400" dirty="0">
                    <a:solidFill>
                      <a:srgbClr val="FF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lang="en-US" altLang="zh-CN" sz="5400" dirty="0" err="1">
                    <a:solidFill>
                      <a:srgbClr val="FF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  <a:sym typeface="Arial"/>
                  </a:rPr>
                  <a:t>án</a:t>
                </a:r>
                <a:r>
                  <a:rPr lang="en-US" altLang="zh-CN" sz="5400" dirty="0">
                    <a:solidFill>
                      <a:srgbClr val="FF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  <a:sym typeface="Arial"/>
                  </a:rPr>
                  <a:t>: 6</a:t>
                </a:r>
                <a:endParaRPr kumimoji="0" lang="zh-CN" alt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/>
                  <a:cs typeface="Arial" panose="020B0604020202020204" pitchFamily="34" charset="0"/>
                  <a:sym typeface="Arial"/>
                </a:endParaRPr>
              </a:p>
            </p:txBody>
          </p:sp>
          <p:pic>
            <p:nvPicPr>
              <p:cNvPr id="62" name="huyen">
                <a:extLst>
                  <a:ext uri="{FF2B5EF4-FFF2-40B4-BE49-F238E27FC236}">
                    <a16:creationId xmlns:a16="http://schemas.microsoft.com/office/drawing/2014/main" id="{0C2066FF-76B7-44DE-AAA8-E8204E395DC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5901" t="71039" r="65268" b="14236"/>
              <a:stretch/>
            </p:blipFill>
            <p:spPr>
              <a:xfrm rot="19268029">
                <a:off x="6000159" y="1974426"/>
                <a:ext cx="811846" cy="511558"/>
              </a:xfrm>
              <a:prstGeom prst="rect">
                <a:avLst/>
              </a:prstGeom>
            </p:spPr>
          </p:pic>
        </p:grpSp>
        <p:sp>
          <p:nvSpPr>
            <p:cNvPr id="60" name="huyen">
              <a:extLst>
                <a:ext uri="{FF2B5EF4-FFF2-40B4-BE49-F238E27FC236}">
                  <a16:creationId xmlns:a16="http://schemas.microsoft.com/office/drawing/2014/main" id="{F1B27A02-309C-4A1D-AE9C-D8AC960D3CCA}"/>
                </a:ext>
              </a:extLst>
            </p:cNvPr>
            <p:cNvSpPr/>
            <p:nvPr/>
          </p:nvSpPr>
          <p:spPr>
            <a:xfrm>
              <a:off x="1840998" y="1059024"/>
              <a:ext cx="7784539" cy="4586377"/>
            </a:xfrm>
            <a:custGeom>
              <a:avLst/>
              <a:gdLst>
                <a:gd name="connsiteX0" fmla="*/ 283082 w 5100718"/>
                <a:gd name="connsiteY0" fmla="*/ 488599 h 3232665"/>
                <a:gd name="connsiteX1" fmla="*/ 740282 w 5100718"/>
                <a:gd name="connsiteY1" fmla="*/ 126649 h 3232665"/>
                <a:gd name="connsiteX2" fmla="*/ 1159382 w 5100718"/>
                <a:gd name="connsiteY2" fmla="*/ 69499 h 3232665"/>
                <a:gd name="connsiteX3" fmla="*/ 1616582 w 5100718"/>
                <a:gd name="connsiteY3" fmla="*/ 12349 h 3232665"/>
                <a:gd name="connsiteX4" fmla="*/ 2931032 w 5100718"/>
                <a:gd name="connsiteY4" fmla="*/ 12349 h 3232665"/>
                <a:gd name="connsiteX5" fmla="*/ 4455032 w 5100718"/>
                <a:gd name="connsiteY5" fmla="*/ 145699 h 3232665"/>
                <a:gd name="connsiteX6" fmla="*/ 5064632 w 5100718"/>
                <a:gd name="connsiteY6" fmla="*/ 1041049 h 3232665"/>
                <a:gd name="connsiteX7" fmla="*/ 4893182 w 5100718"/>
                <a:gd name="connsiteY7" fmla="*/ 2565049 h 3232665"/>
                <a:gd name="connsiteX8" fmla="*/ 3769232 w 5100718"/>
                <a:gd name="connsiteY8" fmla="*/ 3174649 h 3232665"/>
                <a:gd name="connsiteX9" fmla="*/ 854582 w 5100718"/>
                <a:gd name="connsiteY9" fmla="*/ 3136549 h 3232665"/>
                <a:gd name="connsiteX10" fmla="*/ 73532 w 5100718"/>
                <a:gd name="connsiteY10" fmla="*/ 2545999 h 3232665"/>
                <a:gd name="connsiteX11" fmla="*/ 54482 w 5100718"/>
                <a:gd name="connsiteY11" fmla="*/ 1536349 h 3232665"/>
                <a:gd name="connsiteX12" fmla="*/ 283082 w 5100718"/>
                <a:gd name="connsiteY12" fmla="*/ 488599 h 3232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00718" h="3232665">
                  <a:moveTo>
                    <a:pt x="283082" y="488599"/>
                  </a:moveTo>
                  <a:cubicBezTo>
                    <a:pt x="397382" y="253649"/>
                    <a:pt x="594232" y="196499"/>
                    <a:pt x="740282" y="126649"/>
                  </a:cubicBezTo>
                  <a:cubicBezTo>
                    <a:pt x="886332" y="56799"/>
                    <a:pt x="1159382" y="69499"/>
                    <a:pt x="1159382" y="69499"/>
                  </a:cubicBezTo>
                  <a:cubicBezTo>
                    <a:pt x="1305432" y="50449"/>
                    <a:pt x="1321307" y="21874"/>
                    <a:pt x="1616582" y="12349"/>
                  </a:cubicBezTo>
                  <a:cubicBezTo>
                    <a:pt x="1911857" y="2824"/>
                    <a:pt x="2457957" y="-9876"/>
                    <a:pt x="2931032" y="12349"/>
                  </a:cubicBezTo>
                  <a:cubicBezTo>
                    <a:pt x="3404107" y="34574"/>
                    <a:pt x="4099432" y="-25751"/>
                    <a:pt x="4455032" y="145699"/>
                  </a:cubicBezTo>
                  <a:cubicBezTo>
                    <a:pt x="4810632" y="317149"/>
                    <a:pt x="4991607" y="637824"/>
                    <a:pt x="5064632" y="1041049"/>
                  </a:cubicBezTo>
                  <a:cubicBezTo>
                    <a:pt x="5137657" y="1444274"/>
                    <a:pt x="5109082" y="2209449"/>
                    <a:pt x="4893182" y="2565049"/>
                  </a:cubicBezTo>
                  <a:cubicBezTo>
                    <a:pt x="4677282" y="2920649"/>
                    <a:pt x="4442332" y="3079399"/>
                    <a:pt x="3769232" y="3174649"/>
                  </a:cubicBezTo>
                  <a:cubicBezTo>
                    <a:pt x="3096132" y="3269899"/>
                    <a:pt x="1470532" y="3241324"/>
                    <a:pt x="854582" y="3136549"/>
                  </a:cubicBezTo>
                  <a:cubicBezTo>
                    <a:pt x="238632" y="3031774"/>
                    <a:pt x="206882" y="2812699"/>
                    <a:pt x="73532" y="2545999"/>
                  </a:cubicBezTo>
                  <a:cubicBezTo>
                    <a:pt x="-59818" y="2279299"/>
                    <a:pt x="22732" y="1882424"/>
                    <a:pt x="54482" y="1536349"/>
                  </a:cubicBezTo>
                  <a:cubicBezTo>
                    <a:pt x="86232" y="1190274"/>
                    <a:pt x="168782" y="723549"/>
                    <a:pt x="283082" y="488599"/>
                  </a:cubicBezTo>
                  <a:close/>
                </a:path>
              </a:pathLst>
            </a:cu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  <a:sym typeface="Arial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635923" y="64047"/>
            <a:ext cx="3272430" cy="832796"/>
            <a:chOff x="4202427" y="-128509"/>
            <a:chExt cx="3694951" cy="940323"/>
          </a:xfrm>
        </p:grpSpPr>
        <p:pic>
          <p:nvPicPr>
            <p:cNvPr id="72" name="Picture 71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443" t="30997" r="29452" b="47840"/>
            <a:stretch/>
          </p:blipFill>
          <p:spPr>
            <a:xfrm>
              <a:off x="4202427" y="379344"/>
              <a:ext cx="609781" cy="432470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1141" y="265321"/>
              <a:ext cx="2890700" cy="527876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3795" b="50078" l="4839" r="2258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8" t="22691" r="77429" b="49161"/>
            <a:stretch/>
          </p:blipFill>
          <p:spPr>
            <a:xfrm>
              <a:off x="7386303" y="-128509"/>
              <a:ext cx="511075" cy="596255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15" name="Group 14"/>
          <p:cNvGrpSpPr/>
          <p:nvPr/>
        </p:nvGrpSpPr>
        <p:grpSpPr>
          <a:xfrm>
            <a:off x="-2776048" y="4552950"/>
            <a:ext cx="2677134" cy="2088548"/>
            <a:chOff x="-3128474" y="4278007"/>
            <a:chExt cx="3029560" cy="2363491"/>
          </a:xfrm>
        </p:grpSpPr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3128474" y="4278007"/>
              <a:ext cx="3029560" cy="2363491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337899" y="5233745"/>
              <a:ext cx="1488096" cy="263443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</p:spTree>
    <p:extLst>
      <p:ext uri="{BB962C8B-B14F-4D97-AF65-F5344CB8AC3E}">
        <p14:creationId xmlns:p14="http://schemas.microsoft.com/office/powerpoint/2010/main" val="889320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3.7037E-6 L 0.83972 -0.07083 " pathEditMode="relative" rAng="0" ptsTypes="AA">
                                      <p:cBhvr>
                                        <p:cTn id="12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979" y="-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7357" y="-270866"/>
            <a:ext cx="12290601" cy="7370703"/>
          </a:xfrm>
          <a:prstGeom prst="rect">
            <a:avLst/>
          </a:prstGeom>
        </p:spPr>
      </p:pic>
      <p:sp>
        <p:nvSpPr>
          <p:cNvPr id="40" name="Right Arrow 39">
            <a:hlinkClick r:id="" action="ppaction://hlinkshowjump?jump=nextslide"/>
          </p:cNvPr>
          <p:cNvSpPr/>
          <p:nvPr/>
        </p:nvSpPr>
        <p:spPr>
          <a:xfrm>
            <a:off x="10370633" y="5499104"/>
            <a:ext cx="1157515" cy="794408"/>
          </a:xfrm>
          <a:prstGeom prst="rightArrow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 panose="020F0502020204030204"/>
                <a:ea typeface="微软雅黑"/>
                <a:cs typeface="+mn-cs"/>
                <a:sym typeface="Arial"/>
              </a:rPr>
              <a:t>Next 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4767506" y="6385368"/>
            <a:ext cx="2248353" cy="699007"/>
            <a:chOff x="4767506" y="6385368"/>
            <a:chExt cx="2248353" cy="699007"/>
          </a:xfrm>
        </p:grpSpPr>
        <p:pic>
          <p:nvPicPr>
            <p:cNvPr id="45" name="huyen">
              <a:extLst>
                <a:ext uri="{FF2B5EF4-FFF2-40B4-BE49-F238E27FC236}">
                  <a16:creationId xmlns:a16="http://schemas.microsoft.com/office/drawing/2014/main" id="{839A2A9F-C718-460E-8FB7-322116AA8F6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7506" y="6466359"/>
              <a:ext cx="678473" cy="576372"/>
            </a:xfrm>
            <a:prstGeom prst="rect">
              <a:avLst/>
            </a:prstGeom>
          </p:spPr>
        </p:pic>
        <p:pic>
          <p:nvPicPr>
            <p:cNvPr id="46" name="huyen">
              <a:extLst>
                <a:ext uri="{FF2B5EF4-FFF2-40B4-BE49-F238E27FC236}">
                  <a16:creationId xmlns:a16="http://schemas.microsoft.com/office/drawing/2014/main" id="{5E5D0B11-33B0-49C3-BD54-3E9B25F11A7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539136" y="6385368"/>
              <a:ext cx="822831" cy="699007"/>
            </a:xfrm>
            <a:prstGeom prst="rect">
              <a:avLst/>
            </a:prstGeom>
          </p:spPr>
        </p:pic>
        <p:pic>
          <p:nvPicPr>
            <p:cNvPr id="47" name="huyen">
              <a:extLst>
                <a:ext uri="{FF2B5EF4-FFF2-40B4-BE49-F238E27FC236}">
                  <a16:creationId xmlns:a16="http://schemas.microsoft.com/office/drawing/2014/main" id="{305F0C80-8940-4247-A773-91D2178933A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343999" y="6493264"/>
              <a:ext cx="671860" cy="570755"/>
            </a:xfrm>
            <a:prstGeom prst="rect">
              <a:avLst/>
            </a:prstGeom>
          </p:spPr>
        </p:pic>
      </p:grpSp>
      <p:grpSp>
        <p:nvGrpSpPr>
          <p:cNvPr id="51" name="cau hoi">
            <a:extLst>
              <a:ext uri="{FF2B5EF4-FFF2-40B4-BE49-F238E27FC236}">
                <a16:creationId xmlns:a16="http://schemas.microsoft.com/office/drawing/2014/main" id="{A154F1F2-B83F-4991-AB47-9C946AD0C4FC}"/>
              </a:ext>
            </a:extLst>
          </p:cNvPr>
          <p:cNvGrpSpPr/>
          <p:nvPr/>
        </p:nvGrpSpPr>
        <p:grpSpPr>
          <a:xfrm flipH="1">
            <a:off x="2512804" y="614642"/>
            <a:ext cx="7166392" cy="3562276"/>
            <a:chOff x="1719531" y="644142"/>
            <a:chExt cx="8168170" cy="5096202"/>
          </a:xfrm>
        </p:grpSpPr>
        <p:grpSp>
          <p:nvGrpSpPr>
            <p:cNvPr id="52" name="huyen">
              <a:extLst>
                <a:ext uri="{FF2B5EF4-FFF2-40B4-BE49-F238E27FC236}">
                  <a16:creationId xmlns:a16="http://schemas.microsoft.com/office/drawing/2014/main" id="{CBF82D46-51E2-442D-B402-F51D8E206CCD}"/>
                </a:ext>
              </a:extLst>
            </p:cNvPr>
            <p:cNvGrpSpPr/>
            <p:nvPr/>
          </p:nvGrpSpPr>
          <p:grpSpPr>
            <a:xfrm>
              <a:off x="1719531" y="644142"/>
              <a:ext cx="8168170" cy="5096202"/>
              <a:chOff x="5789883" y="1974426"/>
              <a:chExt cx="5100718" cy="3349728"/>
            </a:xfrm>
            <a:effectLst>
              <a:outerShdw blurRad="127000" dist="12700" sx="103000" sy="103000" algn="ctr" rotWithShape="0">
                <a:prstClr val="black">
                  <a:alpha val="7000"/>
                </a:prstClr>
              </a:outerShdw>
            </a:effectLst>
          </p:grpSpPr>
          <p:sp>
            <p:nvSpPr>
              <p:cNvPr id="54" name="huyen">
                <a:extLst>
                  <a:ext uri="{FF2B5EF4-FFF2-40B4-BE49-F238E27FC236}">
                    <a16:creationId xmlns:a16="http://schemas.microsoft.com/office/drawing/2014/main" id="{E9709399-6B2D-4D4D-99EB-C2E34F06359E}"/>
                  </a:ext>
                </a:extLst>
              </p:cNvPr>
              <p:cNvSpPr/>
              <p:nvPr/>
            </p:nvSpPr>
            <p:spPr>
              <a:xfrm>
                <a:off x="5789883" y="2091488"/>
                <a:ext cx="5100718" cy="3232666"/>
              </a:xfrm>
              <a:custGeom>
                <a:avLst/>
                <a:gdLst>
                  <a:gd name="connsiteX0" fmla="*/ 283082 w 5100718"/>
                  <a:gd name="connsiteY0" fmla="*/ 488599 h 3232665"/>
                  <a:gd name="connsiteX1" fmla="*/ 740282 w 5100718"/>
                  <a:gd name="connsiteY1" fmla="*/ 126649 h 3232665"/>
                  <a:gd name="connsiteX2" fmla="*/ 1159382 w 5100718"/>
                  <a:gd name="connsiteY2" fmla="*/ 69499 h 3232665"/>
                  <a:gd name="connsiteX3" fmla="*/ 1616582 w 5100718"/>
                  <a:gd name="connsiteY3" fmla="*/ 12349 h 3232665"/>
                  <a:gd name="connsiteX4" fmla="*/ 2931032 w 5100718"/>
                  <a:gd name="connsiteY4" fmla="*/ 12349 h 3232665"/>
                  <a:gd name="connsiteX5" fmla="*/ 4455032 w 5100718"/>
                  <a:gd name="connsiteY5" fmla="*/ 145699 h 3232665"/>
                  <a:gd name="connsiteX6" fmla="*/ 5064632 w 5100718"/>
                  <a:gd name="connsiteY6" fmla="*/ 1041049 h 3232665"/>
                  <a:gd name="connsiteX7" fmla="*/ 4893182 w 5100718"/>
                  <a:gd name="connsiteY7" fmla="*/ 2565049 h 3232665"/>
                  <a:gd name="connsiteX8" fmla="*/ 3769232 w 5100718"/>
                  <a:gd name="connsiteY8" fmla="*/ 3174649 h 3232665"/>
                  <a:gd name="connsiteX9" fmla="*/ 854582 w 5100718"/>
                  <a:gd name="connsiteY9" fmla="*/ 3136549 h 3232665"/>
                  <a:gd name="connsiteX10" fmla="*/ 73532 w 5100718"/>
                  <a:gd name="connsiteY10" fmla="*/ 2545999 h 3232665"/>
                  <a:gd name="connsiteX11" fmla="*/ 54482 w 5100718"/>
                  <a:gd name="connsiteY11" fmla="*/ 1536349 h 3232665"/>
                  <a:gd name="connsiteX12" fmla="*/ 283082 w 5100718"/>
                  <a:gd name="connsiteY12" fmla="*/ 488599 h 3232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100718" h="3232665">
                    <a:moveTo>
                      <a:pt x="283082" y="488599"/>
                    </a:moveTo>
                    <a:cubicBezTo>
                      <a:pt x="397382" y="253649"/>
                      <a:pt x="594232" y="196499"/>
                      <a:pt x="740282" y="126649"/>
                    </a:cubicBezTo>
                    <a:cubicBezTo>
                      <a:pt x="886332" y="56799"/>
                      <a:pt x="1159382" y="69499"/>
                      <a:pt x="1159382" y="69499"/>
                    </a:cubicBezTo>
                    <a:cubicBezTo>
                      <a:pt x="1305432" y="50449"/>
                      <a:pt x="1321307" y="21874"/>
                      <a:pt x="1616582" y="12349"/>
                    </a:cubicBezTo>
                    <a:cubicBezTo>
                      <a:pt x="1911857" y="2824"/>
                      <a:pt x="2457957" y="-9876"/>
                      <a:pt x="2931032" y="12349"/>
                    </a:cubicBezTo>
                    <a:cubicBezTo>
                      <a:pt x="3404107" y="34574"/>
                      <a:pt x="4099432" y="-25751"/>
                      <a:pt x="4455032" y="145699"/>
                    </a:cubicBezTo>
                    <a:cubicBezTo>
                      <a:pt x="4810632" y="317149"/>
                      <a:pt x="4991607" y="637824"/>
                      <a:pt x="5064632" y="1041049"/>
                    </a:cubicBezTo>
                    <a:cubicBezTo>
                      <a:pt x="5137657" y="1444274"/>
                      <a:pt x="5109082" y="2209449"/>
                      <a:pt x="4893182" y="2565049"/>
                    </a:cubicBezTo>
                    <a:cubicBezTo>
                      <a:pt x="4677282" y="2920649"/>
                      <a:pt x="4442332" y="3079399"/>
                      <a:pt x="3769232" y="3174649"/>
                    </a:cubicBezTo>
                    <a:cubicBezTo>
                      <a:pt x="3096132" y="3269899"/>
                      <a:pt x="1470532" y="3241324"/>
                      <a:pt x="854582" y="3136549"/>
                    </a:cubicBezTo>
                    <a:cubicBezTo>
                      <a:pt x="238632" y="3031774"/>
                      <a:pt x="206882" y="2812699"/>
                      <a:pt x="73532" y="2545999"/>
                    </a:cubicBezTo>
                    <a:cubicBezTo>
                      <a:pt x="-59818" y="2279299"/>
                      <a:pt x="22732" y="1882424"/>
                      <a:pt x="54482" y="1536349"/>
                    </a:cubicBezTo>
                    <a:cubicBezTo>
                      <a:pt x="86232" y="1190274"/>
                      <a:pt x="168782" y="723549"/>
                      <a:pt x="283082" y="48859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6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  <a:sym typeface="Arial"/>
                  </a:rPr>
                  <a:t>9 x 6 = …?...</a:t>
                </a:r>
                <a:endParaRPr kumimoji="0" lang="zh-CN" altLang="en-US" sz="6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/>
                  <a:cs typeface="Arial" panose="020B0604020202020204" pitchFamily="34" charset="0"/>
                  <a:sym typeface="Arial"/>
                </a:endParaRPr>
              </a:p>
            </p:txBody>
          </p:sp>
          <p:pic>
            <p:nvPicPr>
              <p:cNvPr id="55" name="huyen">
                <a:extLst>
                  <a:ext uri="{FF2B5EF4-FFF2-40B4-BE49-F238E27FC236}">
                    <a16:creationId xmlns:a16="http://schemas.microsoft.com/office/drawing/2014/main" id="{0C2066FF-76B7-44DE-AAA8-E8204E395DC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5901" t="71039" r="65268" b="14236"/>
              <a:stretch/>
            </p:blipFill>
            <p:spPr>
              <a:xfrm rot="19268029">
                <a:off x="6000159" y="1974426"/>
                <a:ext cx="811846" cy="511558"/>
              </a:xfrm>
              <a:prstGeom prst="rect">
                <a:avLst/>
              </a:prstGeom>
            </p:spPr>
          </p:pic>
        </p:grpSp>
        <p:sp>
          <p:nvSpPr>
            <p:cNvPr id="53" name="1">
              <a:extLst>
                <a:ext uri="{FF2B5EF4-FFF2-40B4-BE49-F238E27FC236}">
                  <a16:creationId xmlns:a16="http://schemas.microsoft.com/office/drawing/2014/main" id="{F1B27A02-309C-4A1D-AE9C-D8AC960D3CCA}"/>
                </a:ext>
              </a:extLst>
            </p:cNvPr>
            <p:cNvSpPr/>
            <p:nvPr/>
          </p:nvSpPr>
          <p:spPr>
            <a:xfrm>
              <a:off x="1840998" y="1059024"/>
              <a:ext cx="7784539" cy="4586375"/>
            </a:xfrm>
            <a:custGeom>
              <a:avLst/>
              <a:gdLst>
                <a:gd name="connsiteX0" fmla="*/ 283082 w 5100718"/>
                <a:gd name="connsiteY0" fmla="*/ 488599 h 3232665"/>
                <a:gd name="connsiteX1" fmla="*/ 740282 w 5100718"/>
                <a:gd name="connsiteY1" fmla="*/ 126649 h 3232665"/>
                <a:gd name="connsiteX2" fmla="*/ 1159382 w 5100718"/>
                <a:gd name="connsiteY2" fmla="*/ 69499 h 3232665"/>
                <a:gd name="connsiteX3" fmla="*/ 1616582 w 5100718"/>
                <a:gd name="connsiteY3" fmla="*/ 12349 h 3232665"/>
                <a:gd name="connsiteX4" fmla="*/ 2931032 w 5100718"/>
                <a:gd name="connsiteY4" fmla="*/ 12349 h 3232665"/>
                <a:gd name="connsiteX5" fmla="*/ 4455032 w 5100718"/>
                <a:gd name="connsiteY5" fmla="*/ 145699 h 3232665"/>
                <a:gd name="connsiteX6" fmla="*/ 5064632 w 5100718"/>
                <a:gd name="connsiteY6" fmla="*/ 1041049 h 3232665"/>
                <a:gd name="connsiteX7" fmla="*/ 4893182 w 5100718"/>
                <a:gd name="connsiteY7" fmla="*/ 2565049 h 3232665"/>
                <a:gd name="connsiteX8" fmla="*/ 3769232 w 5100718"/>
                <a:gd name="connsiteY8" fmla="*/ 3174649 h 3232665"/>
                <a:gd name="connsiteX9" fmla="*/ 854582 w 5100718"/>
                <a:gd name="connsiteY9" fmla="*/ 3136549 h 3232665"/>
                <a:gd name="connsiteX10" fmla="*/ 73532 w 5100718"/>
                <a:gd name="connsiteY10" fmla="*/ 2545999 h 3232665"/>
                <a:gd name="connsiteX11" fmla="*/ 54482 w 5100718"/>
                <a:gd name="connsiteY11" fmla="*/ 1536349 h 3232665"/>
                <a:gd name="connsiteX12" fmla="*/ 283082 w 5100718"/>
                <a:gd name="connsiteY12" fmla="*/ 488599 h 3232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00718" h="3232665">
                  <a:moveTo>
                    <a:pt x="283082" y="488599"/>
                  </a:moveTo>
                  <a:cubicBezTo>
                    <a:pt x="397382" y="253649"/>
                    <a:pt x="594232" y="196499"/>
                    <a:pt x="740282" y="126649"/>
                  </a:cubicBezTo>
                  <a:cubicBezTo>
                    <a:pt x="886332" y="56799"/>
                    <a:pt x="1159382" y="69499"/>
                    <a:pt x="1159382" y="69499"/>
                  </a:cubicBezTo>
                  <a:cubicBezTo>
                    <a:pt x="1305432" y="50449"/>
                    <a:pt x="1321307" y="21874"/>
                    <a:pt x="1616582" y="12349"/>
                  </a:cubicBezTo>
                  <a:cubicBezTo>
                    <a:pt x="1911857" y="2824"/>
                    <a:pt x="2457957" y="-9876"/>
                    <a:pt x="2931032" y="12349"/>
                  </a:cubicBezTo>
                  <a:cubicBezTo>
                    <a:pt x="3404107" y="34574"/>
                    <a:pt x="4099432" y="-25751"/>
                    <a:pt x="4455032" y="145699"/>
                  </a:cubicBezTo>
                  <a:cubicBezTo>
                    <a:pt x="4810632" y="317149"/>
                    <a:pt x="4991607" y="637824"/>
                    <a:pt x="5064632" y="1041049"/>
                  </a:cubicBezTo>
                  <a:cubicBezTo>
                    <a:pt x="5137657" y="1444274"/>
                    <a:pt x="5109082" y="2209449"/>
                    <a:pt x="4893182" y="2565049"/>
                  </a:cubicBezTo>
                  <a:cubicBezTo>
                    <a:pt x="4677282" y="2920649"/>
                    <a:pt x="4442332" y="3079399"/>
                    <a:pt x="3769232" y="3174649"/>
                  </a:cubicBezTo>
                  <a:cubicBezTo>
                    <a:pt x="3096132" y="3269899"/>
                    <a:pt x="1470532" y="3241324"/>
                    <a:pt x="854582" y="3136549"/>
                  </a:cubicBezTo>
                  <a:cubicBezTo>
                    <a:pt x="238632" y="3031774"/>
                    <a:pt x="206882" y="2812699"/>
                    <a:pt x="73532" y="2545999"/>
                  </a:cubicBezTo>
                  <a:cubicBezTo>
                    <a:pt x="-59818" y="2279299"/>
                    <a:pt x="22732" y="1882424"/>
                    <a:pt x="54482" y="1536349"/>
                  </a:cubicBezTo>
                  <a:cubicBezTo>
                    <a:pt x="86232" y="1190274"/>
                    <a:pt x="168782" y="723549"/>
                    <a:pt x="283082" y="488599"/>
                  </a:cubicBezTo>
                  <a:close/>
                </a:path>
              </a:pathLst>
            </a:cu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  <a:sym typeface="Arial"/>
              </a:endParaRPr>
            </a:p>
          </p:txBody>
        </p:sp>
      </p:grpSp>
      <p:grpSp>
        <p:nvGrpSpPr>
          <p:cNvPr id="58" name="dap an">
            <a:extLst>
              <a:ext uri="{FF2B5EF4-FFF2-40B4-BE49-F238E27FC236}">
                <a16:creationId xmlns:a16="http://schemas.microsoft.com/office/drawing/2014/main" id="{A154F1F2-B83F-4991-AB47-9C946AD0C4FC}"/>
              </a:ext>
            </a:extLst>
          </p:cNvPr>
          <p:cNvGrpSpPr/>
          <p:nvPr/>
        </p:nvGrpSpPr>
        <p:grpSpPr>
          <a:xfrm>
            <a:off x="1795735" y="4171471"/>
            <a:ext cx="6112618" cy="2583074"/>
            <a:chOff x="1840998" y="644142"/>
            <a:chExt cx="8046702" cy="5231904"/>
          </a:xfrm>
        </p:grpSpPr>
        <p:grpSp>
          <p:nvGrpSpPr>
            <p:cNvPr id="59" name="huyen">
              <a:extLst>
                <a:ext uri="{FF2B5EF4-FFF2-40B4-BE49-F238E27FC236}">
                  <a16:creationId xmlns:a16="http://schemas.microsoft.com/office/drawing/2014/main" id="{CBF82D46-51E2-442D-B402-F51D8E206CCD}"/>
                </a:ext>
              </a:extLst>
            </p:cNvPr>
            <p:cNvGrpSpPr/>
            <p:nvPr/>
          </p:nvGrpSpPr>
          <p:grpSpPr>
            <a:xfrm>
              <a:off x="2035365" y="644142"/>
              <a:ext cx="7852335" cy="5231904"/>
              <a:chOff x="5987110" y="1974426"/>
              <a:chExt cx="4903491" cy="3438925"/>
            </a:xfrm>
            <a:effectLst>
              <a:outerShdw blurRad="127000" dist="12700" sx="103000" sy="103000" algn="ctr" rotWithShape="0">
                <a:prstClr val="black">
                  <a:alpha val="7000"/>
                </a:prstClr>
              </a:outerShdw>
            </a:effectLst>
          </p:grpSpPr>
          <p:sp>
            <p:nvSpPr>
              <p:cNvPr id="61" name="huyen">
                <a:extLst>
                  <a:ext uri="{FF2B5EF4-FFF2-40B4-BE49-F238E27FC236}">
                    <a16:creationId xmlns:a16="http://schemas.microsoft.com/office/drawing/2014/main" id="{E9709399-6B2D-4D4D-99EB-C2E34F06359E}"/>
                  </a:ext>
                </a:extLst>
              </p:cNvPr>
              <p:cNvSpPr/>
              <p:nvPr/>
            </p:nvSpPr>
            <p:spPr>
              <a:xfrm>
                <a:off x="5987110" y="2091489"/>
                <a:ext cx="4903491" cy="3321862"/>
              </a:xfrm>
              <a:custGeom>
                <a:avLst/>
                <a:gdLst>
                  <a:gd name="connsiteX0" fmla="*/ 283082 w 5100718"/>
                  <a:gd name="connsiteY0" fmla="*/ 488599 h 3232665"/>
                  <a:gd name="connsiteX1" fmla="*/ 740282 w 5100718"/>
                  <a:gd name="connsiteY1" fmla="*/ 126649 h 3232665"/>
                  <a:gd name="connsiteX2" fmla="*/ 1159382 w 5100718"/>
                  <a:gd name="connsiteY2" fmla="*/ 69499 h 3232665"/>
                  <a:gd name="connsiteX3" fmla="*/ 1616582 w 5100718"/>
                  <a:gd name="connsiteY3" fmla="*/ 12349 h 3232665"/>
                  <a:gd name="connsiteX4" fmla="*/ 2931032 w 5100718"/>
                  <a:gd name="connsiteY4" fmla="*/ 12349 h 3232665"/>
                  <a:gd name="connsiteX5" fmla="*/ 4455032 w 5100718"/>
                  <a:gd name="connsiteY5" fmla="*/ 145699 h 3232665"/>
                  <a:gd name="connsiteX6" fmla="*/ 5064632 w 5100718"/>
                  <a:gd name="connsiteY6" fmla="*/ 1041049 h 3232665"/>
                  <a:gd name="connsiteX7" fmla="*/ 4893182 w 5100718"/>
                  <a:gd name="connsiteY7" fmla="*/ 2565049 h 3232665"/>
                  <a:gd name="connsiteX8" fmla="*/ 3769232 w 5100718"/>
                  <a:gd name="connsiteY8" fmla="*/ 3174649 h 3232665"/>
                  <a:gd name="connsiteX9" fmla="*/ 854582 w 5100718"/>
                  <a:gd name="connsiteY9" fmla="*/ 3136549 h 3232665"/>
                  <a:gd name="connsiteX10" fmla="*/ 73532 w 5100718"/>
                  <a:gd name="connsiteY10" fmla="*/ 2545999 h 3232665"/>
                  <a:gd name="connsiteX11" fmla="*/ 54482 w 5100718"/>
                  <a:gd name="connsiteY11" fmla="*/ 1536349 h 3232665"/>
                  <a:gd name="connsiteX12" fmla="*/ 283082 w 5100718"/>
                  <a:gd name="connsiteY12" fmla="*/ 488599 h 3232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100718" h="3232665">
                    <a:moveTo>
                      <a:pt x="283082" y="488599"/>
                    </a:moveTo>
                    <a:cubicBezTo>
                      <a:pt x="397382" y="253649"/>
                      <a:pt x="594232" y="196499"/>
                      <a:pt x="740282" y="126649"/>
                    </a:cubicBezTo>
                    <a:cubicBezTo>
                      <a:pt x="886332" y="56799"/>
                      <a:pt x="1159382" y="69499"/>
                      <a:pt x="1159382" y="69499"/>
                    </a:cubicBezTo>
                    <a:cubicBezTo>
                      <a:pt x="1305432" y="50449"/>
                      <a:pt x="1321307" y="21874"/>
                      <a:pt x="1616582" y="12349"/>
                    </a:cubicBezTo>
                    <a:cubicBezTo>
                      <a:pt x="1911857" y="2824"/>
                      <a:pt x="2457957" y="-9876"/>
                      <a:pt x="2931032" y="12349"/>
                    </a:cubicBezTo>
                    <a:cubicBezTo>
                      <a:pt x="3404107" y="34574"/>
                      <a:pt x="4099432" y="-25751"/>
                      <a:pt x="4455032" y="145699"/>
                    </a:cubicBezTo>
                    <a:cubicBezTo>
                      <a:pt x="4810632" y="317149"/>
                      <a:pt x="4991607" y="637824"/>
                      <a:pt x="5064632" y="1041049"/>
                    </a:cubicBezTo>
                    <a:cubicBezTo>
                      <a:pt x="5137657" y="1444274"/>
                      <a:pt x="5109082" y="2209449"/>
                      <a:pt x="4893182" y="2565049"/>
                    </a:cubicBezTo>
                    <a:cubicBezTo>
                      <a:pt x="4677282" y="2920649"/>
                      <a:pt x="4442332" y="3079399"/>
                      <a:pt x="3769232" y="3174649"/>
                    </a:cubicBezTo>
                    <a:cubicBezTo>
                      <a:pt x="3096132" y="3269899"/>
                      <a:pt x="1470532" y="3241324"/>
                      <a:pt x="854582" y="3136549"/>
                    </a:cubicBezTo>
                    <a:cubicBezTo>
                      <a:pt x="238632" y="3031774"/>
                      <a:pt x="206882" y="2812699"/>
                      <a:pt x="73532" y="2545999"/>
                    </a:cubicBezTo>
                    <a:cubicBezTo>
                      <a:pt x="-59818" y="2279299"/>
                      <a:pt x="22732" y="1882424"/>
                      <a:pt x="54482" y="1536349"/>
                    </a:cubicBezTo>
                    <a:cubicBezTo>
                      <a:pt x="86232" y="1190274"/>
                      <a:pt x="168782" y="723549"/>
                      <a:pt x="283082" y="48859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sz="5400" dirty="0" err="1">
                    <a:solidFill>
                      <a:srgbClr val="FF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  <a:sym typeface="Arial"/>
                  </a:rPr>
                  <a:t>Đáp</a:t>
                </a:r>
                <a:r>
                  <a:rPr lang="en-US" altLang="zh-CN" sz="5400" dirty="0">
                    <a:solidFill>
                      <a:srgbClr val="FF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lang="en-US" altLang="zh-CN" sz="5400" dirty="0" err="1">
                    <a:solidFill>
                      <a:srgbClr val="FF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  <a:sym typeface="Arial"/>
                  </a:rPr>
                  <a:t>án</a:t>
                </a:r>
                <a:r>
                  <a:rPr lang="en-US" altLang="zh-CN" sz="5400" dirty="0">
                    <a:solidFill>
                      <a:srgbClr val="FF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  <a:sym typeface="Arial"/>
                  </a:rPr>
                  <a:t>: 54</a:t>
                </a:r>
                <a:endParaRPr kumimoji="0" lang="zh-CN" alt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/>
                  <a:cs typeface="Arial" panose="020B0604020202020204" pitchFamily="34" charset="0"/>
                  <a:sym typeface="Arial"/>
                </a:endParaRPr>
              </a:p>
            </p:txBody>
          </p:sp>
          <p:pic>
            <p:nvPicPr>
              <p:cNvPr id="62" name="huyen">
                <a:extLst>
                  <a:ext uri="{FF2B5EF4-FFF2-40B4-BE49-F238E27FC236}">
                    <a16:creationId xmlns:a16="http://schemas.microsoft.com/office/drawing/2014/main" id="{0C2066FF-76B7-44DE-AAA8-E8204E395DC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5901" t="71039" r="65268" b="14236"/>
              <a:stretch/>
            </p:blipFill>
            <p:spPr>
              <a:xfrm rot="19268029">
                <a:off x="6000159" y="1974426"/>
                <a:ext cx="811846" cy="511558"/>
              </a:xfrm>
              <a:prstGeom prst="rect">
                <a:avLst/>
              </a:prstGeom>
            </p:spPr>
          </p:pic>
        </p:grpSp>
        <p:sp>
          <p:nvSpPr>
            <p:cNvPr id="60" name="huyen">
              <a:extLst>
                <a:ext uri="{FF2B5EF4-FFF2-40B4-BE49-F238E27FC236}">
                  <a16:creationId xmlns:a16="http://schemas.microsoft.com/office/drawing/2014/main" id="{F1B27A02-309C-4A1D-AE9C-D8AC960D3CCA}"/>
                </a:ext>
              </a:extLst>
            </p:cNvPr>
            <p:cNvSpPr/>
            <p:nvPr/>
          </p:nvSpPr>
          <p:spPr>
            <a:xfrm>
              <a:off x="1840998" y="1059024"/>
              <a:ext cx="7784539" cy="4586377"/>
            </a:xfrm>
            <a:custGeom>
              <a:avLst/>
              <a:gdLst>
                <a:gd name="connsiteX0" fmla="*/ 283082 w 5100718"/>
                <a:gd name="connsiteY0" fmla="*/ 488599 h 3232665"/>
                <a:gd name="connsiteX1" fmla="*/ 740282 w 5100718"/>
                <a:gd name="connsiteY1" fmla="*/ 126649 h 3232665"/>
                <a:gd name="connsiteX2" fmla="*/ 1159382 w 5100718"/>
                <a:gd name="connsiteY2" fmla="*/ 69499 h 3232665"/>
                <a:gd name="connsiteX3" fmla="*/ 1616582 w 5100718"/>
                <a:gd name="connsiteY3" fmla="*/ 12349 h 3232665"/>
                <a:gd name="connsiteX4" fmla="*/ 2931032 w 5100718"/>
                <a:gd name="connsiteY4" fmla="*/ 12349 h 3232665"/>
                <a:gd name="connsiteX5" fmla="*/ 4455032 w 5100718"/>
                <a:gd name="connsiteY5" fmla="*/ 145699 h 3232665"/>
                <a:gd name="connsiteX6" fmla="*/ 5064632 w 5100718"/>
                <a:gd name="connsiteY6" fmla="*/ 1041049 h 3232665"/>
                <a:gd name="connsiteX7" fmla="*/ 4893182 w 5100718"/>
                <a:gd name="connsiteY7" fmla="*/ 2565049 h 3232665"/>
                <a:gd name="connsiteX8" fmla="*/ 3769232 w 5100718"/>
                <a:gd name="connsiteY8" fmla="*/ 3174649 h 3232665"/>
                <a:gd name="connsiteX9" fmla="*/ 854582 w 5100718"/>
                <a:gd name="connsiteY9" fmla="*/ 3136549 h 3232665"/>
                <a:gd name="connsiteX10" fmla="*/ 73532 w 5100718"/>
                <a:gd name="connsiteY10" fmla="*/ 2545999 h 3232665"/>
                <a:gd name="connsiteX11" fmla="*/ 54482 w 5100718"/>
                <a:gd name="connsiteY11" fmla="*/ 1536349 h 3232665"/>
                <a:gd name="connsiteX12" fmla="*/ 283082 w 5100718"/>
                <a:gd name="connsiteY12" fmla="*/ 488599 h 3232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00718" h="3232665">
                  <a:moveTo>
                    <a:pt x="283082" y="488599"/>
                  </a:moveTo>
                  <a:cubicBezTo>
                    <a:pt x="397382" y="253649"/>
                    <a:pt x="594232" y="196499"/>
                    <a:pt x="740282" y="126649"/>
                  </a:cubicBezTo>
                  <a:cubicBezTo>
                    <a:pt x="886332" y="56799"/>
                    <a:pt x="1159382" y="69499"/>
                    <a:pt x="1159382" y="69499"/>
                  </a:cubicBezTo>
                  <a:cubicBezTo>
                    <a:pt x="1305432" y="50449"/>
                    <a:pt x="1321307" y="21874"/>
                    <a:pt x="1616582" y="12349"/>
                  </a:cubicBezTo>
                  <a:cubicBezTo>
                    <a:pt x="1911857" y="2824"/>
                    <a:pt x="2457957" y="-9876"/>
                    <a:pt x="2931032" y="12349"/>
                  </a:cubicBezTo>
                  <a:cubicBezTo>
                    <a:pt x="3404107" y="34574"/>
                    <a:pt x="4099432" y="-25751"/>
                    <a:pt x="4455032" y="145699"/>
                  </a:cubicBezTo>
                  <a:cubicBezTo>
                    <a:pt x="4810632" y="317149"/>
                    <a:pt x="4991607" y="637824"/>
                    <a:pt x="5064632" y="1041049"/>
                  </a:cubicBezTo>
                  <a:cubicBezTo>
                    <a:pt x="5137657" y="1444274"/>
                    <a:pt x="5109082" y="2209449"/>
                    <a:pt x="4893182" y="2565049"/>
                  </a:cubicBezTo>
                  <a:cubicBezTo>
                    <a:pt x="4677282" y="2920649"/>
                    <a:pt x="4442332" y="3079399"/>
                    <a:pt x="3769232" y="3174649"/>
                  </a:cubicBezTo>
                  <a:cubicBezTo>
                    <a:pt x="3096132" y="3269899"/>
                    <a:pt x="1470532" y="3241324"/>
                    <a:pt x="854582" y="3136549"/>
                  </a:cubicBezTo>
                  <a:cubicBezTo>
                    <a:pt x="238632" y="3031774"/>
                    <a:pt x="206882" y="2812699"/>
                    <a:pt x="73532" y="2545999"/>
                  </a:cubicBezTo>
                  <a:cubicBezTo>
                    <a:pt x="-59818" y="2279299"/>
                    <a:pt x="22732" y="1882424"/>
                    <a:pt x="54482" y="1536349"/>
                  </a:cubicBezTo>
                  <a:cubicBezTo>
                    <a:pt x="86232" y="1190274"/>
                    <a:pt x="168782" y="723549"/>
                    <a:pt x="283082" y="488599"/>
                  </a:cubicBezTo>
                  <a:close/>
                </a:path>
              </a:pathLst>
            </a:cu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  <a:sym typeface="Arial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635923" y="64047"/>
            <a:ext cx="3272430" cy="832796"/>
            <a:chOff x="4202427" y="-128509"/>
            <a:chExt cx="3694951" cy="940323"/>
          </a:xfrm>
        </p:grpSpPr>
        <p:pic>
          <p:nvPicPr>
            <p:cNvPr id="72" name="Picture 71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443" t="30997" r="29452" b="47840"/>
            <a:stretch/>
          </p:blipFill>
          <p:spPr>
            <a:xfrm>
              <a:off x="4202427" y="379344"/>
              <a:ext cx="609781" cy="432470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1141" y="265321"/>
              <a:ext cx="2890700" cy="527876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3795" b="50078" l="4839" r="2258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8" t="22691" r="77429" b="49161"/>
            <a:stretch/>
          </p:blipFill>
          <p:spPr>
            <a:xfrm>
              <a:off x="7386303" y="-128509"/>
              <a:ext cx="511075" cy="596255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15" name="Group 14"/>
          <p:cNvGrpSpPr/>
          <p:nvPr/>
        </p:nvGrpSpPr>
        <p:grpSpPr>
          <a:xfrm>
            <a:off x="-2776048" y="4552950"/>
            <a:ext cx="2677134" cy="2088548"/>
            <a:chOff x="-3128474" y="4278007"/>
            <a:chExt cx="3029560" cy="2363491"/>
          </a:xfrm>
        </p:grpSpPr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3128474" y="4278007"/>
              <a:ext cx="3029560" cy="2363491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337899" y="5233745"/>
              <a:ext cx="1488096" cy="263443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</p:spTree>
    <p:extLst>
      <p:ext uri="{BB962C8B-B14F-4D97-AF65-F5344CB8AC3E}">
        <p14:creationId xmlns:p14="http://schemas.microsoft.com/office/powerpoint/2010/main" val="212773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3.7037E-6 L 0.83972 -0.07083 " pathEditMode="relative" rAng="0" ptsTypes="AA">
                                      <p:cBhvr>
                                        <p:cTn id="12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979" y="-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id="{EED15556-E6F6-44E6-965D-AF27031A3D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00" b="103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EADE34DB-6D1B-4480-AF0A-195DE188D2D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81" t="55927"/>
          <a:stretch/>
        </p:blipFill>
        <p:spPr>
          <a:xfrm>
            <a:off x="98310" y="33916"/>
            <a:ext cx="11698222" cy="595661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055C8AF6-9633-44DF-BB80-F538FD7033F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63" t="33236" r="46891" b="47773"/>
          <a:stretch/>
        </p:blipFill>
        <p:spPr>
          <a:xfrm>
            <a:off x="0" y="201505"/>
            <a:ext cx="7621771" cy="183861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0987F631-A043-45D2-BC44-C5F992D9FE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"/>
            <a:ext cx="12192000" cy="685796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DD17EA0C-0264-433A-BC51-DADA5BDED2D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009" r="44228"/>
          <a:stretch/>
        </p:blipFill>
        <p:spPr>
          <a:xfrm>
            <a:off x="2183653" y="4845575"/>
            <a:ext cx="7874747" cy="1899637"/>
          </a:xfrm>
          <a:prstGeom prst="rect">
            <a:avLst/>
          </a:prstGeom>
        </p:spPr>
      </p:pic>
      <p:sp>
        <p:nvSpPr>
          <p:cNvPr id="15" name="标题 1">
            <a:extLst>
              <a:ext uri="{FF2B5EF4-FFF2-40B4-BE49-F238E27FC236}">
                <a16:creationId xmlns:a16="http://schemas.microsoft.com/office/drawing/2014/main" id="{8AD84719-8E17-4083-8AF2-62946C31714B}"/>
              </a:ext>
            </a:extLst>
          </p:cNvPr>
          <p:cNvSpPr txBox="1">
            <a:spLocks/>
          </p:cNvSpPr>
          <p:nvPr/>
        </p:nvSpPr>
        <p:spPr>
          <a:xfrm>
            <a:off x="627199" y="1795140"/>
            <a:ext cx="10987653" cy="932779"/>
          </a:xfrm>
          <a:prstGeom prst="rect">
            <a:avLst/>
          </a:prstGeom>
        </p:spPr>
        <p:txBody>
          <a:bodyPr vert="horz" lIns="121920" tIns="60960" rIns="121920" bIns="6096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#9Slide03 Kaleko 105 Round Bold" pitchFamily="2" charset="0"/>
                <a:ea typeface="微软雅黑" panose="020B0503020204020204" pitchFamily="34" charset="-122"/>
                <a:sym typeface="Arial"/>
              </a:rPr>
              <a:t>Toán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#9Slide03 Kaleko 105 Round Bold" pitchFamily="2" charset="0"/>
              <a:ea typeface="微软雅黑" panose="020B0503020204020204" pitchFamily="34" charset="-122"/>
              <a:sym typeface="Arial"/>
            </a:endParaRPr>
          </a:p>
        </p:txBody>
      </p:sp>
      <p:sp>
        <p:nvSpPr>
          <p:cNvPr id="10" name="标题 1">
            <a:extLst>
              <a:ext uri="{FF2B5EF4-FFF2-40B4-BE49-F238E27FC236}">
                <a16:creationId xmlns:a16="http://schemas.microsoft.com/office/drawing/2014/main" id="{9FF0A656-1D47-4924-AD52-FC1704C4E467}"/>
              </a:ext>
            </a:extLst>
          </p:cNvPr>
          <p:cNvSpPr txBox="1">
            <a:spLocks/>
          </p:cNvSpPr>
          <p:nvPr/>
        </p:nvSpPr>
        <p:spPr>
          <a:xfrm>
            <a:off x="766208" y="3718151"/>
            <a:ext cx="10987653" cy="1676548"/>
          </a:xfrm>
          <a:prstGeom prst="rect">
            <a:avLst/>
          </a:prstGeom>
        </p:spPr>
        <p:txBody>
          <a:bodyPr vert="horz" lIns="121920" tIns="60960" rIns="121920" bIns="6096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lumMod val="50000"/>
                      <a:lumOff val="50000"/>
                      <a:alpha val="40000"/>
                    </a:prstClr>
                  </a:outerShdw>
                </a:effectLst>
                <a:uLnTx/>
                <a:uFillTx/>
                <a:latin typeface="HP001 4 hàng" panose="020B0603050302020204" pitchFamily="34" charset="0"/>
                <a:ea typeface="微软雅黑" panose="020B0503020204020204" pitchFamily="34" charset="-122"/>
                <a:sym typeface="Arial"/>
              </a:rPr>
              <a:t>Tiết</a:t>
            </a:r>
            <a:r>
              <a:rPr kumimoji="0" lang="en-US" altLang="zh-CN" sz="5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lumMod val="50000"/>
                      <a:lumOff val="50000"/>
                      <a:alpha val="40000"/>
                    </a:prstClr>
                  </a:outerShdw>
                </a:effectLst>
                <a:uLnTx/>
                <a:uFillTx/>
                <a:latin typeface="HP001 4 hàng" panose="020B0603050302020204" pitchFamily="34" charset="0"/>
                <a:ea typeface="微软雅黑" panose="020B0503020204020204" pitchFamily="34" charset="-122"/>
                <a:sym typeface="Arial"/>
              </a:rPr>
              <a:t> 1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outerShdw blurRad="50800" dist="38100" dir="2700000" algn="tl" rotWithShape="0">
                  <a:prstClr val="black">
                    <a:lumMod val="50000"/>
                    <a:lumOff val="50000"/>
                    <a:alpha val="40000"/>
                  </a:prstClr>
                </a:outerShdw>
              </a:effectLst>
              <a:uLnTx/>
              <a:uFillTx/>
              <a:latin typeface="HP001 4 hàng" panose="020B0603050302020204" pitchFamily="34" charset="0"/>
              <a:ea typeface="微软雅黑" panose="020B0503020204020204" pitchFamily="34" charset="-122"/>
              <a:sym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A8DB335-126B-4199-ADBB-FDFA93B51D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4994" y="2505860"/>
            <a:ext cx="10992041" cy="2322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908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16667E-7 0 L -4.16667E-7 -0.07222 " pathEditMode="relative" rAng="0" ptsTypes="AA">
                                      <p:cBhvr>
                                        <p:cTn id="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Graphical user interface&#10;&#10;Description automatically generated">
            <a:extLst>
              <a:ext uri="{FF2B5EF4-FFF2-40B4-BE49-F238E27FC236}">
                <a16:creationId xmlns:a16="http://schemas.microsoft.com/office/drawing/2014/main" id="{CD9E38B5-5AD1-4D0A-83D2-327A3D45CB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602" b="5327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pic>
        <p:nvPicPr>
          <p:cNvPr id="20" name="Picture 4" descr="Không có mô tả.">
            <a:extLst>
              <a:ext uri="{FF2B5EF4-FFF2-40B4-BE49-F238E27FC236}">
                <a16:creationId xmlns:a16="http://schemas.microsoft.com/office/drawing/2014/main" id="{B3ABB3E2-86AB-4381-B42F-25F742267B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0" y="0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Speech Bubble: Rectangle with Corners Rounded 20">
            <a:extLst>
              <a:ext uri="{FF2B5EF4-FFF2-40B4-BE49-F238E27FC236}">
                <a16:creationId xmlns:a16="http://schemas.microsoft.com/office/drawing/2014/main" id="{46B047EC-74A5-4CE9-BC1F-1486A364B6F7}"/>
              </a:ext>
            </a:extLst>
          </p:cNvPr>
          <p:cNvSpPr/>
          <p:nvPr/>
        </p:nvSpPr>
        <p:spPr>
          <a:xfrm>
            <a:off x="152400" y="1076325"/>
            <a:ext cx="3152775" cy="1809750"/>
          </a:xfrm>
          <a:prstGeom prst="wedgeRoundRectCallout">
            <a:avLst>
              <a:gd name="adj1" fmla="val 49560"/>
              <a:gd name="adj2" fmla="val 61447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b="1" dirty="0" err="1">
                <a:solidFill>
                  <a:srgbClr val="FF0000"/>
                </a:solidFill>
              </a:rPr>
              <a:t>Mình</a:t>
            </a:r>
            <a:r>
              <a:rPr lang="en-US" sz="2600" b="1" dirty="0">
                <a:solidFill>
                  <a:srgbClr val="FF0000"/>
                </a:solidFill>
              </a:rPr>
              <a:t> chia </a:t>
            </a:r>
            <a:r>
              <a:rPr lang="en-US" sz="2600" b="1" dirty="0" err="1">
                <a:solidFill>
                  <a:srgbClr val="FF0000"/>
                </a:solidFill>
              </a:rPr>
              <a:t>cái</a:t>
            </a:r>
            <a:r>
              <a:rPr lang="en-US" sz="2600" b="1" dirty="0">
                <a:solidFill>
                  <a:srgbClr val="FF0000"/>
                </a:solidFill>
              </a:rPr>
              <a:t> bánh </a:t>
            </a:r>
            <a:r>
              <a:rPr lang="en-US" sz="2600" b="1" dirty="0" err="1">
                <a:solidFill>
                  <a:srgbClr val="FF0000"/>
                </a:solidFill>
              </a:rPr>
              <a:t>thành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hai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phần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bằng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nhau</a:t>
            </a:r>
            <a:r>
              <a:rPr lang="en-US" sz="2600" b="1" dirty="0">
                <a:solidFill>
                  <a:srgbClr val="FF0000"/>
                </a:solidFill>
              </a:rPr>
              <a:t>, </a:t>
            </a:r>
            <a:r>
              <a:rPr lang="en-US" sz="2600" b="1" dirty="0" err="1">
                <a:solidFill>
                  <a:srgbClr val="FF0000"/>
                </a:solidFill>
              </a:rPr>
              <a:t>mỗi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bạn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lấy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một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phần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nhé</a:t>
            </a:r>
            <a:r>
              <a:rPr lang="en-US" sz="2600" b="1" dirty="0">
                <a:solidFill>
                  <a:srgbClr val="FF0000"/>
                </a:solidFill>
              </a:rPr>
              <a:t>!</a:t>
            </a:r>
          </a:p>
        </p:txBody>
      </p:sp>
      <p:sp>
        <p:nvSpPr>
          <p:cNvPr id="22" name="Speech Bubble: Rectangle with Corners Rounded 21">
            <a:extLst>
              <a:ext uri="{FF2B5EF4-FFF2-40B4-BE49-F238E27FC236}">
                <a16:creationId xmlns:a16="http://schemas.microsoft.com/office/drawing/2014/main" id="{B7BDF4FC-BEFE-48EB-8DEF-95E7CCE247D6}"/>
              </a:ext>
            </a:extLst>
          </p:cNvPr>
          <p:cNvSpPr/>
          <p:nvPr/>
        </p:nvSpPr>
        <p:spPr>
          <a:xfrm>
            <a:off x="8001001" y="-76200"/>
            <a:ext cx="4038600" cy="1809750"/>
          </a:xfrm>
          <a:prstGeom prst="wedgeRoundRectCallout">
            <a:avLst>
              <a:gd name="adj1" fmla="val -26567"/>
              <a:gd name="adj2" fmla="val 86710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Nam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bánh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bốn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1839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 descr="Không có mô tả.">
            <a:extLst>
              <a:ext uri="{FF2B5EF4-FFF2-40B4-BE49-F238E27FC236}">
                <a16:creationId xmlns:a16="http://schemas.microsoft.com/office/drawing/2014/main" id="{EC52320A-F195-428C-96DA-643FB3AEB4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1257300" y="123825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Oval 18">
            <a:extLst>
              <a:ext uri="{FF2B5EF4-FFF2-40B4-BE49-F238E27FC236}">
                <a16:creationId xmlns:a16="http://schemas.microsoft.com/office/drawing/2014/main" id="{B305E2AB-28AC-468B-B95F-A563E4DCC409}"/>
              </a:ext>
            </a:extLst>
          </p:cNvPr>
          <p:cNvSpPr/>
          <p:nvPr/>
        </p:nvSpPr>
        <p:spPr>
          <a:xfrm>
            <a:off x="676164" y="1333499"/>
            <a:ext cx="1981200" cy="199072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C087BB2-1A3F-4B87-99C4-6DC7493DD76C}"/>
              </a:ext>
            </a:extLst>
          </p:cNvPr>
          <p:cNvCxnSpPr>
            <a:cxnSpLocks/>
            <a:stCxn id="19" idx="0"/>
            <a:endCxn id="19" idx="4"/>
          </p:cNvCxnSpPr>
          <p:nvPr/>
        </p:nvCxnSpPr>
        <p:spPr>
          <a:xfrm>
            <a:off x="1666764" y="1333499"/>
            <a:ext cx="0" cy="19907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894B617-3F2B-4E22-B519-4C6E34ED89C7}"/>
              </a:ext>
            </a:extLst>
          </p:cNvPr>
          <p:cNvGrpSpPr/>
          <p:nvPr/>
        </p:nvGrpSpPr>
        <p:grpSpPr>
          <a:xfrm rot="16200000">
            <a:off x="671401" y="1338262"/>
            <a:ext cx="1990725" cy="1981200"/>
            <a:chOff x="5029200" y="1362075"/>
            <a:chExt cx="1990725" cy="2028825"/>
          </a:xfrm>
          <a:solidFill>
            <a:srgbClr val="00B0F0"/>
          </a:solidFill>
        </p:grpSpPr>
        <p:sp>
          <p:nvSpPr>
            <p:cNvPr id="22" name="Arc 21">
              <a:extLst>
                <a:ext uri="{FF2B5EF4-FFF2-40B4-BE49-F238E27FC236}">
                  <a16:creationId xmlns:a16="http://schemas.microsoft.com/office/drawing/2014/main" id="{EA3AD4E6-D6BA-4D92-9176-47B8A020B54F}"/>
                </a:ext>
              </a:extLst>
            </p:cNvPr>
            <p:cNvSpPr/>
            <p:nvPr/>
          </p:nvSpPr>
          <p:spPr>
            <a:xfrm>
              <a:off x="5029200" y="1362075"/>
              <a:ext cx="1990725" cy="2028825"/>
            </a:xfrm>
            <a:prstGeom prst="arc">
              <a:avLst>
                <a:gd name="adj1" fmla="val 10778514"/>
                <a:gd name="adj2" fmla="val 0"/>
              </a:avLst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87BDAFD5-4758-4956-BA09-99DE316A20C5}"/>
                </a:ext>
              </a:extLst>
            </p:cNvPr>
            <p:cNvCxnSpPr>
              <a:cxnSpLocks/>
            </p:cNvCxnSpPr>
            <p:nvPr/>
          </p:nvCxnSpPr>
          <p:spPr>
            <a:xfrm>
              <a:off x="5029200" y="2381252"/>
              <a:ext cx="1990725" cy="0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: Rounded Corners 34">
                <a:extLst>
                  <a:ext uri="{FF2B5EF4-FFF2-40B4-BE49-F238E27FC236}">
                    <a16:creationId xmlns:a16="http://schemas.microsoft.com/office/drawing/2014/main" id="{AE7EBAA9-D346-4FA8-93B0-A26CCCA7F543}"/>
                  </a:ext>
                </a:extLst>
              </p:cNvPr>
              <p:cNvSpPr/>
              <p:nvPr/>
            </p:nvSpPr>
            <p:spPr>
              <a:xfrm>
                <a:off x="3772012" y="1077607"/>
                <a:ext cx="6753224" cy="2351394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457200" indent="-457200" algn="just">
                  <a:buFont typeface="Arial" panose="020B0604020202020204" pitchFamily="34" charset="0"/>
                  <a:buChar char="•"/>
                </a:pPr>
                <a:r>
                  <a:rPr lang="en-US" sz="3200" dirty="0">
                    <a:solidFill>
                      <a:schemeClr val="tx1"/>
                    </a:solidFill>
                  </a:rPr>
                  <a:t>Chia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hình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tròn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thành</a:t>
                </a:r>
                <a:r>
                  <a:rPr lang="en-US" sz="3200" dirty="0">
                    <a:solidFill>
                      <a:schemeClr val="tx1"/>
                    </a:solidFill>
                  </a:rPr>
                  <a:t> 2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phần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bằng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nhau</a:t>
                </a:r>
                <a:r>
                  <a:rPr lang="en-US" sz="3200" dirty="0">
                    <a:solidFill>
                      <a:schemeClr val="tx1"/>
                    </a:solidFill>
                  </a:rPr>
                  <a:t>,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tô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màu</a:t>
                </a:r>
                <a:r>
                  <a:rPr lang="en-US" sz="3200" dirty="0">
                    <a:solidFill>
                      <a:schemeClr val="tx1"/>
                    </a:solidFill>
                  </a:rPr>
                  <a:t> 1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phần</a:t>
                </a:r>
                <a:endParaRPr lang="en-US" sz="3200" dirty="0">
                  <a:solidFill>
                    <a:schemeClr val="tx1"/>
                  </a:solidFill>
                </a:endParaRPr>
              </a:p>
              <a:p>
                <a:pPr marL="457200" indent="-457200" algn="just">
                  <a:buFont typeface="Arial" panose="020B0604020202020204" pitchFamily="34" charset="0"/>
                  <a:buChar char="•"/>
                </a:pPr>
                <a:r>
                  <a:rPr lang="en-US" sz="3200" dirty="0" err="1">
                    <a:solidFill>
                      <a:schemeClr val="tx1"/>
                    </a:solidFill>
                  </a:rPr>
                  <a:t>Đã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tô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màu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một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phần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hai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hình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tròn</a:t>
                </a:r>
                <a:endParaRPr lang="en-US" sz="3200" dirty="0">
                  <a:solidFill>
                    <a:schemeClr val="tx1"/>
                  </a:solidFill>
                </a:endParaRPr>
              </a:p>
              <a:p>
                <a:pPr marL="457200" indent="-457200" algn="just">
                  <a:buFont typeface="Arial" panose="020B0604020202020204" pitchFamily="34" charset="0"/>
                  <a:buChar char="•"/>
                </a:pPr>
                <a:r>
                  <a:rPr lang="en-US" sz="3200" dirty="0" err="1">
                    <a:solidFill>
                      <a:schemeClr val="tx1"/>
                    </a:solidFill>
                  </a:rPr>
                  <a:t>Một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phần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hai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viết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là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5" name="Rectangle: Rounded Corners 34">
                <a:extLst>
                  <a:ext uri="{FF2B5EF4-FFF2-40B4-BE49-F238E27FC236}">
                    <a16:creationId xmlns:a16="http://schemas.microsoft.com/office/drawing/2014/main" id="{AE7EBAA9-D346-4FA8-93B0-A26CCCA7F5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2012" y="1077607"/>
                <a:ext cx="6753224" cy="2351394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Oval 47">
            <a:extLst>
              <a:ext uri="{FF2B5EF4-FFF2-40B4-BE49-F238E27FC236}">
                <a16:creationId xmlns:a16="http://schemas.microsoft.com/office/drawing/2014/main" id="{9780770E-D3D4-4B11-AC9D-AD1C6966E6E3}"/>
              </a:ext>
            </a:extLst>
          </p:cNvPr>
          <p:cNvSpPr/>
          <p:nvPr/>
        </p:nvSpPr>
        <p:spPr>
          <a:xfrm>
            <a:off x="676167" y="4163705"/>
            <a:ext cx="1981197" cy="1990728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92A48364-4E9F-40BA-B5E9-268E64C8B31C}"/>
              </a:ext>
            </a:extLst>
          </p:cNvPr>
          <p:cNvCxnSpPr>
            <a:cxnSpLocks/>
          </p:cNvCxnSpPr>
          <p:nvPr/>
        </p:nvCxnSpPr>
        <p:spPr>
          <a:xfrm rot="16200000">
            <a:off x="680705" y="5159069"/>
            <a:ext cx="1990725" cy="0"/>
          </a:xfrm>
          <a:prstGeom prst="lin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C04552F3-C0F1-4F24-B5D3-8AD66E1F6C87}"/>
              </a:ext>
            </a:extLst>
          </p:cNvPr>
          <p:cNvCxnSpPr>
            <a:cxnSpLocks/>
            <a:stCxn id="48" idx="6"/>
          </p:cNvCxnSpPr>
          <p:nvPr/>
        </p:nvCxnSpPr>
        <p:spPr>
          <a:xfrm flipH="1">
            <a:off x="676164" y="5159069"/>
            <a:ext cx="1981200" cy="1"/>
          </a:xfrm>
          <a:prstGeom prst="lin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9" name="Group 78">
            <a:extLst>
              <a:ext uri="{FF2B5EF4-FFF2-40B4-BE49-F238E27FC236}">
                <a16:creationId xmlns:a16="http://schemas.microsoft.com/office/drawing/2014/main" id="{BF9AC9B9-31BC-4A4B-A0E5-E47D301B43C9}"/>
              </a:ext>
            </a:extLst>
          </p:cNvPr>
          <p:cNvGrpSpPr/>
          <p:nvPr/>
        </p:nvGrpSpPr>
        <p:grpSpPr>
          <a:xfrm>
            <a:off x="680705" y="4148081"/>
            <a:ext cx="1990724" cy="2006351"/>
            <a:chOff x="3772012" y="4187460"/>
            <a:chExt cx="1990724" cy="1966972"/>
          </a:xfrm>
          <a:solidFill>
            <a:srgbClr val="00B0F0"/>
          </a:solidFill>
        </p:grpSpPr>
        <p:sp>
          <p:nvSpPr>
            <p:cNvPr id="57" name="Arc 56">
              <a:extLst>
                <a:ext uri="{FF2B5EF4-FFF2-40B4-BE49-F238E27FC236}">
                  <a16:creationId xmlns:a16="http://schemas.microsoft.com/office/drawing/2014/main" id="{352D736D-DC68-4208-8C7C-B441C5CA71D2}"/>
                </a:ext>
              </a:extLst>
            </p:cNvPr>
            <p:cNvSpPr/>
            <p:nvPr/>
          </p:nvSpPr>
          <p:spPr>
            <a:xfrm rot="16200000">
              <a:off x="3795764" y="4187460"/>
              <a:ext cx="1943220" cy="1990724"/>
            </a:xfrm>
            <a:prstGeom prst="arc">
              <a:avLst/>
            </a:prstGeom>
            <a:grpFill/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7AB5EA50-2073-437E-AF1B-A35041F0045C}"/>
                </a:ext>
              </a:extLst>
            </p:cNvPr>
            <p:cNvCxnSpPr>
              <a:cxnSpLocks/>
            </p:cNvCxnSpPr>
            <p:nvPr/>
          </p:nvCxnSpPr>
          <p:spPr>
            <a:xfrm>
              <a:off x="4767373" y="4187460"/>
              <a:ext cx="0" cy="989424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BDA8C083-196B-42BA-9BA7-3781D1FAFE04}"/>
                </a:ext>
              </a:extLst>
            </p:cNvPr>
            <p:cNvCxnSpPr>
              <a:cxnSpLocks/>
              <a:stCxn id="57" idx="0"/>
            </p:cNvCxnSpPr>
            <p:nvPr/>
          </p:nvCxnSpPr>
          <p:spPr>
            <a:xfrm flipV="1">
              <a:off x="3772012" y="5170947"/>
              <a:ext cx="995361" cy="11875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Rectangle: Rounded Corners 79">
                <a:extLst>
                  <a:ext uri="{FF2B5EF4-FFF2-40B4-BE49-F238E27FC236}">
                    <a16:creationId xmlns:a16="http://schemas.microsoft.com/office/drawing/2014/main" id="{C57BA757-1690-4F47-831E-89E67FB1BE39}"/>
                  </a:ext>
                </a:extLst>
              </p:cNvPr>
              <p:cNvSpPr/>
              <p:nvPr/>
            </p:nvSpPr>
            <p:spPr>
              <a:xfrm>
                <a:off x="3772012" y="4058931"/>
                <a:ext cx="6753224" cy="2200275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457200" indent="-457200" algn="just">
                  <a:buFont typeface="Arial" panose="020B0604020202020204" pitchFamily="34" charset="0"/>
                  <a:buChar char="•"/>
                </a:pPr>
                <a:r>
                  <a:rPr lang="en-US" sz="3200" dirty="0">
                    <a:solidFill>
                      <a:schemeClr val="tx1"/>
                    </a:solidFill>
                  </a:rPr>
                  <a:t>Chia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hình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tròn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thành</a:t>
                </a:r>
                <a:r>
                  <a:rPr lang="en-US" sz="3200" dirty="0">
                    <a:solidFill>
                      <a:schemeClr val="tx1"/>
                    </a:solidFill>
                  </a:rPr>
                  <a:t> 4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phần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bằng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nhau</a:t>
                </a:r>
                <a:r>
                  <a:rPr lang="en-US" sz="3200" dirty="0">
                    <a:solidFill>
                      <a:schemeClr val="tx1"/>
                    </a:solidFill>
                  </a:rPr>
                  <a:t>,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tô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màu</a:t>
                </a:r>
                <a:r>
                  <a:rPr lang="en-US" sz="3200" dirty="0">
                    <a:solidFill>
                      <a:schemeClr val="tx1"/>
                    </a:solidFill>
                  </a:rPr>
                  <a:t> 1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phần</a:t>
                </a:r>
                <a:endParaRPr lang="en-US" sz="3200" dirty="0">
                  <a:solidFill>
                    <a:schemeClr val="tx1"/>
                  </a:solidFill>
                </a:endParaRPr>
              </a:p>
              <a:p>
                <a:pPr marL="457200" indent="-457200" algn="just">
                  <a:buFont typeface="Arial" panose="020B0604020202020204" pitchFamily="34" charset="0"/>
                  <a:buChar char="•"/>
                </a:pPr>
                <a:r>
                  <a:rPr lang="en-US" sz="3200" dirty="0" err="1">
                    <a:solidFill>
                      <a:schemeClr val="tx1"/>
                    </a:solidFill>
                  </a:rPr>
                  <a:t>Đã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tô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màu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một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phần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tư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hình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tròn</a:t>
                </a:r>
                <a:endParaRPr lang="en-US" sz="3200" dirty="0">
                  <a:solidFill>
                    <a:schemeClr val="tx1"/>
                  </a:solidFill>
                </a:endParaRPr>
              </a:p>
              <a:p>
                <a:pPr marL="457200" indent="-457200" algn="just">
                  <a:buFont typeface="Arial" panose="020B0604020202020204" pitchFamily="34" charset="0"/>
                  <a:buChar char="•"/>
                </a:pPr>
                <a:r>
                  <a:rPr lang="en-US" sz="3200" dirty="0" err="1">
                    <a:solidFill>
                      <a:schemeClr val="tx1"/>
                    </a:solidFill>
                  </a:rPr>
                  <a:t>Một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phần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hai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viết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là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0" name="Rectangle: Rounded Corners 79">
                <a:extLst>
                  <a:ext uri="{FF2B5EF4-FFF2-40B4-BE49-F238E27FC236}">
                    <a16:creationId xmlns:a16="http://schemas.microsoft.com/office/drawing/2014/main" id="{C57BA757-1690-4F47-831E-89E67FB1BE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2012" y="4058931"/>
                <a:ext cx="6753224" cy="2200275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8476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8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35" grpId="0" uiExpand="1" build="p" animBg="1"/>
      <p:bldP spid="48" grpId="0" animBg="1"/>
      <p:bldP spid="80" grpId="0" uiExpand="1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 descr="Không có mô tả.">
            <a:extLst>
              <a:ext uri="{FF2B5EF4-FFF2-40B4-BE49-F238E27FC236}">
                <a16:creationId xmlns:a16="http://schemas.microsoft.com/office/drawing/2014/main" id="{2A365FFB-2064-4C65-B7B2-6C49A55F33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1026480" y="83904"/>
            <a:ext cx="2973459" cy="1154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4331CB29-3323-491A-9859-EF6719E04094}"/>
              </a:ext>
            </a:extLst>
          </p:cNvPr>
          <p:cNvGrpSpPr/>
          <p:nvPr/>
        </p:nvGrpSpPr>
        <p:grpSpPr>
          <a:xfrm>
            <a:off x="5400675" y="341989"/>
            <a:ext cx="2133600" cy="638175"/>
            <a:chOff x="1028700" y="1381125"/>
            <a:chExt cx="2133600" cy="638175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AC4593B3-7C8E-432A-9D20-7AC97FA1CF97}"/>
                </a:ext>
              </a:extLst>
            </p:cNvPr>
            <p:cNvSpPr/>
            <p:nvPr/>
          </p:nvSpPr>
          <p:spPr>
            <a:xfrm>
              <a:off x="1028700" y="1381125"/>
              <a:ext cx="733425" cy="638175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/>
                <a:t>1</a:t>
              </a:r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B7BEB330-D1D4-4C75-A61C-55C233DAB644}"/>
                </a:ext>
              </a:extLst>
            </p:cNvPr>
            <p:cNvSpPr/>
            <p:nvPr/>
          </p:nvSpPr>
          <p:spPr>
            <a:xfrm>
              <a:off x="1762125" y="1390649"/>
              <a:ext cx="1400175" cy="619125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/>
                <a:t>Đ, S ?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A7ECC019-3460-496C-A3CC-DDFBE0C17120}"/>
              </a:ext>
            </a:extLst>
          </p:cNvPr>
          <p:cNvSpPr txBox="1"/>
          <p:nvPr/>
        </p:nvSpPr>
        <p:spPr>
          <a:xfrm>
            <a:off x="683580" y="1495425"/>
            <a:ext cx="9166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a)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05EA2FD-DBAC-4823-AEAE-B9E37D2F55A4}"/>
              </a:ext>
            </a:extLst>
          </p:cNvPr>
          <p:cNvGrpSpPr/>
          <p:nvPr/>
        </p:nvGrpSpPr>
        <p:grpSpPr>
          <a:xfrm>
            <a:off x="1238251" y="1495425"/>
            <a:ext cx="2095500" cy="1276351"/>
            <a:chOff x="1238251" y="1495425"/>
            <a:chExt cx="2095500" cy="1276351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A3DF48B7-92D1-4EEE-962C-2DE38DECB48D}"/>
                </a:ext>
              </a:extLst>
            </p:cNvPr>
            <p:cNvSpPr/>
            <p:nvPr/>
          </p:nvSpPr>
          <p:spPr>
            <a:xfrm>
              <a:off x="1238251" y="1495426"/>
              <a:ext cx="2095500" cy="127635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A8C9157A-A8F2-4FFD-95F6-A4360112E4B1}"/>
                </a:ext>
              </a:extLst>
            </p:cNvPr>
            <p:cNvCxnSpPr/>
            <p:nvPr/>
          </p:nvCxnSpPr>
          <p:spPr>
            <a:xfrm>
              <a:off x="1914525" y="1495425"/>
              <a:ext cx="0" cy="12763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4A796E0D-58F7-42CC-8D88-1CBE2BD4DFE6}"/>
                </a:ext>
              </a:extLst>
            </p:cNvPr>
            <p:cNvCxnSpPr/>
            <p:nvPr/>
          </p:nvCxnSpPr>
          <p:spPr>
            <a:xfrm>
              <a:off x="2628900" y="1495425"/>
              <a:ext cx="0" cy="12763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D7DD778D-F304-4BE6-95B0-9D1D8C7A59A7}"/>
              </a:ext>
            </a:extLst>
          </p:cNvPr>
          <p:cNvSpPr/>
          <p:nvPr/>
        </p:nvSpPr>
        <p:spPr>
          <a:xfrm>
            <a:off x="2628900" y="1495426"/>
            <a:ext cx="704852" cy="1276350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B677F1A-3EE2-4483-975E-9964B01DFC74}"/>
              </a:ext>
            </a:extLst>
          </p:cNvPr>
          <p:cNvGrpSpPr/>
          <p:nvPr/>
        </p:nvGrpSpPr>
        <p:grpSpPr>
          <a:xfrm>
            <a:off x="0" y="3028952"/>
            <a:ext cx="5657850" cy="746615"/>
            <a:chOff x="0" y="3028952"/>
            <a:chExt cx="5657850" cy="7466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8EA85360-3B4D-4215-9E36-9CBC22504494}"/>
                    </a:ext>
                  </a:extLst>
                </p:cNvPr>
                <p:cNvSpPr txBox="1"/>
                <p:nvPr/>
              </p:nvSpPr>
              <p:spPr>
                <a:xfrm>
                  <a:off x="0" y="3028952"/>
                  <a:ext cx="5657850" cy="7466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Đã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tô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màu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a14:m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hình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chữ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nhật</a:t>
                  </a:r>
                  <a:endParaRPr lang="en-US" sz="3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8EA85360-3B4D-4215-9E36-9CBC225044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3028952"/>
                  <a:ext cx="5657850" cy="746615"/>
                </a:xfrm>
                <a:prstGeom prst="rect">
                  <a:avLst/>
                </a:prstGeom>
                <a:blipFill>
                  <a:blip r:embed="rId4"/>
                  <a:stretch>
                    <a:fillRect l="-2478" b="-98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7A9DF1A5-ECCF-4892-B67B-2CC3D8964CF0}"/>
                </a:ext>
              </a:extLst>
            </p:cNvPr>
            <p:cNvSpPr/>
            <p:nvPr/>
          </p:nvSpPr>
          <p:spPr>
            <a:xfrm>
              <a:off x="4638675" y="3133724"/>
              <a:ext cx="676275" cy="561975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/>
                <a:t>?</a:t>
              </a: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D78329AE-03F7-4C04-9756-C835791AB8A4}"/>
              </a:ext>
            </a:extLst>
          </p:cNvPr>
          <p:cNvSpPr txBox="1"/>
          <p:nvPr/>
        </p:nvSpPr>
        <p:spPr>
          <a:xfrm>
            <a:off x="5992210" y="1483873"/>
            <a:ext cx="9166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b)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73D7EFB-6BD3-486F-A4F3-0112EB549905}"/>
              </a:ext>
            </a:extLst>
          </p:cNvPr>
          <p:cNvGrpSpPr/>
          <p:nvPr/>
        </p:nvGrpSpPr>
        <p:grpSpPr>
          <a:xfrm>
            <a:off x="6134100" y="2975551"/>
            <a:ext cx="5657850" cy="746615"/>
            <a:chOff x="0" y="3028952"/>
            <a:chExt cx="5657850" cy="7466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48395644-1182-4E15-BFD6-753BB799D5C6}"/>
                    </a:ext>
                  </a:extLst>
                </p:cNvPr>
                <p:cNvSpPr txBox="1"/>
                <p:nvPr/>
              </p:nvSpPr>
              <p:spPr>
                <a:xfrm>
                  <a:off x="0" y="3028952"/>
                  <a:ext cx="5657850" cy="7466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Đã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tô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màu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a14:m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hình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chữ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nhật</a:t>
                  </a:r>
                  <a:endParaRPr lang="en-US" sz="3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48395644-1182-4E15-BFD6-753BB799D5C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3028952"/>
                  <a:ext cx="5657850" cy="746615"/>
                </a:xfrm>
                <a:prstGeom prst="rect">
                  <a:avLst/>
                </a:prstGeom>
                <a:blipFill>
                  <a:blip r:embed="rId5"/>
                  <a:stretch>
                    <a:fillRect l="-2478" b="-89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F9AD2694-1AFA-4C24-9245-E1E5313284DE}"/>
                </a:ext>
              </a:extLst>
            </p:cNvPr>
            <p:cNvSpPr/>
            <p:nvPr/>
          </p:nvSpPr>
          <p:spPr>
            <a:xfrm>
              <a:off x="4638675" y="3133724"/>
              <a:ext cx="676275" cy="561975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/>
                <a:t>?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53958808-9861-4CAF-B64C-F669C676C864}"/>
              </a:ext>
            </a:extLst>
          </p:cNvPr>
          <p:cNvGrpSpPr/>
          <p:nvPr/>
        </p:nvGrpSpPr>
        <p:grpSpPr>
          <a:xfrm>
            <a:off x="7274740" y="1442024"/>
            <a:ext cx="2076450" cy="1276351"/>
            <a:chOff x="6734175" y="1442024"/>
            <a:chExt cx="2657475" cy="1276351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F3712051-F378-40CF-8DB1-59CAD5FE2C6F}"/>
                </a:ext>
              </a:extLst>
            </p:cNvPr>
            <p:cNvGrpSpPr/>
            <p:nvPr/>
          </p:nvGrpSpPr>
          <p:grpSpPr>
            <a:xfrm>
              <a:off x="7372352" y="1442024"/>
              <a:ext cx="2019298" cy="1276351"/>
              <a:chOff x="1238252" y="1495425"/>
              <a:chExt cx="2026364" cy="1276351"/>
            </a:xfrm>
          </p:grpSpPr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40AB1D86-FCC1-4B5B-B349-09B005F91B40}"/>
                  </a:ext>
                </a:extLst>
              </p:cNvPr>
              <p:cNvSpPr/>
              <p:nvPr/>
            </p:nvSpPr>
            <p:spPr>
              <a:xfrm>
                <a:off x="1238252" y="1495426"/>
                <a:ext cx="2026364" cy="127635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5D91842E-B1F8-4613-AEE4-165F4A5FC86F}"/>
                  </a:ext>
                </a:extLst>
              </p:cNvPr>
              <p:cNvCxnSpPr/>
              <p:nvPr/>
            </p:nvCxnSpPr>
            <p:spPr>
              <a:xfrm>
                <a:off x="1914525" y="1495425"/>
                <a:ext cx="0" cy="127635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22E10658-4995-4CAF-A8ED-23673CA7854E}"/>
                  </a:ext>
                </a:extLst>
              </p:cNvPr>
              <p:cNvCxnSpPr/>
              <p:nvPr/>
            </p:nvCxnSpPr>
            <p:spPr>
              <a:xfrm>
                <a:off x="2600225" y="1495425"/>
                <a:ext cx="0" cy="127635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52156DBF-B1E0-438C-845C-EFCC2E16E7AB}"/>
                </a:ext>
              </a:extLst>
            </p:cNvPr>
            <p:cNvSpPr/>
            <p:nvPr/>
          </p:nvSpPr>
          <p:spPr>
            <a:xfrm>
              <a:off x="6734175" y="1442024"/>
              <a:ext cx="638174" cy="127635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9" name="Rectangle 48">
            <a:extLst>
              <a:ext uri="{FF2B5EF4-FFF2-40B4-BE49-F238E27FC236}">
                <a16:creationId xmlns:a16="http://schemas.microsoft.com/office/drawing/2014/main" id="{FDAD936F-714F-4425-A1B6-637F94DAEBA3}"/>
              </a:ext>
            </a:extLst>
          </p:cNvPr>
          <p:cNvSpPr/>
          <p:nvPr/>
        </p:nvSpPr>
        <p:spPr>
          <a:xfrm>
            <a:off x="8800520" y="1430471"/>
            <a:ext cx="550670" cy="1287903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B77AA225-CE30-4445-AD6F-19805D9E994D}"/>
              </a:ext>
            </a:extLst>
          </p:cNvPr>
          <p:cNvGrpSpPr/>
          <p:nvPr/>
        </p:nvGrpSpPr>
        <p:grpSpPr>
          <a:xfrm>
            <a:off x="1150305" y="4086221"/>
            <a:ext cx="2095500" cy="1276353"/>
            <a:chOff x="552450" y="4086141"/>
            <a:chExt cx="2095500" cy="1276353"/>
          </a:xfrm>
        </p:grpSpPr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AED9DACA-3434-4942-8010-B0A6DBCC2B1A}"/>
                </a:ext>
              </a:extLst>
            </p:cNvPr>
            <p:cNvSpPr/>
            <p:nvPr/>
          </p:nvSpPr>
          <p:spPr>
            <a:xfrm>
              <a:off x="552450" y="4086144"/>
              <a:ext cx="2095500" cy="127635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36AC9FE7-6662-4B82-92F0-C99A42608784}"/>
                </a:ext>
              </a:extLst>
            </p:cNvPr>
            <p:cNvCxnSpPr/>
            <p:nvPr/>
          </p:nvCxnSpPr>
          <p:spPr>
            <a:xfrm>
              <a:off x="942974" y="4086141"/>
              <a:ext cx="0" cy="12763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070D17C6-DB64-47AA-871A-060EEC41805A}"/>
                </a:ext>
              </a:extLst>
            </p:cNvPr>
            <p:cNvCxnSpPr/>
            <p:nvPr/>
          </p:nvCxnSpPr>
          <p:spPr>
            <a:xfrm>
              <a:off x="1362074" y="4086141"/>
              <a:ext cx="0" cy="12763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1ACF957B-1EF0-4F55-885F-AF769B9102BA}"/>
                </a:ext>
              </a:extLst>
            </p:cNvPr>
            <p:cNvCxnSpPr/>
            <p:nvPr/>
          </p:nvCxnSpPr>
          <p:spPr>
            <a:xfrm>
              <a:off x="1790699" y="4086141"/>
              <a:ext cx="0" cy="12763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5751FD66-878C-4964-9C2A-FFA08680BDE5}"/>
                </a:ext>
              </a:extLst>
            </p:cNvPr>
            <p:cNvCxnSpPr/>
            <p:nvPr/>
          </p:nvCxnSpPr>
          <p:spPr>
            <a:xfrm>
              <a:off x="2200274" y="4086141"/>
              <a:ext cx="0" cy="12763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" name="Rectangle 64">
            <a:extLst>
              <a:ext uri="{FF2B5EF4-FFF2-40B4-BE49-F238E27FC236}">
                <a16:creationId xmlns:a16="http://schemas.microsoft.com/office/drawing/2014/main" id="{BDB0F121-60DA-43F6-BD2C-BE2866F410CA}"/>
              </a:ext>
            </a:extLst>
          </p:cNvPr>
          <p:cNvSpPr/>
          <p:nvPr/>
        </p:nvSpPr>
        <p:spPr>
          <a:xfrm>
            <a:off x="1150305" y="4097773"/>
            <a:ext cx="400051" cy="1264799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76BC7808-0BF9-4010-AEDE-6900F85ABF52}"/>
              </a:ext>
            </a:extLst>
          </p:cNvPr>
          <p:cNvGrpSpPr/>
          <p:nvPr/>
        </p:nvGrpSpPr>
        <p:grpSpPr>
          <a:xfrm>
            <a:off x="0" y="5572127"/>
            <a:ext cx="5657850" cy="746615"/>
            <a:chOff x="0" y="3028952"/>
            <a:chExt cx="5657850" cy="7466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E6DDB378-3F4D-4F15-8E90-97FB43A698B5}"/>
                    </a:ext>
                  </a:extLst>
                </p:cNvPr>
                <p:cNvSpPr txBox="1"/>
                <p:nvPr/>
              </p:nvSpPr>
              <p:spPr>
                <a:xfrm>
                  <a:off x="0" y="3028952"/>
                  <a:ext cx="5657850" cy="7466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Đã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tô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màu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a14:m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hình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chữ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nhật</a:t>
                  </a:r>
                  <a:endParaRPr lang="en-US" sz="3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E6DDB378-3F4D-4F15-8E90-97FB43A698B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3028952"/>
                  <a:ext cx="5657850" cy="746615"/>
                </a:xfrm>
                <a:prstGeom prst="rect">
                  <a:avLst/>
                </a:prstGeom>
                <a:blipFill>
                  <a:blip r:embed="rId6"/>
                  <a:stretch>
                    <a:fillRect l="-2478" b="-89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8" name="Rectangle: Rounded Corners 67">
              <a:extLst>
                <a:ext uri="{FF2B5EF4-FFF2-40B4-BE49-F238E27FC236}">
                  <a16:creationId xmlns:a16="http://schemas.microsoft.com/office/drawing/2014/main" id="{3562C947-D77B-4993-BE55-3F80BB26753A}"/>
                </a:ext>
              </a:extLst>
            </p:cNvPr>
            <p:cNvSpPr/>
            <p:nvPr/>
          </p:nvSpPr>
          <p:spPr>
            <a:xfrm>
              <a:off x="4638675" y="3133724"/>
              <a:ext cx="676275" cy="561975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/>
                <a:t>?</a:t>
              </a: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76E746F4-6216-4981-8E4D-C71B54D2CE6B}"/>
              </a:ext>
            </a:extLst>
          </p:cNvPr>
          <p:cNvGrpSpPr/>
          <p:nvPr/>
        </p:nvGrpSpPr>
        <p:grpSpPr>
          <a:xfrm>
            <a:off x="7514538" y="4139622"/>
            <a:ext cx="2095500" cy="1276353"/>
            <a:chOff x="552450" y="4086141"/>
            <a:chExt cx="2095500" cy="1276353"/>
          </a:xfrm>
        </p:grpSpPr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E7025450-B975-4BEF-B5DC-339FB908C795}"/>
                </a:ext>
              </a:extLst>
            </p:cNvPr>
            <p:cNvSpPr/>
            <p:nvPr/>
          </p:nvSpPr>
          <p:spPr>
            <a:xfrm>
              <a:off x="552450" y="4086144"/>
              <a:ext cx="2095500" cy="127635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7A0D214B-FE44-48C5-AA42-A9094C2DD918}"/>
                </a:ext>
              </a:extLst>
            </p:cNvPr>
            <p:cNvCxnSpPr/>
            <p:nvPr/>
          </p:nvCxnSpPr>
          <p:spPr>
            <a:xfrm>
              <a:off x="876299" y="4086141"/>
              <a:ext cx="0" cy="12763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E2FFB517-2122-4E68-A112-DB284E085DCC}"/>
                </a:ext>
              </a:extLst>
            </p:cNvPr>
            <p:cNvCxnSpPr/>
            <p:nvPr/>
          </p:nvCxnSpPr>
          <p:spPr>
            <a:xfrm>
              <a:off x="1219199" y="4086141"/>
              <a:ext cx="0" cy="12763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96C81632-5690-4C4E-B4F8-90B9E8511569}"/>
                </a:ext>
              </a:extLst>
            </p:cNvPr>
            <p:cNvCxnSpPr/>
            <p:nvPr/>
          </p:nvCxnSpPr>
          <p:spPr>
            <a:xfrm>
              <a:off x="1554037" y="4086141"/>
              <a:ext cx="0" cy="12763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A18EEEEE-BCFE-4DA2-911A-F84F5B4EFBEF}"/>
                </a:ext>
              </a:extLst>
            </p:cNvPr>
            <p:cNvCxnSpPr/>
            <p:nvPr/>
          </p:nvCxnSpPr>
          <p:spPr>
            <a:xfrm>
              <a:off x="1899669" y="4086141"/>
              <a:ext cx="0" cy="12763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4FD6AB35-1FCF-4C00-8E79-FD748E83C904}"/>
                </a:ext>
              </a:extLst>
            </p:cNvPr>
            <p:cNvCxnSpPr/>
            <p:nvPr/>
          </p:nvCxnSpPr>
          <p:spPr>
            <a:xfrm>
              <a:off x="2288011" y="4086141"/>
              <a:ext cx="0" cy="12763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Rectangle 77">
            <a:extLst>
              <a:ext uri="{FF2B5EF4-FFF2-40B4-BE49-F238E27FC236}">
                <a16:creationId xmlns:a16="http://schemas.microsoft.com/office/drawing/2014/main" id="{BBF85C66-ACB1-47F8-8ACC-0F4D8C687658}"/>
              </a:ext>
            </a:extLst>
          </p:cNvPr>
          <p:cNvSpPr/>
          <p:nvPr/>
        </p:nvSpPr>
        <p:spPr>
          <a:xfrm>
            <a:off x="7497709" y="4139622"/>
            <a:ext cx="359939" cy="1276351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35DA9E10-C213-40D6-8209-D57339E7688D}"/>
              </a:ext>
            </a:extLst>
          </p:cNvPr>
          <p:cNvGrpSpPr/>
          <p:nvPr/>
        </p:nvGrpSpPr>
        <p:grpSpPr>
          <a:xfrm>
            <a:off x="6155370" y="5572126"/>
            <a:ext cx="5657850" cy="746615"/>
            <a:chOff x="0" y="3028952"/>
            <a:chExt cx="5657850" cy="7466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id="{3EC6BFBA-D72C-4567-8FC1-9D803A150F60}"/>
                    </a:ext>
                  </a:extLst>
                </p:cNvPr>
                <p:cNvSpPr txBox="1"/>
                <p:nvPr/>
              </p:nvSpPr>
              <p:spPr>
                <a:xfrm>
                  <a:off x="0" y="3028952"/>
                  <a:ext cx="5657850" cy="7466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Đã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tô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màu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a14:m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hình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chữ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nhật</a:t>
                  </a:r>
                  <a:endParaRPr lang="en-US" sz="3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id="{3EC6BFBA-D72C-4567-8FC1-9D803A150F6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3028952"/>
                  <a:ext cx="5657850" cy="746615"/>
                </a:xfrm>
                <a:prstGeom prst="rect">
                  <a:avLst/>
                </a:prstGeom>
                <a:blipFill>
                  <a:blip r:embed="rId7"/>
                  <a:stretch>
                    <a:fillRect l="-2586" b="-89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1" name="Rectangle: Rounded Corners 80">
              <a:extLst>
                <a:ext uri="{FF2B5EF4-FFF2-40B4-BE49-F238E27FC236}">
                  <a16:creationId xmlns:a16="http://schemas.microsoft.com/office/drawing/2014/main" id="{9421E556-D175-42E3-9CD9-E9812A38F354}"/>
                </a:ext>
              </a:extLst>
            </p:cNvPr>
            <p:cNvSpPr/>
            <p:nvPr/>
          </p:nvSpPr>
          <p:spPr>
            <a:xfrm>
              <a:off x="4638675" y="3133724"/>
              <a:ext cx="676275" cy="561975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/>
                <a:t>?</a:t>
              </a:r>
            </a:p>
          </p:txBody>
        </p:sp>
      </p:grp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id="{3EE2E47A-5605-4619-9438-2C6BE8F646DC}"/>
              </a:ext>
            </a:extLst>
          </p:cNvPr>
          <p:cNvSpPr/>
          <p:nvPr/>
        </p:nvSpPr>
        <p:spPr>
          <a:xfrm>
            <a:off x="4638675" y="3133724"/>
            <a:ext cx="676275" cy="5619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83" name="Rectangle: Rounded Corners 82">
            <a:extLst>
              <a:ext uri="{FF2B5EF4-FFF2-40B4-BE49-F238E27FC236}">
                <a16:creationId xmlns:a16="http://schemas.microsoft.com/office/drawing/2014/main" id="{31E49D0D-F83C-492D-8406-A3117294B89C}"/>
              </a:ext>
            </a:extLst>
          </p:cNvPr>
          <p:cNvSpPr/>
          <p:nvPr/>
        </p:nvSpPr>
        <p:spPr>
          <a:xfrm>
            <a:off x="10794045" y="3067870"/>
            <a:ext cx="676275" cy="5619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84" name="Rectangle: Rounded Corners 83">
            <a:extLst>
              <a:ext uri="{FF2B5EF4-FFF2-40B4-BE49-F238E27FC236}">
                <a16:creationId xmlns:a16="http://schemas.microsoft.com/office/drawing/2014/main" id="{FCD6CAB2-38F4-489D-A682-BD77AEFF7EAC}"/>
              </a:ext>
            </a:extLst>
          </p:cNvPr>
          <p:cNvSpPr/>
          <p:nvPr/>
        </p:nvSpPr>
        <p:spPr>
          <a:xfrm>
            <a:off x="4638675" y="5676898"/>
            <a:ext cx="676275" cy="5619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85" name="Rectangle: Rounded Corners 84">
            <a:extLst>
              <a:ext uri="{FF2B5EF4-FFF2-40B4-BE49-F238E27FC236}">
                <a16:creationId xmlns:a16="http://schemas.microsoft.com/office/drawing/2014/main" id="{57D87EF2-AF20-48B6-8EA8-8EBF02BECD80}"/>
              </a:ext>
            </a:extLst>
          </p:cNvPr>
          <p:cNvSpPr/>
          <p:nvPr/>
        </p:nvSpPr>
        <p:spPr>
          <a:xfrm>
            <a:off x="10789283" y="5676898"/>
            <a:ext cx="676275" cy="5619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Đ</a:t>
            </a:r>
          </a:p>
        </p:txBody>
      </p:sp>
    </p:spTree>
    <p:extLst>
      <p:ext uri="{BB962C8B-B14F-4D97-AF65-F5344CB8AC3E}">
        <p14:creationId xmlns:p14="http://schemas.microsoft.com/office/powerpoint/2010/main" val="944578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9" grpId="0" animBg="1"/>
      <p:bldP spid="35" grpId="0"/>
      <p:bldP spid="49" grpId="0" animBg="1"/>
      <p:bldP spid="65" grpId="0" animBg="1"/>
      <p:bldP spid="78" grpId="0" animBg="1"/>
      <p:bldP spid="82" grpId="0" animBg="1"/>
      <p:bldP spid="83" grpId="0" animBg="1"/>
      <p:bldP spid="84" grpId="0" animBg="1"/>
      <p:bldP spid="85" grpId="0" animBg="1"/>
    </p:bldLst>
  </p:timing>
</p:sld>
</file>

<file path=ppt/theme/theme1.xml><?xml version="1.0" encoding="utf-8"?>
<a:theme xmlns:a="http://schemas.openxmlformats.org/drawingml/2006/main" name="November Daily Slides by Slidesgo">
  <a:themeElements>
    <a:clrScheme name="Simple Light">
      <a:dk1>
        <a:srgbClr val="191919"/>
      </a:dk1>
      <a:lt1>
        <a:srgbClr val="FFFFFF"/>
      </a:lt1>
      <a:dk2>
        <a:srgbClr val="383838"/>
      </a:dk2>
      <a:lt2>
        <a:srgbClr val="F97370"/>
      </a:lt2>
      <a:accent1>
        <a:srgbClr val="FF9F98"/>
      </a:accent1>
      <a:accent2>
        <a:srgbClr val="84C7C3"/>
      </a:accent2>
      <a:accent3>
        <a:srgbClr val="C7EAE4"/>
      </a:accent3>
      <a:accent4>
        <a:srgbClr val="EFEFEF"/>
      </a:accent4>
      <a:accent5>
        <a:srgbClr val="FFE188"/>
      </a:accent5>
      <a:accent6>
        <a:srgbClr val="B7B7B7"/>
      </a:accent6>
      <a:hlink>
        <a:srgbClr val="4E393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3sraqdch">
      <a:majorFont>
        <a:latin typeface="Arial" panose="020F0302020204030204"/>
        <a:ea typeface="微软雅黑"/>
        <a:cs typeface=""/>
      </a:majorFont>
      <a:minorFont>
        <a:latin typeface="Arial" panose="020F0502020204030204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千图网海量PPT模板www.58pic.com​​">
  <a:themeElements>
    <a:clrScheme name="自定义 1165">
      <a:dk1>
        <a:sysClr val="windowText" lastClr="000000"/>
      </a:dk1>
      <a:lt1>
        <a:sysClr val="window" lastClr="FFFFFF"/>
      </a:lt1>
      <a:dk2>
        <a:srgbClr val="5A6378"/>
      </a:dk2>
      <a:lt2>
        <a:srgbClr val="7F7F7F"/>
      </a:lt2>
      <a:accent1>
        <a:srgbClr val="4FB179"/>
      </a:accent1>
      <a:accent2>
        <a:srgbClr val="CA3A3A"/>
      </a:accent2>
      <a:accent3>
        <a:srgbClr val="4FB179"/>
      </a:accent3>
      <a:accent4>
        <a:srgbClr val="CA3A3A"/>
      </a:accent4>
      <a:accent5>
        <a:srgbClr val="4FB179"/>
      </a:accent5>
      <a:accent6>
        <a:srgbClr val="CA3A3A"/>
      </a:accent6>
      <a:hlink>
        <a:srgbClr val="168BBA"/>
      </a:hlink>
      <a:folHlink>
        <a:srgbClr val="680000"/>
      </a:folHlink>
    </a:clrScheme>
    <a:fontScheme name="ktxqv0nv">
      <a:majorFont>
        <a:latin typeface="庞门正道标题体" panose="020F0302020204030204"/>
        <a:ea typeface="庞门正道标题体"/>
        <a:cs typeface=""/>
      </a:majorFont>
      <a:minorFont>
        <a:latin typeface="庞门正道标题体" panose="020F0502020204030204"/>
        <a:ea typeface="庞门正道标题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236</Words>
  <Application>Microsoft Office PowerPoint</Application>
  <PresentationFormat>Widescreen</PresentationFormat>
  <Paragraphs>60</Paragraphs>
  <Slides>16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16</vt:i4>
      </vt:variant>
    </vt:vector>
  </HeadingPairs>
  <TitlesOfParts>
    <vt:vector size="39" baseType="lpstr">
      <vt:lpstr>微软雅黑</vt:lpstr>
      <vt:lpstr>宋体</vt:lpstr>
      <vt:lpstr>#9Slide03 Kaleko 105 Round Bold</vt:lpstr>
      <vt:lpstr>Arial</vt:lpstr>
      <vt:lpstr>Bebas Neue</vt:lpstr>
      <vt:lpstr>Calibri</vt:lpstr>
      <vt:lpstr>Cambria Math</vt:lpstr>
      <vt:lpstr>等线</vt:lpstr>
      <vt:lpstr>等线 Light</vt:lpstr>
      <vt:lpstr>HP001 4 hàng</vt:lpstr>
      <vt:lpstr>ITC Avant Garde Std Bk</vt:lpstr>
      <vt:lpstr>Quicksand Light</vt:lpstr>
      <vt:lpstr>Sue Ellen Francisco</vt:lpstr>
      <vt:lpstr>UVN Banh Mi</vt:lpstr>
      <vt:lpstr>幼圆</vt:lpstr>
      <vt:lpstr>庞门正道标题体</vt:lpstr>
      <vt:lpstr>方正卡通简体</vt:lpstr>
      <vt:lpstr>November Daily Slides by Slidesgo</vt:lpstr>
      <vt:lpstr>Office 主题​​</vt:lpstr>
      <vt:lpstr>千图网海量PPT模板www.58pic.com​​</vt:lpstr>
      <vt:lpstr>1_Office Theme</vt:lpstr>
      <vt:lpstr>10_Office Theme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Techsi.vn</cp:lastModifiedBy>
  <cp:revision>37</cp:revision>
  <dcterms:created xsi:type="dcterms:W3CDTF">2022-07-01T08:54:55Z</dcterms:created>
  <dcterms:modified xsi:type="dcterms:W3CDTF">2023-10-12T06:59:38Z</dcterms:modified>
</cp:coreProperties>
</file>