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53707" y="2452979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等线</vt:lpstr>
      <vt:lpstr>等线 Light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2022-07-01T06:48:54Z</dcterms:created>
  <dcterms:modified xsi:type="dcterms:W3CDTF">2022-10-10T07:17:34Z</dcterms:modified>
</cp:coreProperties>
</file>