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tim" panose="020B0604020202020204" charset="-34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Baloo 2 Mediu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  <p:pic>
        <p:nvPicPr>
          <p:cNvPr id="2050" name="Picture 2" descr="Trường Tiểu học Lê... - Trường Tiểu học Lê Quý Đôn Long Biên | Facebook">
            <a:extLst>
              <a:ext uri="{FF2B5EF4-FFF2-40B4-BE49-F238E27FC236}">
                <a16:creationId xmlns:a16="http://schemas.microsoft.com/office/drawing/2014/main" id="{B7781D35-4B27-40B3-83C2-3F3C33B1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330410"/>
            <a:ext cx="1119246" cy="1124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5264" y="2263482"/>
              <a:ext cx="2347752" cy="94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97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4106545" y="2819013"/>
            <a:ext cx="2974335" cy="7257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Vrinda</vt:lpstr>
      <vt:lpstr>Times New Roman</vt:lpstr>
      <vt:lpstr>Calibri</vt:lpstr>
      <vt:lpstr>Itim</vt:lpstr>
      <vt:lpstr>Tahoma</vt:lpstr>
      <vt:lpstr>Baloo 2 Medium</vt:lpstr>
      <vt:lpstr>Arial-Rounded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Techsi.vn</cp:lastModifiedBy>
  <cp:revision>35</cp:revision>
  <dcterms:modified xsi:type="dcterms:W3CDTF">2023-10-05T04:03:21Z</dcterms:modified>
</cp:coreProperties>
</file>