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73" r:id="rId3"/>
    <p:sldId id="298" r:id="rId4"/>
    <p:sldId id="270" r:id="rId5"/>
    <p:sldId id="267" r:id="rId6"/>
    <p:sldId id="275" r:id="rId7"/>
    <p:sldId id="306" r:id="rId8"/>
    <p:sldId id="299" r:id="rId9"/>
    <p:sldId id="302" r:id="rId10"/>
    <p:sldId id="303" r:id="rId11"/>
    <p:sldId id="304" r:id="rId12"/>
    <p:sldId id="305" r:id="rId13"/>
    <p:sldId id="274" r:id="rId14"/>
    <p:sldId id="30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FBFE8"/>
    <a:srgbClr val="B22C9F"/>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7" d="100"/>
          <a:sy n="77" d="100"/>
        </p:scale>
        <p:origin x="91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AFB0B-FAA8-4621-8FEB-A78E375E4F42}"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4871E-17CC-4E55-AE46-015301D7EDC5}" type="slidenum">
              <a:rPr lang="en-US" smtClean="0"/>
              <a:t>‹#›</a:t>
            </a:fld>
            <a:endParaRPr lang="en-US"/>
          </a:p>
        </p:txBody>
      </p:sp>
    </p:spTree>
    <p:extLst>
      <p:ext uri="{BB962C8B-B14F-4D97-AF65-F5344CB8AC3E}">
        <p14:creationId xmlns:p14="http://schemas.microsoft.com/office/powerpoint/2010/main" val="148008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ccdb39284a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ccdb39284a_2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24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ym typeface="+mn-ea"/>
              </a:rPr>
              <a:t>Kết</a:t>
            </a:r>
            <a:r>
              <a:rPr lang="en-US" baseline="0">
                <a:sym typeface="+mn-ea"/>
              </a:rPr>
              <a:t> </a:t>
            </a:r>
            <a:r>
              <a:rPr lang="en-US">
                <a:sym typeface="+mn-ea"/>
              </a:rPr>
              <a:t>Nối</a:t>
            </a:r>
            <a:r>
              <a:rPr lang="en-US" baseline="0">
                <a:sym typeface="+mn-ea"/>
              </a:rPr>
              <a:t> </a:t>
            </a:r>
            <a:r>
              <a:rPr lang="en-US">
                <a:sym typeface="+mn-ea"/>
              </a:rPr>
              <a:t>Tri Thức</a:t>
            </a:r>
            <a:r>
              <a:rPr lang="en-US" baseline="0">
                <a:sym typeface="+mn-ea"/>
              </a:rPr>
              <a:t> với Cuộc Sống</a:t>
            </a:r>
            <a:endParaRPr 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B7DE55-BD7B-401C-AA40-53BBCE2CBCE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428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afc7fd8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afc7fd8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211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4115808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7008376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01011942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756447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417881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91A89-E8CE-409F-B6FB-2FE31E2C8F7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686430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3132656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3744043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936400" y="806967"/>
            <a:ext cx="10344400" cy="587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0"/>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
        <p:nvSpPr>
          <p:cNvPr id="28" name="Google Shape;28;p7"/>
          <p:cNvSpPr txBox="1">
            <a:spLocks noGrp="1"/>
          </p:cNvSpPr>
          <p:nvPr>
            <p:ph type="body" idx="1"/>
          </p:nvPr>
        </p:nvSpPr>
        <p:spPr>
          <a:xfrm rot="-325168">
            <a:off x="1863126" y="2665367"/>
            <a:ext cx="3697327" cy="1618828"/>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Font typeface="Montserrat"/>
              <a:buChar char="●"/>
              <a:defRPr>
                <a:solidFill>
                  <a:schemeClr val="lt1"/>
                </a:solidFill>
              </a:defRPr>
            </a:lvl1pPr>
            <a:lvl2pPr marL="1219170" lvl="1" indent="-423323" rtl="0">
              <a:spcBef>
                <a:spcPts val="0"/>
              </a:spcBef>
              <a:spcAft>
                <a:spcPts val="0"/>
              </a:spcAft>
              <a:buSzPts val="1400"/>
              <a:buFont typeface="Montserrat"/>
              <a:buChar char="○"/>
              <a:defRPr/>
            </a:lvl2pPr>
            <a:lvl3pPr marL="1828754" lvl="2" indent="-423323" rtl="0">
              <a:spcBef>
                <a:spcPts val="0"/>
              </a:spcBef>
              <a:spcAft>
                <a:spcPts val="0"/>
              </a:spcAft>
              <a:buSzPts val="1400"/>
              <a:buFont typeface="Montserrat"/>
              <a:buChar char="■"/>
              <a:defRPr/>
            </a:lvl3pPr>
            <a:lvl4pPr marL="2438339" lvl="3" indent="-423323" rtl="0">
              <a:spcBef>
                <a:spcPts val="0"/>
              </a:spcBef>
              <a:spcAft>
                <a:spcPts val="0"/>
              </a:spcAft>
              <a:buSzPts val="1400"/>
              <a:buFont typeface="Montserrat"/>
              <a:buChar char="●"/>
              <a:defRPr/>
            </a:lvl4pPr>
            <a:lvl5pPr marL="3047924" lvl="4" indent="-423323" rtl="0">
              <a:spcBef>
                <a:spcPts val="0"/>
              </a:spcBef>
              <a:spcAft>
                <a:spcPts val="0"/>
              </a:spcAft>
              <a:buSzPts val="1400"/>
              <a:buFont typeface="Montserrat"/>
              <a:buChar char="○"/>
              <a:defRPr/>
            </a:lvl5pPr>
            <a:lvl6pPr marL="3657509" lvl="5" indent="-423323" rtl="0">
              <a:spcBef>
                <a:spcPts val="0"/>
              </a:spcBef>
              <a:spcAft>
                <a:spcPts val="0"/>
              </a:spcAft>
              <a:buSzPts val="1400"/>
              <a:buFont typeface="Montserrat"/>
              <a:buChar char="■"/>
              <a:defRPr/>
            </a:lvl6pPr>
            <a:lvl7pPr marL="4267093" lvl="6" indent="-423323" rtl="0">
              <a:spcBef>
                <a:spcPts val="0"/>
              </a:spcBef>
              <a:spcAft>
                <a:spcPts val="0"/>
              </a:spcAft>
              <a:buSzPts val="1400"/>
              <a:buFont typeface="Montserrat"/>
              <a:buChar char="●"/>
              <a:defRPr/>
            </a:lvl7pPr>
            <a:lvl8pPr marL="4876678" lvl="7" indent="-423323" rtl="0">
              <a:spcBef>
                <a:spcPts val="0"/>
              </a:spcBef>
              <a:spcAft>
                <a:spcPts val="0"/>
              </a:spcAft>
              <a:buSzPts val="1400"/>
              <a:buFont typeface="Montserrat"/>
              <a:buChar char="○"/>
              <a:defRPr/>
            </a:lvl8pPr>
            <a:lvl9pPr marL="5486263" lvl="8" indent="-423323" rtl="0">
              <a:spcBef>
                <a:spcPts val="0"/>
              </a:spcBef>
              <a:spcAft>
                <a:spcPts val="0"/>
              </a:spcAft>
              <a:buSzPts val="1400"/>
              <a:buFont typeface="Montserrat"/>
              <a:buChar char="■"/>
              <a:defRPr/>
            </a:lvl9pPr>
          </a:lstStyle>
          <a:p>
            <a:endParaRPr/>
          </a:p>
        </p:txBody>
      </p:sp>
    </p:spTree>
    <p:extLst>
      <p:ext uri="{BB962C8B-B14F-4D97-AF65-F5344CB8AC3E}">
        <p14:creationId xmlns:p14="http://schemas.microsoft.com/office/powerpoint/2010/main" val="40881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8616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p:nvPr/>
        </p:nvSpPr>
        <p:spPr>
          <a:xfrm>
            <a:off x="6937584" y="4405818"/>
            <a:ext cx="5607907" cy="3055372"/>
          </a:xfrm>
          <a:custGeom>
            <a:avLst/>
            <a:gdLst/>
            <a:ahLst/>
            <a:cxnLst/>
            <a:rect l="l" t="t" r="r" b="b"/>
            <a:pathLst>
              <a:path w="26175" h="14261" extrusionOk="0">
                <a:moveTo>
                  <a:pt x="21312" y="0"/>
                </a:moveTo>
                <a:cubicBezTo>
                  <a:pt x="20977" y="0"/>
                  <a:pt x="20642" y="41"/>
                  <a:pt x="20313" y="99"/>
                </a:cubicBezTo>
                <a:cubicBezTo>
                  <a:pt x="19331" y="273"/>
                  <a:pt x="18260" y="586"/>
                  <a:pt x="17702" y="1484"/>
                </a:cubicBezTo>
                <a:cubicBezTo>
                  <a:pt x="17428" y="1925"/>
                  <a:pt x="17287" y="2436"/>
                  <a:pt x="16990" y="2864"/>
                </a:cubicBezTo>
                <a:cubicBezTo>
                  <a:pt x="16710" y="3266"/>
                  <a:pt x="16282" y="3522"/>
                  <a:pt x="15821" y="3664"/>
                </a:cubicBezTo>
                <a:cubicBezTo>
                  <a:pt x="15261" y="3837"/>
                  <a:pt x="14685" y="3858"/>
                  <a:pt x="14107" y="3858"/>
                </a:cubicBezTo>
                <a:cubicBezTo>
                  <a:pt x="13914" y="3858"/>
                  <a:pt x="13720" y="3856"/>
                  <a:pt x="13527" y="3856"/>
                </a:cubicBezTo>
                <a:cubicBezTo>
                  <a:pt x="13273" y="3856"/>
                  <a:pt x="13019" y="3860"/>
                  <a:pt x="12766" y="3880"/>
                </a:cubicBezTo>
                <a:cubicBezTo>
                  <a:pt x="12240" y="3921"/>
                  <a:pt x="11711" y="4025"/>
                  <a:pt x="11246" y="4285"/>
                </a:cubicBezTo>
                <a:cubicBezTo>
                  <a:pt x="10777" y="4547"/>
                  <a:pt x="10423" y="4956"/>
                  <a:pt x="10107" y="5381"/>
                </a:cubicBezTo>
                <a:cubicBezTo>
                  <a:pt x="9484" y="6224"/>
                  <a:pt x="8906" y="7121"/>
                  <a:pt x="8012" y="7708"/>
                </a:cubicBezTo>
                <a:cubicBezTo>
                  <a:pt x="7566" y="8003"/>
                  <a:pt x="7065" y="8190"/>
                  <a:pt x="6530" y="8231"/>
                </a:cubicBezTo>
                <a:cubicBezTo>
                  <a:pt x="6418" y="8239"/>
                  <a:pt x="6306" y="8243"/>
                  <a:pt x="6194" y="8243"/>
                </a:cubicBezTo>
                <a:cubicBezTo>
                  <a:pt x="5684" y="8243"/>
                  <a:pt x="5174" y="8166"/>
                  <a:pt x="4666" y="8122"/>
                </a:cubicBezTo>
                <a:cubicBezTo>
                  <a:pt x="4112" y="8075"/>
                  <a:pt x="3557" y="8052"/>
                  <a:pt x="3001" y="8052"/>
                </a:cubicBezTo>
                <a:cubicBezTo>
                  <a:pt x="2916" y="8052"/>
                  <a:pt x="2830" y="8052"/>
                  <a:pt x="2744" y="8054"/>
                </a:cubicBezTo>
                <a:cubicBezTo>
                  <a:pt x="2475" y="8057"/>
                  <a:pt x="2183" y="8043"/>
                  <a:pt x="1931" y="8148"/>
                </a:cubicBezTo>
                <a:cubicBezTo>
                  <a:pt x="1700" y="8244"/>
                  <a:pt x="1557" y="8443"/>
                  <a:pt x="1448" y="8660"/>
                </a:cubicBezTo>
                <a:cubicBezTo>
                  <a:pt x="1157" y="9242"/>
                  <a:pt x="895" y="9837"/>
                  <a:pt x="618" y="10425"/>
                </a:cubicBezTo>
                <a:cubicBezTo>
                  <a:pt x="483" y="10711"/>
                  <a:pt x="344" y="10996"/>
                  <a:pt x="215" y="11284"/>
                </a:cubicBezTo>
                <a:cubicBezTo>
                  <a:pt x="103" y="11537"/>
                  <a:pt x="1" y="11806"/>
                  <a:pt x="9" y="12087"/>
                </a:cubicBezTo>
                <a:cubicBezTo>
                  <a:pt x="26" y="12628"/>
                  <a:pt x="464" y="12993"/>
                  <a:pt x="898" y="13242"/>
                </a:cubicBezTo>
                <a:cubicBezTo>
                  <a:pt x="1355" y="13506"/>
                  <a:pt x="1863" y="13671"/>
                  <a:pt x="2379" y="13769"/>
                </a:cubicBezTo>
                <a:cubicBezTo>
                  <a:pt x="3456" y="13974"/>
                  <a:pt x="4560" y="13920"/>
                  <a:pt x="5650" y="13980"/>
                </a:cubicBezTo>
                <a:cubicBezTo>
                  <a:pt x="6939" y="14051"/>
                  <a:pt x="8222" y="14239"/>
                  <a:pt x="9514" y="14259"/>
                </a:cubicBezTo>
                <a:cubicBezTo>
                  <a:pt x="9569" y="14260"/>
                  <a:pt x="9623" y="14261"/>
                  <a:pt x="9677" y="14261"/>
                </a:cubicBezTo>
                <a:cubicBezTo>
                  <a:pt x="10875" y="14261"/>
                  <a:pt x="12038" y="14052"/>
                  <a:pt x="13207" y="13797"/>
                </a:cubicBezTo>
                <a:cubicBezTo>
                  <a:pt x="13817" y="13663"/>
                  <a:pt x="14426" y="13526"/>
                  <a:pt x="15041" y="13424"/>
                </a:cubicBezTo>
                <a:cubicBezTo>
                  <a:pt x="15675" y="13317"/>
                  <a:pt x="16315" y="13253"/>
                  <a:pt x="16956" y="13206"/>
                </a:cubicBezTo>
                <a:cubicBezTo>
                  <a:pt x="18228" y="13113"/>
                  <a:pt x="19506" y="13085"/>
                  <a:pt x="20774" y="12938"/>
                </a:cubicBezTo>
                <a:cubicBezTo>
                  <a:pt x="21322" y="12875"/>
                  <a:pt x="21864" y="12773"/>
                  <a:pt x="22412" y="12707"/>
                </a:cubicBezTo>
                <a:cubicBezTo>
                  <a:pt x="22674" y="12676"/>
                  <a:pt x="22942" y="12652"/>
                  <a:pt x="23208" y="12652"/>
                </a:cubicBezTo>
                <a:cubicBezTo>
                  <a:pt x="23451" y="12652"/>
                  <a:pt x="23692" y="12672"/>
                  <a:pt x="23928" y="12724"/>
                </a:cubicBezTo>
                <a:cubicBezTo>
                  <a:pt x="24162" y="12777"/>
                  <a:pt x="24387" y="12861"/>
                  <a:pt x="24591" y="12989"/>
                </a:cubicBezTo>
                <a:cubicBezTo>
                  <a:pt x="24696" y="13055"/>
                  <a:pt x="24788" y="13167"/>
                  <a:pt x="24915" y="13170"/>
                </a:cubicBezTo>
                <a:cubicBezTo>
                  <a:pt x="24918" y="13170"/>
                  <a:pt x="24920" y="13170"/>
                  <a:pt x="24923" y="13170"/>
                </a:cubicBezTo>
                <a:cubicBezTo>
                  <a:pt x="25030" y="13170"/>
                  <a:pt x="25141" y="13147"/>
                  <a:pt x="25241" y="13108"/>
                </a:cubicBezTo>
                <a:cubicBezTo>
                  <a:pt x="25716" y="12928"/>
                  <a:pt x="25988" y="12456"/>
                  <a:pt x="26075" y="11977"/>
                </a:cubicBezTo>
                <a:cubicBezTo>
                  <a:pt x="26127" y="11687"/>
                  <a:pt x="26128" y="11393"/>
                  <a:pt x="26127" y="11099"/>
                </a:cubicBezTo>
                <a:cubicBezTo>
                  <a:pt x="26126" y="10779"/>
                  <a:pt x="26124" y="10457"/>
                  <a:pt x="26123" y="10135"/>
                </a:cubicBezTo>
                <a:cubicBezTo>
                  <a:pt x="26121" y="9483"/>
                  <a:pt x="26118" y="8831"/>
                  <a:pt x="26116" y="8179"/>
                </a:cubicBezTo>
                <a:cubicBezTo>
                  <a:pt x="26112" y="6939"/>
                  <a:pt x="26107" y="5700"/>
                  <a:pt x="26102" y="4459"/>
                </a:cubicBezTo>
                <a:lnTo>
                  <a:pt x="26102" y="4459"/>
                </a:lnTo>
                <a:cubicBezTo>
                  <a:pt x="26105" y="4461"/>
                  <a:pt x="26107" y="4462"/>
                  <a:pt x="26109" y="4462"/>
                </a:cubicBezTo>
                <a:cubicBezTo>
                  <a:pt x="26174" y="4462"/>
                  <a:pt x="26046" y="3375"/>
                  <a:pt x="25375" y="3280"/>
                </a:cubicBezTo>
                <a:cubicBezTo>
                  <a:pt x="24338" y="3135"/>
                  <a:pt x="24244" y="1492"/>
                  <a:pt x="23438" y="803"/>
                </a:cubicBezTo>
                <a:cubicBezTo>
                  <a:pt x="23048" y="470"/>
                  <a:pt x="22597" y="206"/>
                  <a:pt x="22095" y="87"/>
                </a:cubicBezTo>
                <a:cubicBezTo>
                  <a:pt x="21837" y="25"/>
                  <a:pt x="21575" y="0"/>
                  <a:pt x="21312" y="0"/>
                </a:cubicBezTo>
                <a:close/>
              </a:path>
            </a:pathLst>
          </a:custGeom>
          <a:solidFill>
            <a:srgbClr val="FFE652">
              <a:alpha val="50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601199" y="4571647"/>
            <a:ext cx="2786277" cy="2794848"/>
          </a:xfrm>
          <a:custGeom>
            <a:avLst/>
            <a:gdLst/>
            <a:ahLst/>
            <a:cxnLst/>
            <a:rect l="l" t="t" r="r" b="b"/>
            <a:pathLst>
              <a:path w="13005" h="13045" extrusionOk="0">
                <a:moveTo>
                  <a:pt x="1922" y="1"/>
                </a:moveTo>
                <a:cubicBezTo>
                  <a:pt x="1849" y="1"/>
                  <a:pt x="1776" y="4"/>
                  <a:pt x="1703" y="11"/>
                </a:cubicBezTo>
                <a:cubicBezTo>
                  <a:pt x="1260" y="54"/>
                  <a:pt x="818" y="227"/>
                  <a:pt x="503" y="551"/>
                </a:cubicBezTo>
                <a:cubicBezTo>
                  <a:pt x="150" y="913"/>
                  <a:pt x="38" y="1411"/>
                  <a:pt x="20" y="1903"/>
                </a:cubicBezTo>
                <a:cubicBezTo>
                  <a:pt x="0" y="2484"/>
                  <a:pt x="46" y="3073"/>
                  <a:pt x="66" y="3654"/>
                </a:cubicBezTo>
                <a:cubicBezTo>
                  <a:pt x="86" y="4273"/>
                  <a:pt x="107" y="4891"/>
                  <a:pt x="127" y="5509"/>
                </a:cubicBezTo>
                <a:lnTo>
                  <a:pt x="374" y="12928"/>
                </a:lnTo>
                <a:cubicBezTo>
                  <a:pt x="376" y="12996"/>
                  <a:pt x="429" y="13044"/>
                  <a:pt x="492" y="13044"/>
                </a:cubicBezTo>
                <a:cubicBezTo>
                  <a:pt x="501" y="13044"/>
                  <a:pt x="511" y="13043"/>
                  <a:pt x="520" y="13041"/>
                </a:cubicBezTo>
                <a:cubicBezTo>
                  <a:pt x="1437" y="12830"/>
                  <a:pt x="2365" y="12670"/>
                  <a:pt x="3299" y="12564"/>
                </a:cubicBezTo>
                <a:cubicBezTo>
                  <a:pt x="4235" y="12458"/>
                  <a:pt x="5175" y="12406"/>
                  <a:pt x="6116" y="12406"/>
                </a:cubicBezTo>
                <a:cubicBezTo>
                  <a:pt x="6835" y="12406"/>
                  <a:pt x="7554" y="12436"/>
                  <a:pt x="8271" y="12496"/>
                </a:cubicBezTo>
                <a:cubicBezTo>
                  <a:pt x="8728" y="12533"/>
                  <a:pt x="9209" y="12577"/>
                  <a:pt x="9687" y="12577"/>
                </a:cubicBezTo>
                <a:cubicBezTo>
                  <a:pt x="10492" y="12577"/>
                  <a:pt x="11288" y="12454"/>
                  <a:pt x="11947" y="11977"/>
                </a:cubicBezTo>
                <a:lnTo>
                  <a:pt x="11947" y="11977"/>
                </a:lnTo>
                <a:cubicBezTo>
                  <a:pt x="11945" y="11988"/>
                  <a:pt x="11948" y="11993"/>
                  <a:pt x="11955" y="11993"/>
                </a:cubicBezTo>
                <a:cubicBezTo>
                  <a:pt x="12017" y="11993"/>
                  <a:pt x="12409" y="11534"/>
                  <a:pt x="12496" y="11300"/>
                </a:cubicBezTo>
                <a:cubicBezTo>
                  <a:pt x="12866" y="10319"/>
                  <a:pt x="13005" y="9208"/>
                  <a:pt x="12677" y="8195"/>
                </a:cubicBezTo>
                <a:cubicBezTo>
                  <a:pt x="12404" y="7349"/>
                  <a:pt x="11818" y="6569"/>
                  <a:pt x="11000" y="6188"/>
                </a:cubicBezTo>
                <a:cubicBezTo>
                  <a:pt x="10082" y="5759"/>
                  <a:pt x="9032" y="5924"/>
                  <a:pt x="8092" y="5581"/>
                </a:cubicBezTo>
                <a:cubicBezTo>
                  <a:pt x="7160" y="5240"/>
                  <a:pt x="6737" y="4324"/>
                  <a:pt x="6316" y="3499"/>
                </a:cubicBezTo>
                <a:cubicBezTo>
                  <a:pt x="5859" y="2602"/>
                  <a:pt x="5271" y="1802"/>
                  <a:pt x="4492" y="1159"/>
                </a:cubicBezTo>
                <a:cubicBezTo>
                  <a:pt x="3786" y="579"/>
                  <a:pt x="2870" y="1"/>
                  <a:pt x="1922" y="1"/>
                </a:cubicBezTo>
                <a:close/>
              </a:path>
            </a:pathLst>
          </a:custGeom>
          <a:solidFill>
            <a:srgbClr val="B2F7EF">
              <a:alpha val="497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423587" y="-318807"/>
            <a:ext cx="5222477" cy="1845307"/>
          </a:xfrm>
          <a:custGeom>
            <a:avLst/>
            <a:gdLst/>
            <a:ahLst/>
            <a:cxnLst/>
            <a:rect l="l" t="t" r="r" b="b"/>
            <a:pathLst>
              <a:path w="24376" h="8613" extrusionOk="0">
                <a:moveTo>
                  <a:pt x="1748" y="0"/>
                </a:moveTo>
                <a:cubicBezTo>
                  <a:pt x="1709" y="0"/>
                  <a:pt x="1669" y="2"/>
                  <a:pt x="1629" y="7"/>
                </a:cubicBezTo>
                <a:cubicBezTo>
                  <a:pt x="1391" y="38"/>
                  <a:pt x="1250" y="176"/>
                  <a:pt x="1187" y="347"/>
                </a:cubicBezTo>
                <a:cubicBezTo>
                  <a:pt x="1033" y="773"/>
                  <a:pt x="935" y="1218"/>
                  <a:pt x="819" y="1650"/>
                </a:cubicBezTo>
                <a:cubicBezTo>
                  <a:pt x="701" y="2092"/>
                  <a:pt x="590" y="2536"/>
                  <a:pt x="496" y="2983"/>
                </a:cubicBezTo>
                <a:cubicBezTo>
                  <a:pt x="126" y="4733"/>
                  <a:pt x="0" y="6549"/>
                  <a:pt x="659" y="8271"/>
                </a:cubicBezTo>
                <a:cubicBezTo>
                  <a:pt x="678" y="8321"/>
                  <a:pt x="733" y="8346"/>
                  <a:pt x="790" y="8346"/>
                </a:cubicBezTo>
                <a:cubicBezTo>
                  <a:pt x="835" y="8346"/>
                  <a:pt x="881" y="8329"/>
                  <a:pt x="910" y="8296"/>
                </a:cubicBezTo>
                <a:cubicBezTo>
                  <a:pt x="1048" y="8134"/>
                  <a:pt x="1206" y="7983"/>
                  <a:pt x="1385" y="7843"/>
                </a:cubicBezTo>
                <a:cubicBezTo>
                  <a:pt x="2101" y="7284"/>
                  <a:pt x="3087" y="6944"/>
                  <a:pt x="4095" y="6849"/>
                </a:cubicBezTo>
                <a:cubicBezTo>
                  <a:pt x="4314" y="6828"/>
                  <a:pt x="4534" y="6818"/>
                  <a:pt x="4754" y="6818"/>
                </a:cubicBezTo>
                <a:cubicBezTo>
                  <a:pt x="5730" y="6818"/>
                  <a:pt x="6704" y="7012"/>
                  <a:pt x="7586" y="7328"/>
                </a:cubicBezTo>
                <a:cubicBezTo>
                  <a:pt x="8653" y="7708"/>
                  <a:pt x="9622" y="8264"/>
                  <a:pt x="10770" y="8502"/>
                </a:cubicBezTo>
                <a:cubicBezTo>
                  <a:pt x="11110" y="8573"/>
                  <a:pt x="11460" y="8612"/>
                  <a:pt x="11804" y="8612"/>
                </a:cubicBezTo>
                <a:cubicBezTo>
                  <a:pt x="12445" y="8612"/>
                  <a:pt x="13071" y="8476"/>
                  <a:pt x="13597" y="8154"/>
                </a:cubicBezTo>
                <a:cubicBezTo>
                  <a:pt x="14183" y="7795"/>
                  <a:pt x="14557" y="7273"/>
                  <a:pt x="14873" y="6761"/>
                </a:cubicBezTo>
                <a:cubicBezTo>
                  <a:pt x="15208" y="6214"/>
                  <a:pt x="15488" y="5645"/>
                  <a:pt x="15900" y="5129"/>
                </a:cubicBezTo>
                <a:cubicBezTo>
                  <a:pt x="16333" y="4590"/>
                  <a:pt x="16925" y="4168"/>
                  <a:pt x="17743" y="4015"/>
                </a:cubicBezTo>
                <a:cubicBezTo>
                  <a:pt x="18117" y="3945"/>
                  <a:pt x="18497" y="3924"/>
                  <a:pt x="18879" y="3924"/>
                </a:cubicBezTo>
                <a:cubicBezTo>
                  <a:pt x="19431" y="3924"/>
                  <a:pt x="19988" y="3967"/>
                  <a:pt x="20538" y="3967"/>
                </a:cubicBezTo>
                <a:cubicBezTo>
                  <a:pt x="20675" y="3967"/>
                  <a:pt x="20811" y="3964"/>
                  <a:pt x="20947" y="3958"/>
                </a:cubicBezTo>
                <a:cubicBezTo>
                  <a:pt x="21449" y="3933"/>
                  <a:pt x="21952" y="3857"/>
                  <a:pt x="22403" y="3679"/>
                </a:cubicBezTo>
                <a:cubicBezTo>
                  <a:pt x="22808" y="3518"/>
                  <a:pt x="23157" y="3280"/>
                  <a:pt x="23433" y="3003"/>
                </a:cubicBezTo>
                <a:cubicBezTo>
                  <a:pt x="23951" y="2479"/>
                  <a:pt x="24196" y="1807"/>
                  <a:pt x="24066" y="1157"/>
                </a:cubicBezTo>
                <a:lnTo>
                  <a:pt x="24066" y="1157"/>
                </a:lnTo>
                <a:cubicBezTo>
                  <a:pt x="24067" y="1158"/>
                  <a:pt x="24069" y="1158"/>
                  <a:pt x="24071" y="1158"/>
                </a:cubicBezTo>
                <a:cubicBezTo>
                  <a:pt x="24093" y="1158"/>
                  <a:pt x="24117" y="1151"/>
                  <a:pt x="24142" y="1138"/>
                </a:cubicBezTo>
                <a:cubicBezTo>
                  <a:pt x="24292" y="1056"/>
                  <a:pt x="24376" y="935"/>
                  <a:pt x="24372" y="792"/>
                </a:cubicBezTo>
                <a:cubicBezTo>
                  <a:pt x="24363" y="440"/>
                  <a:pt x="23972" y="240"/>
                  <a:pt x="23550" y="217"/>
                </a:cubicBezTo>
                <a:cubicBezTo>
                  <a:pt x="23514" y="215"/>
                  <a:pt x="23478" y="215"/>
                  <a:pt x="23442" y="215"/>
                </a:cubicBezTo>
                <a:cubicBezTo>
                  <a:pt x="23211" y="215"/>
                  <a:pt x="22977" y="252"/>
                  <a:pt x="22750" y="280"/>
                </a:cubicBezTo>
                <a:cubicBezTo>
                  <a:pt x="22445" y="317"/>
                  <a:pt x="22139" y="351"/>
                  <a:pt x="21832" y="383"/>
                </a:cubicBezTo>
                <a:cubicBezTo>
                  <a:pt x="20628" y="507"/>
                  <a:pt x="19418" y="590"/>
                  <a:pt x="18207" y="648"/>
                </a:cubicBezTo>
                <a:cubicBezTo>
                  <a:pt x="15784" y="762"/>
                  <a:pt x="13357" y="774"/>
                  <a:pt x="10932" y="789"/>
                </a:cubicBezTo>
                <a:cubicBezTo>
                  <a:pt x="10568" y="791"/>
                  <a:pt x="10203" y="793"/>
                  <a:pt x="9838" y="793"/>
                </a:cubicBezTo>
                <a:cubicBezTo>
                  <a:pt x="7878" y="793"/>
                  <a:pt x="5909" y="743"/>
                  <a:pt x="3985" y="438"/>
                </a:cubicBezTo>
                <a:cubicBezTo>
                  <a:pt x="3423" y="348"/>
                  <a:pt x="2866" y="237"/>
                  <a:pt x="2318" y="100"/>
                </a:cubicBezTo>
                <a:cubicBezTo>
                  <a:pt x="2134" y="55"/>
                  <a:pt x="1943" y="0"/>
                  <a:pt x="1748" y="0"/>
                </a:cubicBezTo>
                <a:close/>
              </a:path>
            </a:pathLst>
          </a:custGeom>
          <a:solidFill>
            <a:srgbClr val="FFE652">
              <a:alpha val="50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3"/>
          <p:cNvSpPr/>
          <p:nvPr/>
        </p:nvSpPr>
        <p:spPr>
          <a:xfrm>
            <a:off x="7773156" y="-1108102"/>
            <a:ext cx="5793659" cy="4074115"/>
          </a:xfrm>
          <a:custGeom>
            <a:avLst/>
            <a:gdLst/>
            <a:ahLst/>
            <a:cxnLst/>
            <a:rect l="l" t="t" r="r" b="b"/>
            <a:pathLst>
              <a:path w="27042" h="19016" extrusionOk="0">
                <a:moveTo>
                  <a:pt x="5311" y="0"/>
                </a:moveTo>
                <a:cubicBezTo>
                  <a:pt x="5179" y="0"/>
                  <a:pt x="5075" y="178"/>
                  <a:pt x="5211" y="262"/>
                </a:cubicBezTo>
                <a:cubicBezTo>
                  <a:pt x="5431" y="399"/>
                  <a:pt x="5652" y="530"/>
                  <a:pt x="5876" y="657"/>
                </a:cubicBezTo>
                <a:cubicBezTo>
                  <a:pt x="3749" y="1565"/>
                  <a:pt x="1452" y="2798"/>
                  <a:pt x="713" y="5101"/>
                </a:cubicBezTo>
                <a:cubicBezTo>
                  <a:pt x="0" y="7321"/>
                  <a:pt x="1219" y="10007"/>
                  <a:pt x="3411" y="10856"/>
                </a:cubicBezTo>
                <a:cubicBezTo>
                  <a:pt x="3728" y="10979"/>
                  <a:pt x="4069" y="11058"/>
                  <a:pt x="4406" y="11058"/>
                </a:cubicBezTo>
                <a:cubicBezTo>
                  <a:pt x="4688" y="11058"/>
                  <a:pt x="4968" y="11003"/>
                  <a:pt x="5229" y="10871"/>
                </a:cubicBezTo>
                <a:cubicBezTo>
                  <a:pt x="5743" y="10614"/>
                  <a:pt x="6086" y="10140"/>
                  <a:pt x="6367" y="9654"/>
                </a:cubicBezTo>
                <a:cubicBezTo>
                  <a:pt x="6660" y="9147"/>
                  <a:pt x="6901" y="8604"/>
                  <a:pt x="7258" y="8138"/>
                </a:cubicBezTo>
                <a:cubicBezTo>
                  <a:pt x="7586" y="7709"/>
                  <a:pt x="8056" y="7408"/>
                  <a:pt x="8567" y="7243"/>
                </a:cubicBezTo>
                <a:cubicBezTo>
                  <a:pt x="8835" y="7156"/>
                  <a:pt x="9122" y="7107"/>
                  <a:pt x="9407" y="7107"/>
                </a:cubicBezTo>
                <a:cubicBezTo>
                  <a:pt x="9658" y="7107"/>
                  <a:pt x="9908" y="7145"/>
                  <a:pt x="10143" y="7227"/>
                </a:cubicBezTo>
                <a:cubicBezTo>
                  <a:pt x="10681" y="7416"/>
                  <a:pt x="11050" y="7824"/>
                  <a:pt x="11259" y="8347"/>
                </a:cubicBezTo>
                <a:cubicBezTo>
                  <a:pt x="11495" y="8938"/>
                  <a:pt x="11543" y="9582"/>
                  <a:pt x="11752" y="10181"/>
                </a:cubicBezTo>
                <a:cubicBezTo>
                  <a:pt x="11957" y="10769"/>
                  <a:pt x="12358" y="11405"/>
                  <a:pt x="12983" y="11603"/>
                </a:cubicBezTo>
                <a:cubicBezTo>
                  <a:pt x="13117" y="11646"/>
                  <a:pt x="13250" y="11665"/>
                  <a:pt x="13380" y="11665"/>
                </a:cubicBezTo>
                <a:cubicBezTo>
                  <a:pt x="13765" y="11665"/>
                  <a:pt x="14132" y="11502"/>
                  <a:pt x="14481" y="11319"/>
                </a:cubicBezTo>
                <a:cubicBezTo>
                  <a:pt x="14811" y="11146"/>
                  <a:pt x="15183" y="10926"/>
                  <a:pt x="15563" y="10926"/>
                </a:cubicBezTo>
                <a:cubicBezTo>
                  <a:pt x="15675" y="10926"/>
                  <a:pt x="15789" y="10946"/>
                  <a:pt x="15902" y="10992"/>
                </a:cubicBezTo>
                <a:cubicBezTo>
                  <a:pt x="16505" y="11236"/>
                  <a:pt x="16731" y="12009"/>
                  <a:pt x="16886" y="12576"/>
                </a:cubicBezTo>
                <a:cubicBezTo>
                  <a:pt x="17067" y="13246"/>
                  <a:pt x="17237" y="13920"/>
                  <a:pt x="17447" y="14583"/>
                </a:cubicBezTo>
                <a:cubicBezTo>
                  <a:pt x="17859" y="15878"/>
                  <a:pt x="18454" y="17143"/>
                  <a:pt x="19512" y="18032"/>
                </a:cubicBezTo>
                <a:cubicBezTo>
                  <a:pt x="20225" y="18631"/>
                  <a:pt x="21110" y="19015"/>
                  <a:pt x="22020" y="19015"/>
                </a:cubicBezTo>
                <a:cubicBezTo>
                  <a:pt x="22330" y="19015"/>
                  <a:pt x="22643" y="18971"/>
                  <a:pt x="22954" y="18875"/>
                </a:cubicBezTo>
                <a:cubicBezTo>
                  <a:pt x="24002" y="18552"/>
                  <a:pt x="24786" y="17702"/>
                  <a:pt x="25334" y="16784"/>
                </a:cubicBezTo>
                <a:cubicBezTo>
                  <a:pt x="25931" y="15784"/>
                  <a:pt x="26309" y="14669"/>
                  <a:pt x="26587" y="13543"/>
                </a:cubicBezTo>
                <a:cubicBezTo>
                  <a:pt x="26872" y="12393"/>
                  <a:pt x="27042" y="11178"/>
                  <a:pt x="26859" y="9998"/>
                </a:cubicBezTo>
                <a:cubicBezTo>
                  <a:pt x="26669" y="8763"/>
                  <a:pt x="26045" y="7686"/>
                  <a:pt x="25037" y="6940"/>
                </a:cubicBezTo>
                <a:cubicBezTo>
                  <a:pt x="23865" y="6071"/>
                  <a:pt x="22401" y="5638"/>
                  <a:pt x="21023" y="5219"/>
                </a:cubicBezTo>
                <a:cubicBezTo>
                  <a:pt x="19511" y="4758"/>
                  <a:pt x="17976" y="4376"/>
                  <a:pt x="16442" y="3995"/>
                </a:cubicBezTo>
                <a:cubicBezTo>
                  <a:pt x="13377" y="3236"/>
                  <a:pt x="10276" y="2484"/>
                  <a:pt x="7410" y="1122"/>
                </a:cubicBezTo>
                <a:cubicBezTo>
                  <a:pt x="7124" y="986"/>
                  <a:pt x="6842" y="844"/>
                  <a:pt x="6563" y="695"/>
                </a:cubicBezTo>
                <a:cubicBezTo>
                  <a:pt x="6622" y="671"/>
                  <a:pt x="6682" y="645"/>
                  <a:pt x="6742" y="621"/>
                </a:cubicBezTo>
                <a:cubicBezTo>
                  <a:pt x="6901" y="557"/>
                  <a:pt x="6828" y="333"/>
                  <a:pt x="6684" y="333"/>
                </a:cubicBezTo>
                <a:cubicBezTo>
                  <a:pt x="6666" y="333"/>
                  <a:pt x="6646" y="336"/>
                  <a:pt x="6625" y="345"/>
                </a:cubicBezTo>
                <a:cubicBezTo>
                  <a:pt x="6492" y="400"/>
                  <a:pt x="6358" y="454"/>
                  <a:pt x="6223" y="510"/>
                </a:cubicBezTo>
                <a:cubicBezTo>
                  <a:pt x="5943" y="355"/>
                  <a:pt x="5666" y="194"/>
                  <a:pt x="5394" y="25"/>
                </a:cubicBezTo>
                <a:cubicBezTo>
                  <a:pt x="5366" y="8"/>
                  <a:pt x="5338" y="0"/>
                  <a:pt x="5311" y="0"/>
                </a:cubicBezTo>
                <a:close/>
              </a:path>
            </a:pathLst>
          </a:custGeom>
          <a:solidFill>
            <a:srgbClr val="CCB1FE">
              <a:alpha val="486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3"/>
          <p:cNvSpPr txBox="1">
            <a:spLocks noGrp="1"/>
          </p:cNvSpPr>
          <p:nvPr>
            <p:ph type="title"/>
          </p:nvPr>
        </p:nvSpPr>
        <p:spPr>
          <a:xfrm>
            <a:off x="3050900" y="898167"/>
            <a:ext cx="609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286" name="Google Shape;286;p13"/>
          <p:cNvSpPr txBox="1">
            <a:spLocks noGrp="1"/>
          </p:cNvSpPr>
          <p:nvPr>
            <p:ph type="title" idx="2"/>
          </p:nvPr>
        </p:nvSpPr>
        <p:spPr>
          <a:xfrm>
            <a:off x="1067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7" name="Google Shape;287;p13"/>
          <p:cNvSpPr txBox="1">
            <a:spLocks noGrp="1"/>
          </p:cNvSpPr>
          <p:nvPr>
            <p:ph type="subTitle" idx="1"/>
          </p:nvPr>
        </p:nvSpPr>
        <p:spPr>
          <a:xfrm>
            <a:off x="939825" y="3533833"/>
            <a:ext cx="33284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88" name="Google Shape;288;p13"/>
          <p:cNvSpPr txBox="1">
            <a:spLocks noGrp="1"/>
          </p:cNvSpPr>
          <p:nvPr>
            <p:ph type="title" idx="3"/>
          </p:nvPr>
        </p:nvSpPr>
        <p:spPr>
          <a:xfrm>
            <a:off x="4559499"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9" name="Google Shape;289;p13"/>
          <p:cNvSpPr txBox="1">
            <a:spLocks noGrp="1"/>
          </p:cNvSpPr>
          <p:nvPr>
            <p:ph type="subTitle" idx="4"/>
          </p:nvPr>
        </p:nvSpPr>
        <p:spPr>
          <a:xfrm>
            <a:off x="4433299" y="3533833"/>
            <a:ext cx="332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0" name="Google Shape;290;p13"/>
          <p:cNvSpPr txBox="1">
            <a:spLocks noGrp="1"/>
          </p:cNvSpPr>
          <p:nvPr>
            <p:ph type="title" idx="5"/>
          </p:nvPr>
        </p:nvSpPr>
        <p:spPr>
          <a:xfrm>
            <a:off x="1067025" y="4459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1" name="Google Shape;291;p13"/>
          <p:cNvSpPr txBox="1">
            <a:spLocks noGrp="1"/>
          </p:cNvSpPr>
          <p:nvPr>
            <p:ph type="subTitle" idx="6"/>
          </p:nvPr>
        </p:nvSpPr>
        <p:spPr>
          <a:xfrm>
            <a:off x="939825" y="5445033"/>
            <a:ext cx="33284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2" name="Google Shape;292;p13"/>
          <p:cNvSpPr txBox="1">
            <a:spLocks noGrp="1"/>
          </p:cNvSpPr>
          <p:nvPr>
            <p:ph type="title" idx="7"/>
          </p:nvPr>
        </p:nvSpPr>
        <p:spPr>
          <a:xfrm>
            <a:off x="4559499" y="4459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3" name="Google Shape;293;p13"/>
          <p:cNvSpPr txBox="1">
            <a:spLocks noGrp="1"/>
          </p:cNvSpPr>
          <p:nvPr>
            <p:ph type="subTitle" idx="8"/>
          </p:nvPr>
        </p:nvSpPr>
        <p:spPr>
          <a:xfrm>
            <a:off x="4432999" y="5445033"/>
            <a:ext cx="33280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4" name="Google Shape;294;p13"/>
          <p:cNvSpPr txBox="1">
            <a:spLocks noGrp="1"/>
          </p:cNvSpPr>
          <p:nvPr>
            <p:ph type="title" idx="9"/>
          </p:nvPr>
        </p:nvSpPr>
        <p:spPr>
          <a:xfrm>
            <a:off x="8051971"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5" name="Google Shape;295;p13"/>
          <p:cNvSpPr txBox="1">
            <a:spLocks noGrp="1"/>
          </p:cNvSpPr>
          <p:nvPr>
            <p:ph type="subTitle" idx="13"/>
          </p:nvPr>
        </p:nvSpPr>
        <p:spPr>
          <a:xfrm>
            <a:off x="7926371" y="3533833"/>
            <a:ext cx="33252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sp>
        <p:nvSpPr>
          <p:cNvPr id="296" name="Google Shape;296;p13"/>
          <p:cNvSpPr txBox="1">
            <a:spLocks noGrp="1"/>
          </p:cNvSpPr>
          <p:nvPr>
            <p:ph type="title" idx="14"/>
          </p:nvPr>
        </p:nvSpPr>
        <p:spPr>
          <a:xfrm>
            <a:off x="8051971" y="44598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97" name="Google Shape;297;p13"/>
          <p:cNvSpPr txBox="1">
            <a:spLocks noGrp="1"/>
          </p:cNvSpPr>
          <p:nvPr>
            <p:ph type="subTitle" idx="15"/>
          </p:nvPr>
        </p:nvSpPr>
        <p:spPr>
          <a:xfrm>
            <a:off x="7925771" y="5445033"/>
            <a:ext cx="3326400" cy="646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Thin"/>
              <a:buNone/>
              <a:defRPr sz="1867">
                <a:solidFill>
                  <a:schemeClr val="dk1"/>
                </a:solidFill>
                <a:latin typeface="Raleway Thin"/>
                <a:ea typeface="Raleway Thin"/>
                <a:cs typeface="Raleway Thin"/>
                <a:sym typeface="Raleway Thin"/>
              </a:defRPr>
            </a:lvl1pPr>
            <a:lvl2pPr lvl="1"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2pPr>
            <a:lvl3pPr lvl="2"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3pPr>
            <a:lvl4pPr lvl="3"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4pPr>
            <a:lvl5pPr lvl="4"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5pPr>
            <a:lvl6pPr lvl="5"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6pPr>
            <a:lvl7pPr lvl="6"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7pPr>
            <a:lvl8pPr lvl="7"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8pPr>
            <a:lvl9pPr lvl="8" algn="ctr" rtl="0">
              <a:lnSpc>
                <a:spcPct val="100000"/>
              </a:lnSpc>
              <a:spcBef>
                <a:spcPts val="0"/>
              </a:spcBef>
              <a:spcAft>
                <a:spcPts val="0"/>
              </a:spcAft>
              <a:buClr>
                <a:schemeClr val="dk1"/>
              </a:buClr>
              <a:buSzPts val="1400"/>
              <a:buFont typeface="Raleway Thin"/>
              <a:buNone/>
              <a:defRPr>
                <a:solidFill>
                  <a:schemeClr val="dk1"/>
                </a:solidFill>
                <a:latin typeface="Raleway Thin"/>
                <a:ea typeface="Raleway Thin"/>
                <a:cs typeface="Raleway Thin"/>
                <a:sym typeface="Raleway Thin"/>
              </a:defRPr>
            </a:lvl9pPr>
          </a:lstStyle>
          <a:p>
            <a:endParaRPr/>
          </a:p>
        </p:txBody>
      </p:sp>
      <p:grpSp>
        <p:nvGrpSpPr>
          <p:cNvPr id="298" name="Google Shape;298;p13"/>
          <p:cNvGrpSpPr/>
          <p:nvPr/>
        </p:nvGrpSpPr>
        <p:grpSpPr>
          <a:xfrm rot="-900055">
            <a:off x="1556145" y="6138371"/>
            <a:ext cx="287912" cy="260807"/>
            <a:chOff x="1640475" y="1197075"/>
            <a:chExt cx="55475" cy="50250"/>
          </a:xfrm>
        </p:grpSpPr>
        <p:sp>
          <p:nvSpPr>
            <p:cNvPr id="299" name="Google Shape;29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 name="Google Shape;302;p13"/>
          <p:cNvGrpSpPr/>
          <p:nvPr/>
        </p:nvGrpSpPr>
        <p:grpSpPr>
          <a:xfrm rot="-8100037">
            <a:off x="503990" y="1320645"/>
            <a:ext cx="479660" cy="434492"/>
            <a:chOff x="1640475" y="1197075"/>
            <a:chExt cx="55475" cy="50250"/>
          </a:xfrm>
        </p:grpSpPr>
        <p:sp>
          <p:nvSpPr>
            <p:cNvPr id="303" name="Google Shape;303;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 name="Google Shape;306;p13"/>
          <p:cNvSpPr/>
          <p:nvPr/>
        </p:nvSpPr>
        <p:spPr>
          <a:xfrm rot="9000131" flipH="1">
            <a:off x="521430" y="395801"/>
            <a:ext cx="579175" cy="135676"/>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3"/>
          <p:cNvSpPr/>
          <p:nvPr/>
        </p:nvSpPr>
        <p:spPr>
          <a:xfrm rot="-9899901" flipH="1">
            <a:off x="6663948" y="6378492"/>
            <a:ext cx="726897" cy="170293"/>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13"/>
          <p:cNvGrpSpPr/>
          <p:nvPr/>
        </p:nvGrpSpPr>
        <p:grpSpPr>
          <a:xfrm rot="-5399917">
            <a:off x="8763792" y="6301660"/>
            <a:ext cx="304801" cy="276113"/>
            <a:chOff x="1640475" y="1197075"/>
            <a:chExt cx="55475" cy="50250"/>
          </a:xfrm>
        </p:grpSpPr>
        <p:sp>
          <p:nvSpPr>
            <p:cNvPr id="309" name="Google Shape;309;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143173" flipH="1">
            <a:off x="3697141" y="380861"/>
            <a:ext cx="1293377" cy="302984"/>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3"/>
          <p:cNvGrpSpPr/>
          <p:nvPr/>
        </p:nvGrpSpPr>
        <p:grpSpPr>
          <a:xfrm rot="-8100136">
            <a:off x="11360185" y="663803"/>
            <a:ext cx="395620" cy="358368"/>
            <a:chOff x="1640475" y="1197075"/>
            <a:chExt cx="55475" cy="50250"/>
          </a:xfrm>
        </p:grpSpPr>
        <p:sp>
          <p:nvSpPr>
            <p:cNvPr id="314" name="Google Shape;314;p13"/>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3"/>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3"/>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13"/>
          <p:cNvSpPr/>
          <p:nvPr/>
        </p:nvSpPr>
        <p:spPr>
          <a:xfrm rot="-2700202">
            <a:off x="-103016" y="5319936"/>
            <a:ext cx="1409776" cy="1098408"/>
          </a:xfrm>
          <a:custGeom>
            <a:avLst/>
            <a:gdLst/>
            <a:ahLst/>
            <a:cxnLst/>
            <a:rect l="l" t="t" r="r" b="b"/>
            <a:pathLst>
              <a:path w="17601" h="16033" extrusionOk="0">
                <a:moveTo>
                  <a:pt x="16107" y="0"/>
                </a:moveTo>
                <a:cubicBezTo>
                  <a:pt x="16093" y="0"/>
                  <a:pt x="16078" y="6"/>
                  <a:pt x="16067" y="16"/>
                </a:cubicBezTo>
                <a:cubicBezTo>
                  <a:pt x="16046" y="38"/>
                  <a:pt x="16045" y="73"/>
                  <a:pt x="16066" y="94"/>
                </a:cubicBezTo>
                <a:lnTo>
                  <a:pt x="16107" y="137"/>
                </a:lnTo>
                <a:cubicBezTo>
                  <a:pt x="16118" y="149"/>
                  <a:pt x="16132" y="154"/>
                  <a:pt x="16147" y="154"/>
                </a:cubicBezTo>
                <a:cubicBezTo>
                  <a:pt x="16161" y="154"/>
                  <a:pt x="16175" y="150"/>
                  <a:pt x="16185" y="139"/>
                </a:cubicBezTo>
                <a:cubicBezTo>
                  <a:pt x="16207" y="119"/>
                  <a:pt x="16208" y="84"/>
                  <a:pt x="16188" y="61"/>
                </a:cubicBezTo>
                <a:lnTo>
                  <a:pt x="16146" y="17"/>
                </a:lnTo>
                <a:cubicBezTo>
                  <a:pt x="16136" y="6"/>
                  <a:pt x="16121" y="0"/>
                  <a:pt x="16107" y="0"/>
                </a:cubicBezTo>
                <a:close/>
                <a:moveTo>
                  <a:pt x="16632" y="649"/>
                </a:moveTo>
                <a:cubicBezTo>
                  <a:pt x="16621" y="649"/>
                  <a:pt x="16610" y="652"/>
                  <a:pt x="16600" y="658"/>
                </a:cubicBezTo>
                <a:cubicBezTo>
                  <a:pt x="16576" y="675"/>
                  <a:pt x="16568" y="710"/>
                  <a:pt x="16587" y="735"/>
                </a:cubicBezTo>
                <a:cubicBezTo>
                  <a:pt x="16729" y="945"/>
                  <a:pt x="16857" y="1168"/>
                  <a:pt x="16968" y="1401"/>
                </a:cubicBezTo>
                <a:cubicBezTo>
                  <a:pt x="16977" y="1420"/>
                  <a:pt x="16998" y="1432"/>
                  <a:pt x="17018" y="1432"/>
                </a:cubicBezTo>
                <a:cubicBezTo>
                  <a:pt x="17027" y="1432"/>
                  <a:pt x="17034" y="1431"/>
                  <a:pt x="17043" y="1426"/>
                </a:cubicBezTo>
                <a:cubicBezTo>
                  <a:pt x="17069" y="1414"/>
                  <a:pt x="17081" y="1380"/>
                  <a:pt x="17068" y="1353"/>
                </a:cubicBezTo>
                <a:cubicBezTo>
                  <a:pt x="16955" y="1116"/>
                  <a:pt x="16824" y="887"/>
                  <a:pt x="16678" y="673"/>
                </a:cubicBezTo>
                <a:cubicBezTo>
                  <a:pt x="16667" y="657"/>
                  <a:pt x="16650" y="649"/>
                  <a:pt x="16632" y="649"/>
                </a:cubicBezTo>
                <a:close/>
                <a:moveTo>
                  <a:pt x="17302" y="2043"/>
                </a:moveTo>
                <a:cubicBezTo>
                  <a:pt x="17296" y="2043"/>
                  <a:pt x="17291" y="2044"/>
                  <a:pt x="17285" y="2046"/>
                </a:cubicBezTo>
                <a:cubicBezTo>
                  <a:pt x="17255" y="2055"/>
                  <a:pt x="17239" y="2086"/>
                  <a:pt x="17248" y="2115"/>
                </a:cubicBezTo>
                <a:cubicBezTo>
                  <a:pt x="17324" y="2359"/>
                  <a:pt x="17382" y="2610"/>
                  <a:pt x="17423" y="2863"/>
                </a:cubicBezTo>
                <a:cubicBezTo>
                  <a:pt x="17427" y="2890"/>
                  <a:pt x="17451" y="2909"/>
                  <a:pt x="17477" y="2909"/>
                </a:cubicBezTo>
                <a:lnTo>
                  <a:pt x="17486" y="2909"/>
                </a:lnTo>
                <a:cubicBezTo>
                  <a:pt x="17517" y="2904"/>
                  <a:pt x="17537" y="2875"/>
                  <a:pt x="17532" y="2845"/>
                </a:cubicBezTo>
                <a:cubicBezTo>
                  <a:pt x="17491" y="2588"/>
                  <a:pt x="17432" y="2331"/>
                  <a:pt x="17355" y="2082"/>
                </a:cubicBezTo>
                <a:cubicBezTo>
                  <a:pt x="17347" y="2059"/>
                  <a:pt x="17325" y="2043"/>
                  <a:pt x="17302" y="2043"/>
                </a:cubicBezTo>
                <a:close/>
                <a:moveTo>
                  <a:pt x="17544" y="3572"/>
                </a:moveTo>
                <a:cubicBezTo>
                  <a:pt x="17513" y="3572"/>
                  <a:pt x="17488" y="3597"/>
                  <a:pt x="17489" y="3627"/>
                </a:cubicBezTo>
                <a:lnTo>
                  <a:pt x="17489" y="3701"/>
                </a:lnTo>
                <a:cubicBezTo>
                  <a:pt x="17489" y="3933"/>
                  <a:pt x="17474" y="4166"/>
                  <a:pt x="17443" y="4393"/>
                </a:cubicBezTo>
                <a:cubicBezTo>
                  <a:pt x="17439" y="4424"/>
                  <a:pt x="17460" y="4452"/>
                  <a:pt x="17490" y="4456"/>
                </a:cubicBezTo>
                <a:lnTo>
                  <a:pt x="17498" y="4456"/>
                </a:lnTo>
                <a:cubicBezTo>
                  <a:pt x="17526" y="4456"/>
                  <a:pt x="17549" y="4436"/>
                  <a:pt x="17553" y="4408"/>
                </a:cubicBezTo>
                <a:cubicBezTo>
                  <a:pt x="17584" y="4176"/>
                  <a:pt x="17600" y="3938"/>
                  <a:pt x="17600" y="3701"/>
                </a:cubicBezTo>
                <a:lnTo>
                  <a:pt x="17600" y="3626"/>
                </a:lnTo>
                <a:cubicBezTo>
                  <a:pt x="17599" y="3595"/>
                  <a:pt x="17575" y="3572"/>
                  <a:pt x="17545" y="3572"/>
                </a:cubicBezTo>
                <a:close/>
                <a:moveTo>
                  <a:pt x="17335" y="5103"/>
                </a:moveTo>
                <a:cubicBezTo>
                  <a:pt x="17311" y="5103"/>
                  <a:pt x="17289" y="5119"/>
                  <a:pt x="17282" y="5143"/>
                </a:cubicBezTo>
                <a:cubicBezTo>
                  <a:pt x="17247" y="5258"/>
                  <a:pt x="17208" y="5373"/>
                  <a:pt x="17166" y="5483"/>
                </a:cubicBezTo>
                <a:cubicBezTo>
                  <a:pt x="17117" y="5608"/>
                  <a:pt x="17063" y="5734"/>
                  <a:pt x="17003" y="5857"/>
                </a:cubicBezTo>
                <a:cubicBezTo>
                  <a:pt x="16989" y="5884"/>
                  <a:pt x="17001" y="5917"/>
                  <a:pt x="17029" y="5931"/>
                </a:cubicBezTo>
                <a:cubicBezTo>
                  <a:pt x="17036" y="5935"/>
                  <a:pt x="17045" y="5937"/>
                  <a:pt x="17052" y="5937"/>
                </a:cubicBezTo>
                <a:cubicBezTo>
                  <a:pt x="17073" y="5937"/>
                  <a:pt x="17093" y="5925"/>
                  <a:pt x="17102" y="5906"/>
                </a:cubicBezTo>
                <a:cubicBezTo>
                  <a:pt x="17163" y="5780"/>
                  <a:pt x="17220" y="5650"/>
                  <a:pt x="17269" y="5522"/>
                </a:cubicBezTo>
                <a:cubicBezTo>
                  <a:pt x="17313" y="5409"/>
                  <a:pt x="17352" y="5293"/>
                  <a:pt x="17388" y="5175"/>
                </a:cubicBezTo>
                <a:cubicBezTo>
                  <a:pt x="17396" y="5145"/>
                  <a:pt x="17380" y="5115"/>
                  <a:pt x="17350" y="5106"/>
                </a:cubicBezTo>
                <a:cubicBezTo>
                  <a:pt x="17345" y="5104"/>
                  <a:pt x="17340" y="5103"/>
                  <a:pt x="17335" y="5103"/>
                </a:cubicBezTo>
                <a:close/>
                <a:moveTo>
                  <a:pt x="16660" y="6494"/>
                </a:moveTo>
                <a:cubicBezTo>
                  <a:pt x="16643" y="6494"/>
                  <a:pt x="16626" y="6503"/>
                  <a:pt x="16614" y="6518"/>
                </a:cubicBezTo>
                <a:cubicBezTo>
                  <a:pt x="16470" y="6726"/>
                  <a:pt x="16307" y="6927"/>
                  <a:pt x="16130" y="7114"/>
                </a:cubicBezTo>
                <a:cubicBezTo>
                  <a:pt x="16110" y="7136"/>
                  <a:pt x="16111" y="7172"/>
                  <a:pt x="16134" y="7192"/>
                </a:cubicBezTo>
                <a:cubicBezTo>
                  <a:pt x="16144" y="7203"/>
                  <a:pt x="16157" y="7208"/>
                  <a:pt x="16171" y="7208"/>
                </a:cubicBezTo>
                <a:cubicBezTo>
                  <a:pt x="16186" y="7208"/>
                  <a:pt x="16201" y="7202"/>
                  <a:pt x="16212" y="7190"/>
                </a:cubicBezTo>
                <a:cubicBezTo>
                  <a:pt x="16391" y="6999"/>
                  <a:pt x="16558" y="6795"/>
                  <a:pt x="16705" y="6581"/>
                </a:cubicBezTo>
                <a:cubicBezTo>
                  <a:pt x="16723" y="6556"/>
                  <a:pt x="16717" y="6522"/>
                  <a:pt x="16691" y="6504"/>
                </a:cubicBezTo>
                <a:cubicBezTo>
                  <a:pt x="16682" y="6497"/>
                  <a:pt x="16671" y="6494"/>
                  <a:pt x="16660" y="6494"/>
                </a:cubicBezTo>
                <a:close/>
                <a:moveTo>
                  <a:pt x="15601" y="7622"/>
                </a:moveTo>
                <a:cubicBezTo>
                  <a:pt x="15588" y="7622"/>
                  <a:pt x="15576" y="7626"/>
                  <a:pt x="15566" y="7634"/>
                </a:cubicBezTo>
                <a:cubicBezTo>
                  <a:pt x="15367" y="7793"/>
                  <a:pt x="15154" y="7941"/>
                  <a:pt x="14934" y="8070"/>
                </a:cubicBezTo>
                <a:cubicBezTo>
                  <a:pt x="14907" y="8085"/>
                  <a:pt x="14899" y="8119"/>
                  <a:pt x="14915" y="8146"/>
                </a:cubicBezTo>
                <a:cubicBezTo>
                  <a:pt x="14924" y="8163"/>
                  <a:pt x="14943" y="8174"/>
                  <a:pt x="14962" y="8174"/>
                </a:cubicBezTo>
                <a:cubicBezTo>
                  <a:pt x="14971" y="8174"/>
                  <a:pt x="14981" y="8171"/>
                  <a:pt x="14990" y="8165"/>
                </a:cubicBezTo>
                <a:cubicBezTo>
                  <a:pt x="15215" y="8033"/>
                  <a:pt x="15432" y="7883"/>
                  <a:pt x="15636" y="7721"/>
                </a:cubicBezTo>
                <a:cubicBezTo>
                  <a:pt x="15659" y="7702"/>
                  <a:pt x="15664" y="7667"/>
                  <a:pt x="15644" y="7643"/>
                </a:cubicBezTo>
                <a:cubicBezTo>
                  <a:pt x="15633" y="7629"/>
                  <a:pt x="15617" y="7622"/>
                  <a:pt x="15601" y="7622"/>
                </a:cubicBezTo>
                <a:close/>
                <a:moveTo>
                  <a:pt x="14268" y="8408"/>
                </a:moveTo>
                <a:cubicBezTo>
                  <a:pt x="14261" y="8408"/>
                  <a:pt x="14254" y="8409"/>
                  <a:pt x="14247" y="8412"/>
                </a:cubicBezTo>
                <a:cubicBezTo>
                  <a:pt x="14009" y="8509"/>
                  <a:pt x="13763" y="8590"/>
                  <a:pt x="13517" y="8650"/>
                </a:cubicBezTo>
                <a:cubicBezTo>
                  <a:pt x="13487" y="8658"/>
                  <a:pt x="13469" y="8688"/>
                  <a:pt x="13477" y="8717"/>
                </a:cubicBezTo>
                <a:cubicBezTo>
                  <a:pt x="13483" y="8743"/>
                  <a:pt x="13506" y="8759"/>
                  <a:pt x="13530" y="8759"/>
                </a:cubicBezTo>
                <a:cubicBezTo>
                  <a:pt x="13534" y="8759"/>
                  <a:pt x="13540" y="8759"/>
                  <a:pt x="13544" y="8758"/>
                </a:cubicBezTo>
                <a:cubicBezTo>
                  <a:pt x="13795" y="8696"/>
                  <a:pt x="14046" y="8614"/>
                  <a:pt x="14289" y="8515"/>
                </a:cubicBezTo>
                <a:cubicBezTo>
                  <a:pt x="14317" y="8503"/>
                  <a:pt x="14330" y="8471"/>
                  <a:pt x="14319" y="8442"/>
                </a:cubicBezTo>
                <a:cubicBezTo>
                  <a:pt x="14310" y="8421"/>
                  <a:pt x="14289" y="8408"/>
                  <a:pt x="14268" y="8408"/>
                </a:cubicBezTo>
                <a:close/>
                <a:moveTo>
                  <a:pt x="12768" y="8775"/>
                </a:moveTo>
                <a:cubicBezTo>
                  <a:pt x="12765" y="8775"/>
                  <a:pt x="12763" y="8775"/>
                  <a:pt x="12761" y="8775"/>
                </a:cubicBezTo>
                <a:lnTo>
                  <a:pt x="12730" y="8777"/>
                </a:lnTo>
                <a:cubicBezTo>
                  <a:pt x="12495" y="8795"/>
                  <a:pt x="12256" y="8800"/>
                  <a:pt x="11989" y="8803"/>
                </a:cubicBezTo>
                <a:cubicBezTo>
                  <a:pt x="11959" y="8803"/>
                  <a:pt x="11934" y="8828"/>
                  <a:pt x="11934" y="8858"/>
                </a:cubicBezTo>
                <a:cubicBezTo>
                  <a:pt x="11934" y="8889"/>
                  <a:pt x="11960" y="8914"/>
                  <a:pt x="11990" y="8914"/>
                </a:cubicBezTo>
                <a:lnTo>
                  <a:pt x="11991" y="8913"/>
                </a:lnTo>
                <a:cubicBezTo>
                  <a:pt x="12259" y="8911"/>
                  <a:pt x="12500" y="8907"/>
                  <a:pt x="12739" y="8888"/>
                </a:cubicBezTo>
                <a:lnTo>
                  <a:pt x="12771" y="8885"/>
                </a:lnTo>
                <a:cubicBezTo>
                  <a:pt x="12801" y="8883"/>
                  <a:pt x="12823" y="8856"/>
                  <a:pt x="12821" y="8825"/>
                </a:cubicBezTo>
                <a:cubicBezTo>
                  <a:pt x="12818" y="8797"/>
                  <a:pt x="12793" y="8775"/>
                  <a:pt x="12768" y="8775"/>
                </a:cubicBezTo>
                <a:close/>
                <a:moveTo>
                  <a:pt x="11216" y="8825"/>
                </a:moveTo>
                <a:cubicBezTo>
                  <a:pt x="11214" y="8825"/>
                  <a:pt x="11212" y="8825"/>
                  <a:pt x="11210" y="8825"/>
                </a:cubicBezTo>
                <a:cubicBezTo>
                  <a:pt x="10905" y="8847"/>
                  <a:pt x="10659" y="8886"/>
                  <a:pt x="10434" y="8951"/>
                </a:cubicBezTo>
                <a:cubicBezTo>
                  <a:pt x="10404" y="8960"/>
                  <a:pt x="10387" y="8991"/>
                  <a:pt x="10396" y="9020"/>
                </a:cubicBezTo>
                <a:cubicBezTo>
                  <a:pt x="10403" y="9044"/>
                  <a:pt x="10426" y="9060"/>
                  <a:pt x="10449" y="9060"/>
                </a:cubicBezTo>
                <a:cubicBezTo>
                  <a:pt x="10455" y="9060"/>
                  <a:pt x="10460" y="9059"/>
                  <a:pt x="10464" y="9058"/>
                </a:cubicBezTo>
                <a:cubicBezTo>
                  <a:pt x="10682" y="8995"/>
                  <a:pt x="10921" y="8957"/>
                  <a:pt x="11217" y="8935"/>
                </a:cubicBezTo>
                <a:cubicBezTo>
                  <a:pt x="11248" y="8933"/>
                  <a:pt x="11271" y="8908"/>
                  <a:pt x="11269" y="8877"/>
                </a:cubicBezTo>
                <a:cubicBezTo>
                  <a:pt x="11267" y="8848"/>
                  <a:pt x="11246" y="8825"/>
                  <a:pt x="11216" y="8825"/>
                </a:cubicBezTo>
                <a:close/>
                <a:moveTo>
                  <a:pt x="9755" y="9286"/>
                </a:moveTo>
                <a:cubicBezTo>
                  <a:pt x="9743" y="9286"/>
                  <a:pt x="9732" y="9289"/>
                  <a:pt x="9722" y="9296"/>
                </a:cubicBezTo>
                <a:cubicBezTo>
                  <a:pt x="9512" y="9452"/>
                  <a:pt x="9336" y="9642"/>
                  <a:pt x="9184" y="9877"/>
                </a:cubicBezTo>
                <a:cubicBezTo>
                  <a:pt x="9167" y="9902"/>
                  <a:pt x="9175" y="9936"/>
                  <a:pt x="9200" y="9952"/>
                </a:cubicBezTo>
                <a:cubicBezTo>
                  <a:pt x="9210" y="9959"/>
                  <a:pt x="9221" y="9962"/>
                  <a:pt x="9230" y="9962"/>
                </a:cubicBezTo>
                <a:cubicBezTo>
                  <a:pt x="9248" y="9962"/>
                  <a:pt x="9267" y="9952"/>
                  <a:pt x="9277" y="9936"/>
                </a:cubicBezTo>
                <a:cubicBezTo>
                  <a:pt x="9423" y="9713"/>
                  <a:pt x="9589" y="9533"/>
                  <a:pt x="9788" y="9386"/>
                </a:cubicBezTo>
                <a:cubicBezTo>
                  <a:pt x="9813" y="9367"/>
                  <a:pt x="9818" y="9333"/>
                  <a:pt x="9800" y="9308"/>
                </a:cubicBezTo>
                <a:cubicBezTo>
                  <a:pt x="9789" y="9294"/>
                  <a:pt x="9772" y="9286"/>
                  <a:pt x="9755" y="9286"/>
                </a:cubicBezTo>
                <a:close/>
                <a:moveTo>
                  <a:pt x="8896" y="10549"/>
                </a:moveTo>
                <a:cubicBezTo>
                  <a:pt x="8873" y="10549"/>
                  <a:pt x="8851" y="10563"/>
                  <a:pt x="8844" y="10586"/>
                </a:cubicBezTo>
                <a:cubicBezTo>
                  <a:pt x="8769" y="10795"/>
                  <a:pt x="8699" y="11034"/>
                  <a:pt x="8626" y="11337"/>
                </a:cubicBezTo>
                <a:cubicBezTo>
                  <a:pt x="8619" y="11367"/>
                  <a:pt x="8637" y="11397"/>
                  <a:pt x="8667" y="11404"/>
                </a:cubicBezTo>
                <a:cubicBezTo>
                  <a:pt x="8672" y="11405"/>
                  <a:pt x="8676" y="11405"/>
                  <a:pt x="8680" y="11405"/>
                </a:cubicBezTo>
                <a:cubicBezTo>
                  <a:pt x="8705" y="11405"/>
                  <a:pt x="8728" y="11388"/>
                  <a:pt x="8734" y="11363"/>
                </a:cubicBezTo>
                <a:cubicBezTo>
                  <a:pt x="8806" y="11063"/>
                  <a:pt x="8875" y="10828"/>
                  <a:pt x="8948" y="10623"/>
                </a:cubicBezTo>
                <a:cubicBezTo>
                  <a:pt x="8958" y="10594"/>
                  <a:pt x="8943" y="10562"/>
                  <a:pt x="8914" y="10552"/>
                </a:cubicBezTo>
                <a:cubicBezTo>
                  <a:pt x="8908" y="10550"/>
                  <a:pt x="8902" y="10549"/>
                  <a:pt x="8896" y="10549"/>
                </a:cubicBezTo>
                <a:close/>
                <a:moveTo>
                  <a:pt x="8508" y="12051"/>
                </a:moveTo>
                <a:cubicBezTo>
                  <a:pt x="8483" y="12051"/>
                  <a:pt x="8459" y="12069"/>
                  <a:pt x="8454" y="12095"/>
                </a:cubicBezTo>
                <a:cubicBezTo>
                  <a:pt x="8402" y="12320"/>
                  <a:pt x="8339" y="12585"/>
                  <a:pt x="8260" y="12842"/>
                </a:cubicBezTo>
                <a:cubicBezTo>
                  <a:pt x="8252" y="12872"/>
                  <a:pt x="8268" y="12903"/>
                  <a:pt x="8298" y="12912"/>
                </a:cubicBezTo>
                <a:cubicBezTo>
                  <a:pt x="8303" y="12914"/>
                  <a:pt x="8308" y="12915"/>
                  <a:pt x="8314" y="12915"/>
                </a:cubicBezTo>
                <a:cubicBezTo>
                  <a:pt x="8337" y="12915"/>
                  <a:pt x="8360" y="12899"/>
                  <a:pt x="8367" y="12875"/>
                </a:cubicBezTo>
                <a:cubicBezTo>
                  <a:pt x="8446" y="12615"/>
                  <a:pt x="8510" y="12346"/>
                  <a:pt x="8562" y="12120"/>
                </a:cubicBezTo>
                <a:cubicBezTo>
                  <a:pt x="8569" y="12090"/>
                  <a:pt x="8550" y="12060"/>
                  <a:pt x="8520" y="12053"/>
                </a:cubicBezTo>
                <a:cubicBezTo>
                  <a:pt x="8516" y="12052"/>
                  <a:pt x="8512" y="12051"/>
                  <a:pt x="8508" y="12051"/>
                </a:cubicBezTo>
                <a:close/>
                <a:moveTo>
                  <a:pt x="62" y="13056"/>
                </a:moveTo>
                <a:cubicBezTo>
                  <a:pt x="56" y="13056"/>
                  <a:pt x="50" y="13057"/>
                  <a:pt x="44" y="13059"/>
                </a:cubicBezTo>
                <a:cubicBezTo>
                  <a:pt x="16" y="13070"/>
                  <a:pt x="0" y="13102"/>
                  <a:pt x="11" y="13131"/>
                </a:cubicBezTo>
                <a:cubicBezTo>
                  <a:pt x="98" y="13374"/>
                  <a:pt x="211" y="13613"/>
                  <a:pt x="346" y="13841"/>
                </a:cubicBezTo>
                <a:cubicBezTo>
                  <a:pt x="356" y="13858"/>
                  <a:pt x="375" y="13868"/>
                  <a:pt x="393" y="13868"/>
                </a:cubicBezTo>
                <a:cubicBezTo>
                  <a:pt x="403" y="13868"/>
                  <a:pt x="414" y="13866"/>
                  <a:pt x="422" y="13860"/>
                </a:cubicBezTo>
                <a:cubicBezTo>
                  <a:pt x="448" y="13844"/>
                  <a:pt x="458" y="13810"/>
                  <a:pt x="442" y="13784"/>
                </a:cubicBezTo>
                <a:cubicBezTo>
                  <a:pt x="310" y="13562"/>
                  <a:pt x="200" y="13330"/>
                  <a:pt x="116" y="13093"/>
                </a:cubicBezTo>
                <a:cubicBezTo>
                  <a:pt x="107" y="13070"/>
                  <a:pt x="86" y="13056"/>
                  <a:pt x="62" y="13056"/>
                </a:cubicBezTo>
                <a:close/>
                <a:moveTo>
                  <a:pt x="8029" y="13524"/>
                </a:moveTo>
                <a:cubicBezTo>
                  <a:pt x="8008" y="13524"/>
                  <a:pt x="7989" y="13535"/>
                  <a:pt x="7979" y="13555"/>
                </a:cubicBezTo>
                <a:cubicBezTo>
                  <a:pt x="7865" y="13779"/>
                  <a:pt x="7727" y="13996"/>
                  <a:pt x="7570" y="14201"/>
                </a:cubicBezTo>
                <a:cubicBezTo>
                  <a:pt x="7551" y="14225"/>
                  <a:pt x="7556" y="14260"/>
                  <a:pt x="7580" y="14278"/>
                </a:cubicBezTo>
                <a:cubicBezTo>
                  <a:pt x="7590" y="14286"/>
                  <a:pt x="7602" y="14290"/>
                  <a:pt x="7614" y="14290"/>
                </a:cubicBezTo>
                <a:cubicBezTo>
                  <a:pt x="7631" y="14290"/>
                  <a:pt x="7647" y="14282"/>
                  <a:pt x="7658" y="14268"/>
                </a:cubicBezTo>
                <a:cubicBezTo>
                  <a:pt x="7819" y="14058"/>
                  <a:pt x="7961" y="13836"/>
                  <a:pt x="8079" y="13605"/>
                </a:cubicBezTo>
                <a:cubicBezTo>
                  <a:pt x="8093" y="13577"/>
                  <a:pt x="8081" y="13544"/>
                  <a:pt x="8054" y="13530"/>
                </a:cubicBezTo>
                <a:cubicBezTo>
                  <a:pt x="8046" y="13526"/>
                  <a:pt x="8037" y="13524"/>
                  <a:pt x="8029" y="13524"/>
                </a:cubicBezTo>
                <a:close/>
                <a:moveTo>
                  <a:pt x="849" y="14384"/>
                </a:moveTo>
                <a:cubicBezTo>
                  <a:pt x="836" y="14384"/>
                  <a:pt x="823" y="14388"/>
                  <a:pt x="812" y="14398"/>
                </a:cubicBezTo>
                <a:cubicBezTo>
                  <a:pt x="790" y="14418"/>
                  <a:pt x="788" y="14453"/>
                  <a:pt x="807" y="14477"/>
                </a:cubicBezTo>
                <a:cubicBezTo>
                  <a:pt x="978" y="14672"/>
                  <a:pt x="1169" y="14855"/>
                  <a:pt x="1373" y="15020"/>
                </a:cubicBezTo>
                <a:cubicBezTo>
                  <a:pt x="1383" y="15029"/>
                  <a:pt x="1396" y="15033"/>
                  <a:pt x="1407" y="15033"/>
                </a:cubicBezTo>
                <a:cubicBezTo>
                  <a:pt x="1423" y="15033"/>
                  <a:pt x="1439" y="15026"/>
                  <a:pt x="1451" y="15012"/>
                </a:cubicBezTo>
                <a:cubicBezTo>
                  <a:pt x="1470" y="14988"/>
                  <a:pt x="1466" y="14953"/>
                  <a:pt x="1443" y="14934"/>
                </a:cubicBezTo>
                <a:cubicBezTo>
                  <a:pt x="1244" y="14773"/>
                  <a:pt x="1058" y="14594"/>
                  <a:pt x="891" y="14403"/>
                </a:cubicBezTo>
                <a:cubicBezTo>
                  <a:pt x="880" y="14391"/>
                  <a:pt x="864" y="14384"/>
                  <a:pt x="849" y="14384"/>
                </a:cubicBezTo>
                <a:close/>
                <a:moveTo>
                  <a:pt x="7088" y="14749"/>
                </a:moveTo>
                <a:cubicBezTo>
                  <a:pt x="7075" y="14749"/>
                  <a:pt x="7062" y="14753"/>
                  <a:pt x="7051" y="14763"/>
                </a:cubicBezTo>
                <a:cubicBezTo>
                  <a:pt x="6863" y="14934"/>
                  <a:pt x="6659" y="15091"/>
                  <a:pt x="6443" y="15229"/>
                </a:cubicBezTo>
                <a:cubicBezTo>
                  <a:pt x="6416" y="15245"/>
                  <a:pt x="6409" y="15280"/>
                  <a:pt x="6426" y="15306"/>
                </a:cubicBezTo>
                <a:cubicBezTo>
                  <a:pt x="6437" y="15322"/>
                  <a:pt x="6454" y="15331"/>
                  <a:pt x="6472" y="15331"/>
                </a:cubicBezTo>
                <a:cubicBezTo>
                  <a:pt x="6483" y="15331"/>
                  <a:pt x="6493" y="15328"/>
                  <a:pt x="6502" y="15323"/>
                </a:cubicBezTo>
                <a:cubicBezTo>
                  <a:pt x="6723" y="15181"/>
                  <a:pt x="6933" y="15020"/>
                  <a:pt x="7126" y="14845"/>
                </a:cubicBezTo>
                <a:cubicBezTo>
                  <a:pt x="7148" y="14825"/>
                  <a:pt x="7150" y="14790"/>
                  <a:pt x="7129" y="14767"/>
                </a:cubicBezTo>
                <a:cubicBezTo>
                  <a:pt x="7118" y="14755"/>
                  <a:pt x="7103" y="14749"/>
                  <a:pt x="7088" y="14749"/>
                </a:cubicBezTo>
                <a:close/>
                <a:moveTo>
                  <a:pt x="2049" y="15357"/>
                </a:moveTo>
                <a:cubicBezTo>
                  <a:pt x="2030" y="15357"/>
                  <a:pt x="2011" y="15368"/>
                  <a:pt x="2001" y="15386"/>
                </a:cubicBezTo>
                <a:cubicBezTo>
                  <a:pt x="1986" y="15412"/>
                  <a:pt x="1996" y="15447"/>
                  <a:pt x="2023" y="15462"/>
                </a:cubicBezTo>
                <a:cubicBezTo>
                  <a:pt x="2251" y="15590"/>
                  <a:pt x="2492" y="15699"/>
                  <a:pt x="2737" y="15785"/>
                </a:cubicBezTo>
                <a:cubicBezTo>
                  <a:pt x="2743" y="15787"/>
                  <a:pt x="2749" y="15788"/>
                  <a:pt x="2755" y="15788"/>
                </a:cubicBezTo>
                <a:cubicBezTo>
                  <a:pt x="2778" y="15788"/>
                  <a:pt x="2799" y="15775"/>
                  <a:pt x="2808" y="15752"/>
                </a:cubicBezTo>
                <a:cubicBezTo>
                  <a:pt x="2817" y="15723"/>
                  <a:pt x="2802" y="15691"/>
                  <a:pt x="2774" y="15682"/>
                </a:cubicBezTo>
                <a:cubicBezTo>
                  <a:pt x="2535" y="15597"/>
                  <a:pt x="2300" y="15490"/>
                  <a:pt x="2076" y="15364"/>
                </a:cubicBezTo>
                <a:cubicBezTo>
                  <a:pt x="2067" y="15360"/>
                  <a:pt x="2058" y="15357"/>
                  <a:pt x="2049" y="15357"/>
                </a:cubicBezTo>
                <a:close/>
                <a:moveTo>
                  <a:pt x="5786" y="15581"/>
                </a:moveTo>
                <a:cubicBezTo>
                  <a:pt x="5779" y="15581"/>
                  <a:pt x="5772" y="15583"/>
                  <a:pt x="5765" y="15586"/>
                </a:cubicBezTo>
                <a:cubicBezTo>
                  <a:pt x="5528" y="15685"/>
                  <a:pt x="5283" y="15764"/>
                  <a:pt x="5036" y="15819"/>
                </a:cubicBezTo>
                <a:cubicBezTo>
                  <a:pt x="5006" y="15827"/>
                  <a:pt x="4987" y="15857"/>
                  <a:pt x="4995" y="15886"/>
                </a:cubicBezTo>
                <a:cubicBezTo>
                  <a:pt x="5000" y="15912"/>
                  <a:pt x="5023" y="15929"/>
                  <a:pt x="5048" y="15929"/>
                </a:cubicBezTo>
                <a:cubicBezTo>
                  <a:pt x="5052" y="15929"/>
                  <a:pt x="5057" y="15929"/>
                  <a:pt x="5061" y="15928"/>
                </a:cubicBezTo>
                <a:cubicBezTo>
                  <a:pt x="5314" y="15871"/>
                  <a:pt x="5565" y="15790"/>
                  <a:pt x="5808" y="15688"/>
                </a:cubicBezTo>
                <a:cubicBezTo>
                  <a:pt x="5836" y="15675"/>
                  <a:pt x="5849" y="15643"/>
                  <a:pt x="5837" y="15615"/>
                </a:cubicBezTo>
                <a:cubicBezTo>
                  <a:pt x="5829" y="15594"/>
                  <a:pt x="5808" y="15581"/>
                  <a:pt x="5786" y="15581"/>
                </a:cubicBezTo>
                <a:close/>
                <a:moveTo>
                  <a:pt x="3506" y="15870"/>
                </a:moveTo>
                <a:cubicBezTo>
                  <a:pt x="3479" y="15870"/>
                  <a:pt x="3456" y="15890"/>
                  <a:pt x="3451" y="15917"/>
                </a:cubicBezTo>
                <a:cubicBezTo>
                  <a:pt x="3447" y="15947"/>
                  <a:pt x="3467" y="15975"/>
                  <a:pt x="3498" y="15980"/>
                </a:cubicBezTo>
                <a:cubicBezTo>
                  <a:pt x="3701" y="16013"/>
                  <a:pt x="3907" y="16030"/>
                  <a:pt x="4110" y="16032"/>
                </a:cubicBezTo>
                <a:lnTo>
                  <a:pt x="4143" y="16032"/>
                </a:lnTo>
                <a:cubicBezTo>
                  <a:pt x="4189" y="16032"/>
                  <a:pt x="4236" y="16031"/>
                  <a:pt x="4281" y="16030"/>
                </a:cubicBezTo>
                <a:cubicBezTo>
                  <a:pt x="4312" y="16029"/>
                  <a:pt x="4337" y="16003"/>
                  <a:pt x="4335" y="15972"/>
                </a:cubicBezTo>
                <a:cubicBezTo>
                  <a:pt x="4334" y="15943"/>
                  <a:pt x="4314" y="15919"/>
                  <a:pt x="4282" y="15919"/>
                </a:cubicBezTo>
                <a:cubicBezTo>
                  <a:pt x="4281" y="15919"/>
                  <a:pt x="4279" y="15919"/>
                  <a:pt x="4278" y="15919"/>
                </a:cubicBezTo>
                <a:cubicBezTo>
                  <a:pt x="4233" y="15920"/>
                  <a:pt x="4188" y="15921"/>
                  <a:pt x="4143" y="15921"/>
                </a:cubicBezTo>
                <a:lnTo>
                  <a:pt x="4110" y="15921"/>
                </a:lnTo>
                <a:cubicBezTo>
                  <a:pt x="3913" y="15919"/>
                  <a:pt x="3713" y="15903"/>
                  <a:pt x="3515" y="15871"/>
                </a:cubicBezTo>
                <a:cubicBezTo>
                  <a:pt x="3512" y="15870"/>
                  <a:pt x="3509" y="15870"/>
                  <a:pt x="3506" y="1587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97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91A89-E8CE-409F-B6FB-2FE31E2C8F7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412697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91A89-E8CE-409F-B6FB-2FE31E2C8F78}"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574498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91A89-E8CE-409F-B6FB-2FE31E2C8F78}"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40907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91A89-E8CE-409F-B6FB-2FE31E2C8F78}"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380839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91A89-E8CE-409F-B6FB-2FE31E2C8F78}"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28083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33982879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1166483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91A89-E8CE-409F-B6FB-2FE31E2C8F78}"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8358B-5F39-41D6-BF65-BC7EA37EC5FC}" type="slidenum">
              <a:rPr lang="en-US" smtClean="0"/>
              <a:t>‹#›</a:t>
            </a:fld>
            <a:endParaRPr lang="en-US"/>
          </a:p>
        </p:txBody>
      </p:sp>
    </p:spTree>
    <p:extLst>
      <p:ext uri="{BB962C8B-B14F-4D97-AF65-F5344CB8AC3E}">
        <p14:creationId xmlns:p14="http://schemas.microsoft.com/office/powerpoint/2010/main" val="24432347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91A89-E8CE-409F-B6FB-2FE31E2C8F78}"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8358B-5F39-41D6-BF65-BC7EA37EC5FC}" type="slidenum">
              <a:rPr lang="en-US" smtClean="0"/>
              <a:t>‹#›</a:t>
            </a:fld>
            <a:endParaRPr lang="en-US"/>
          </a:p>
        </p:txBody>
      </p:sp>
    </p:spTree>
    <p:extLst>
      <p:ext uri="{BB962C8B-B14F-4D97-AF65-F5344CB8AC3E}">
        <p14:creationId xmlns:p14="http://schemas.microsoft.com/office/powerpoint/2010/main" val="3066164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9" r:id="rId8"/>
    <p:sldLayoutId id="2147483668" r:id="rId9"/>
    <p:sldLayoutId id="2147483667" r:id="rId10"/>
    <p:sldLayoutId id="2147483666" r:id="rId11"/>
    <p:sldLayoutId id="2147483665" r:id="rId12"/>
    <p:sldLayoutId id="2147483656" r:id="rId13"/>
    <p:sldLayoutId id="2147483657" r:id="rId14"/>
    <p:sldLayoutId id="2147483658" r:id="rId15"/>
    <p:sldLayoutId id="2147483659" r:id="rId16"/>
    <p:sldLayoutId id="2147483660" r:id="rId17"/>
    <p:sldLayoutId id="2147483662" r:id="rId18"/>
    <p:sldLayoutId id="214748366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98"/>
            <a:ext cx="12192000" cy="6858000"/>
          </a:xfrm>
        </p:spPr>
      </p:pic>
      <p:sp>
        <p:nvSpPr>
          <p:cNvPr id="8" name="TextBox 7"/>
          <p:cNvSpPr txBox="1"/>
          <p:nvPr/>
        </p:nvSpPr>
        <p:spPr>
          <a:xfrm>
            <a:off x="2683564" y="387657"/>
            <a:ext cx="7895925" cy="830997"/>
          </a:xfrm>
          <a:prstGeom prst="rect">
            <a:avLst/>
          </a:prstGeom>
          <a:noFill/>
        </p:spPr>
        <p:txBody>
          <a:bodyPr wrap="square" rtlCol="0">
            <a:spAutoFit/>
          </a:bodyPr>
          <a:lstStyle/>
          <a:p>
            <a:pPr lvl="0" algn="ctr">
              <a:defRPr/>
            </a:pPr>
            <a:r>
              <a:rPr lang="en-US" sz="4800" b="1">
                <a:solidFill>
                  <a:srgbClr val="0070C0"/>
                </a:solidFill>
                <a:latin typeface="Times" pitchFamily="18" charset="0"/>
              </a:rPr>
              <a:t> </a:t>
            </a:r>
            <a:r>
              <a:rPr lang="en-US" sz="3600" b="1" smtClean="0">
                <a:solidFill>
                  <a:srgbClr val="0070C0"/>
                </a:solidFill>
                <a:latin typeface="Times" pitchFamily="18" charset="0"/>
              </a:rPr>
              <a:t>TRƯỜNG TIỂU HỌC LÊ QUÝ ĐÔN </a:t>
            </a:r>
            <a:endParaRPr lang="en-US" dirty="0"/>
          </a:p>
        </p:txBody>
      </p:sp>
      <p:sp>
        <p:nvSpPr>
          <p:cNvPr id="4" name="Rectangle 3"/>
          <p:cNvSpPr/>
          <p:nvPr/>
        </p:nvSpPr>
        <p:spPr>
          <a:xfrm>
            <a:off x="3495261" y="2550839"/>
            <a:ext cx="6096000" cy="1877437"/>
          </a:xfrm>
          <a:prstGeom prst="rect">
            <a:avLst/>
          </a:prstGeom>
        </p:spPr>
        <p:txBody>
          <a:bodyPr>
            <a:spAutoFit/>
          </a:bodyPr>
          <a:lstStyle/>
          <a:p>
            <a:pPr algn="ctr">
              <a:spcBef>
                <a:spcPts val="1200"/>
              </a:spcBef>
            </a:pPr>
            <a:r>
              <a:rPr lang="en-US" sz="3200" b="1" smtClean="0">
                <a:solidFill>
                  <a:srgbClr val="00B050"/>
                </a:solidFill>
                <a:latin typeface="Times" pitchFamily="18" charset="0"/>
              </a:rPr>
              <a:t>TOÁN</a:t>
            </a:r>
            <a:endParaRPr lang="en-US" sz="3200" b="1">
              <a:solidFill>
                <a:srgbClr val="00B050"/>
              </a:solidFill>
              <a:latin typeface="Times" pitchFamily="18" charset="0"/>
            </a:endParaRPr>
          </a:p>
          <a:p>
            <a:pPr algn="ctr">
              <a:spcBef>
                <a:spcPts val="1200"/>
              </a:spcBef>
            </a:pPr>
            <a:r>
              <a:rPr lang="en-US" sz="3200" b="1" smtClean="0">
                <a:solidFill>
                  <a:srgbClr val="FF0000"/>
                </a:solidFill>
                <a:latin typeface="Times" pitchFamily="18" charset="0"/>
              </a:rPr>
              <a:t>SỐ THẬP PHÂN BẰNG NHAU </a:t>
            </a:r>
            <a:endParaRPr lang="en-US" sz="3200" b="1">
              <a:solidFill>
                <a:srgbClr val="FF0000"/>
              </a:solidFill>
              <a:latin typeface="Times" pitchFamily="18" charset="0"/>
            </a:endParaRPr>
          </a:p>
          <a:p>
            <a:pPr algn="ctr">
              <a:spcBef>
                <a:spcPts val="1200"/>
              </a:spcBef>
            </a:pPr>
            <a:r>
              <a:rPr lang="en-US" sz="3200" b="1">
                <a:solidFill>
                  <a:srgbClr val="00B050"/>
                </a:solidFill>
                <a:latin typeface="Times" pitchFamily="18" charset="0"/>
              </a:rPr>
              <a:t>LỚP: </a:t>
            </a:r>
            <a:r>
              <a:rPr lang="en-US" sz="3200" b="1" smtClean="0">
                <a:solidFill>
                  <a:srgbClr val="00B050"/>
                </a:solidFill>
                <a:latin typeface="Times" pitchFamily="18" charset="0"/>
              </a:rPr>
              <a:t>5A1</a:t>
            </a:r>
            <a:endParaRPr lang="en-US" sz="3200" b="1" dirty="0">
              <a:solidFill>
                <a:srgbClr val="00B050"/>
              </a:solidFill>
              <a:latin typeface="Times" pitchFamily="18" charset="0"/>
            </a:endParaRPr>
          </a:p>
        </p:txBody>
      </p:sp>
      <p:sp>
        <p:nvSpPr>
          <p:cNvPr id="5" name="Rectangle 4"/>
          <p:cNvSpPr/>
          <p:nvPr/>
        </p:nvSpPr>
        <p:spPr>
          <a:xfrm>
            <a:off x="2837620" y="1654551"/>
            <a:ext cx="7587811" cy="3816626"/>
          </a:xfrm>
          <a:prstGeom prst="rect">
            <a:avLst/>
          </a:prstGeom>
          <a:noFill/>
        </p:spPr>
        <p:txBody>
          <a:bodyPr wrap="none" lIns="91440" tIns="45720" rIns="91440" bIns="45720">
            <a:prstTxWarp prst="textArchUp">
              <a:avLst>
                <a:gd name="adj" fmla="val 10703694"/>
              </a:avLst>
            </a:prstTxWarp>
            <a:spAutoFit/>
          </a:bodyPr>
          <a:lstStyle/>
          <a:p>
            <a:pPr algn="ctr"/>
            <a:r>
              <a:rPr lang="en-US" sz="5400" b="1" cap="none" spc="0" smtClean="0">
                <a:ln w="6600">
                  <a:solidFill>
                    <a:schemeClr val="accent2"/>
                  </a:solidFill>
                  <a:prstDash val="solid"/>
                </a:ln>
                <a:solidFill>
                  <a:srgbClr val="FFFFFF"/>
                </a:solidFill>
                <a:effectLst>
                  <a:outerShdw dist="38100" dir="2700000" algn="tl" rotWithShape="0">
                    <a:schemeClr val="accent2"/>
                  </a:outerShdw>
                </a:effectLst>
              </a:rPr>
              <a:t>CHÀO MỪNG CÁC THẦY, CÔ GIÁO VỀ DỰ GIỜ</a:t>
            </a:r>
            <a:endParaRPr lang="en-US" sz="5400" b="1" cap="none" spc="0">
              <a:ln w="6600">
                <a:solidFill>
                  <a:schemeClr val="accent2"/>
                </a:solidFill>
                <a:prstDash val="solid"/>
              </a:ln>
              <a:solidFill>
                <a:srgbClr val="FFFFFF"/>
              </a:solidFill>
              <a:effectLst>
                <a:outerShdw dist="38100" dir="2700000" algn="tl" rotWithShape="0">
                  <a:schemeClr val="accent2"/>
                </a:outerShdw>
              </a:effectLst>
            </a:endParaRPr>
          </a:p>
        </p:txBody>
      </p:sp>
      <p:sp>
        <p:nvSpPr>
          <p:cNvPr id="7" name="TextBox 6"/>
          <p:cNvSpPr txBox="1"/>
          <p:nvPr/>
        </p:nvSpPr>
        <p:spPr>
          <a:xfrm>
            <a:off x="8706678" y="248478"/>
            <a:ext cx="184731" cy="369332"/>
          </a:xfrm>
          <a:prstGeom prst="rect">
            <a:avLst/>
          </a:prstGeom>
          <a:noFill/>
        </p:spPr>
        <p:txBody>
          <a:bodyPr wrap="none" rtlCol="0">
            <a:spAutoFit/>
          </a:bodyPr>
          <a:lstStyle/>
          <a:p>
            <a:endParaRPr lang="en-US"/>
          </a:p>
        </p:txBody>
      </p:sp>
      <p:sp>
        <p:nvSpPr>
          <p:cNvPr id="10"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5628691" y="4678233"/>
            <a:ext cx="6803146"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sz="2800" b="1" i="1" smtClean="0">
                <a:latin typeface="Times New Roman" panose="02020603050405020304" pitchFamily="18" charset="0"/>
                <a:cs typeface="Times New Roman" panose="02020603050405020304" pitchFamily="18" charset="0"/>
              </a:rPr>
              <a:t>GV: Nguyễn Thị Diệu Thúy</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8429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793016" y="1181998"/>
            <a:ext cx="10567410" cy="2308324"/>
          </a:xfrm>
          <a:prstGeom prst="rect">
            <a:avLst/>
          </a:prstGeom>
        </p:spPr>
        <p:txBody>
          <a:bodyPr wrap="square">
            <a:spAutoFit/>
          </a:bodyPr>
          <a:lstStyle/>
          <a:p>
            <a:r>
              <a:rPr lang="en-US" sz="3600" b="1" u="sng" smtClean="0">
                <a:latin typeface="Times" panose="02020603050405020304" pitchFamily="18" charset="0"/>
                <a:cs typeface="Times" panose="02020603050405020304" pitchFamily="18" charset="0"/>
              </a:rPr>
              <a:t>Bài 2: </a:t>
            </a:r>
            <a:r>
              <a:rPr lang="en-US" sz="3600" b="1" smtClean="0">
                <a:latin typeface="Times" panose="02020603050405020304" pitchFamily="18" charset="0"/>
                <a:cs typeface="Times" panose="02020603050405020304" pitchFamily="18" charset="0"/>
              </a:rPr>
              <a:t>Thêm các chữ số 0 vào bên phải phần thập phân của các số thập phân sau đây để các phần thập phân của chúng có số chữ số bằng nhau (đều có ba chữ số): </a:t>
            </a:r>
            <a:endParaRPr lang="en-US" sz="3600" b="1">
              <a:latin typeface="Times" panose="02020603050405020304" pitchFamily="18" charset="0"/>
              <a:cs typeface="Times"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57605373"/>
              </p:ext>
            </p:extLst>
          </p:nvPr>
        </p:nvGraphicFramePr>
        <p:xfrm>
          <a:off x="1639956" y="3605793"/>
          <a:ext cx="9809922" cy="1280160"/>
        </p:xfrm>
        <a:graphic>
          <a:graphicData uri="http://schemas.openxmlformats.org/drawingml/2006/table">
            <a:tbl>
              <a:tblPr firstRow="1" bandRow="1">
                <a:tableStyleId>{5C22544A-7EE6-4342-B048-85BDC9FD1C3A}</a:tableStyleId>
              </a:tblPr>
              <a:tblGrid>
                <a:gridCol w="3715750">
                  <a:extLst>
                    <a:ext uri="{9D8B030D-6E8A-4147-A177-3AD203B41FA5}">
                      <a16:colId xmlns:a16="http://schemas.microsoft.com/office/drawing/2014/main" val="2157161279"/>
                    </a:ext>
                  </a:extLst>
                </a:gridCol>
                <a:gridCol w="3118916">
                  <a:extLst>
                    <a:ext uri="{9D8B030D-6E8A-4147-A177-3AD203B41FA5}">
                      <a16:colId xmlns:a16="http://schemas.microsoft.com/office/drawing/2014/main" val="2006132044"/>
                    </a:ext>
                  </a:extLst>
                </a:gridCol>
                <a:gridCol w="2975256">
                  <a:extLst>
                    <a:ext uri="{9D8B030D-6E8A-4147-A177-3AD203B41FA5}">
                      <a16:colId xmlns:a16="http://schemas.microsoft.com/office/drawing/2014/main" val="2051765667"/>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a)  5,612</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17,2</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480,59</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397705"/>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b) 24,5</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80,01</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14,478</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41969"/>
                  </a:ext>
                </a:extLst>
              </a:tr>
            </a:tbl>
          </a:graphicData>
        </a:graphic>
      </p:graphicFrame>
    </p:spTree>
    <p:extLst>
      <p:ext uri="{BB962C8B-B14F-4D97-AF65-F5344CB8AC3E}">
        <p14:creationId xmlns:p14="http://schemas.microsoft.com/office/powerpoint/2010/main" val="324291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783077" y="1122363"/>
            <a:ext cx="10706558" cy="2308324"/>
          </a:xfrm>
          <a:prstGeom prst="rect">
            <a:avLst/>
          </a:prstGeom>
        </p:spPr>
        <p:txBody>
          <a:bodyPr wrap="square">
            <a:spAutoFit/>
          </a:bodyPr>
          <a:lstStyle/>
          <a:p>
            <a:r>
              <a:rPr lang="en-US" sz="3600" b="1" u="sng">
                <a:latin typeface="Times" panose="02020603050405020304" pitchFamily="18" charset="0"/>
                <a:cs typeface="Times" panose="02020603050405020304" pitchFamily="18" charset="0"/>
              </a:rPr>
              <a:t>Bài 2: </a:t>
            </a:r>
            <a:r>
              <a:rPr lang="en-US" sz="3600" b="1">
                <a:latin typeface="Times" panose="02020603050405020304" pitchFamily="18" charset="0"/>
                <a:cs typeface="Times" panose="02020603050405020304" pitchFamily="18" charset="0"/>
              </a:rPr>
              <a:t>Thêm các chữ số 0 vào bên phải phần thập phân của các số thập phân sau đây để các phần thập phân của chúng có số chữ số bằng nhau (đều có ba chữ số): </a:t>
            </a:r>
          </a:p>
        </p:txBody>
      </p:sp>
      <p:graphicFrame>
        <p:nvGraphicFramePr>
          <p:cNvPr id="2" name="Table 1"/>
          <p:cNvGraphicFramePr>
            <a:graphicFrameLocks noGrp="1"/>
          </p:cNvGraphicFramePr>
          <p:nvPr>
            <p:extLst>
              <p:ext uri="{D42A27DB-BD31-4B8C-83A1-F6EECF244321}">
                <p14:modId xmlns:p14="http://schemas.microsoft.com/office/powerpoint/2010/main" val="1941856718"/>
              </p:ext>
            </p:extLst>
          </p:nvPr>
        </p:nvGraphicFramePr>
        <p:xfrm>
          <a:off x="1295400" y="3600147"/>
          <a:ext cx="4480932" cy="1920240"/>
        </p:xfrm>
        <a:graphic>
          <a:graphicData uri="http://schemas.openxmlformats.org/drawingml/2006/table">
            <a:tbl>
              <a:tblPr firstRow="1" bandRow="1">
                <a:tableStyleId>{5C22544A-7EE6-4342-B048-85BDC9FD1C3A}</a:tableStyleId>
              </a:tblPr>
              <a:tblGrid>
                <a:gridCol w="1467678">
                  <a:extLst>
                    <a:ext uri="{9D8B030D-6E8A-4147-A177-3AD203B41FA5}">
                      <a16:colId xmlns:a16="http://schemas.microsoft.com/office/drawing/2014/main" val="1139011136"/>
                    </a:ext>
                  </a:extLst>
                </a:gridCol>
                <a:gridCol w="3013254">
                  <a:extLst>
                    <a:ext uri="{9D8B030D-6E8A-4147-A177-3AD203B41FA5}">
                      <a16:colId xmlns:a16="http://schemas.microsoft.com/office/drawing/2014/main" val="3178543930"/>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5,612</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 = 5,612</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46758"/>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17,2</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dirty="0" smtClean="0">
                          <a:solidFill>
                            <a:schemeClr val="tx1"/>
                          </a:solidFill>
                          <a:latin typeface="Times" panose="02020603050405020304" pitchFamily="18" charset="0"/>
                          <a:cs typeface="Times" panose="02020603050405020304" pitchFamily="18" charset="0"/>
                        </a:rPr>
                        <a:t> = 17,2</a:t>
                      </a:r>
                      <a:r>
                        <a:rPr lang="en-US" sz="3600" b="1" dirty="0" smtClean="0">
                          <a:solidFill>
                            <a:srgbClr val="FF0000"/>
                          </a:solidFill>
                          <a:latin typeface="Times" panose="02020603050405020304" pitchFamily="18" charset="0"/>
                          <a:cs typeface="Times" panose="02020603050405020304" pitchFamily="18" charset="0"/>
                        </a:rPr>
                        <a:t>00</a:t>
                      </a:r>
                      <a:endParaRPr lang="en-US" sz="3600" b="1" dirty="0">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982960"/>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480,59</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600" b="1" dirty="0" smtClean="0">
                          <a:solidFill>
                            <a:schemeClr val="tx1"/>
                          </a:solidFill>
                          <a:latin typeface="Times" panose="02020603050405020304" pitchFamily="18" charset="0"/>
                          <a:cs typeface="Times" panose="02020603050405020304" pitchFamily="18" charset="0"/>
                        </a:rPr>
                        <a:t> = 480,59</a:t>
                      </a:r>
                      <a:r>
                        <a:rPr lang="en-US" sz="3600" b="1" dirty="0" smtClean="0">
                          <a:solidFill>
                            <a:srgbClr val="FF0000"/>
                          </a:solidFill>
                          <a:latin typeface="Times" panose="02020603050405020304" pitchFamily="18" charset="0"/>
                          <a:cs typeface="Times" panose="02020603050405020304" pitchFamily="18" charset="0"/>
                        </a:rPr>
                        <a:t>0</a:t>
                      </a:r>
                      <a:endParaRPr lang="en-US" sz="3600" b="1" dirty="0">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02985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78041898"/>
              </p:ext>
            </p:extLst>
          </p:nvPr>
        </p:nvGraphicFramePr>
        <p:xfrm>
          <a:off x="6518413" y="3600147"/>
          <a:ext cx="4350026" cy="1920240"/>
        </p:xfrm>
        <a:graphic>
          <a:graphicData uri="http://schemas.openxmlformats.org/drawingml/2006/table">
            <a:tbl>
              <a:tblPr firstRow="1" bandRow="1">
                <a:tableStyleId>{5C22544A-7EE6-4342-B048-85BDC9FD1C3A}</a:tableStyleId>
              </a:tblPr>
              <a:tblGrid>
                <a:gridCol w="1512404">
                  <a:extLst>
                    <a:ext uri="{9D8B030D-6E8A-4147-A177-3AD203B41FA5}">
                      <a16:colId xmlns:a16="http://schemas.microsoft.com/office/drawing/2014/main" val="1139011136"/>
                    </a:ext>
                  </a:extLst>
                </a:gridCol>
                <a:gridCol w="2837622">
                  <a:extLst>
                    <a:ext uri="{9D8B030D-6E8A-4147-A177-3AD203B41FA5}">
                      <a16:colId xmlns:a16="http://schemas.microsoft.com/office/drawing/2014/main" val="3178543930"/>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24,5</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dirty="0" smtClean="0">
                          <a:solidFill>
                            <a:schemeClr val="tx1"/>
                          </a:solidFill>
                          <a:latin typeface="Times" panose="02020603050405020304" pitchFamily="18" charset="0"/>
                          <a:cs typeface="Times" panose="02020603050405020304" pitchFamily="18" charset="0"/>
                        </a:rPr>
                        <a:t> = 24,5</a:t>
                      </a:r>
                      <a:r>
                        <a:rPr lang="en-US" sz="3600" b="1" dirty="0" smtClean="0">
                          <a:solidFill>
                            <a:srgbClr val="FF0000"/>
                          </a:solidFill>
                          <a:latin typeface="Times" panose="02020603050405020304" pitchFamily="18" charset="0"/>
                          <a:cs typeface="Times" panose="02020603050405020304" pitchFamily="18" charset="0"/>
                        </a:rPr>
                        <a:t>00</a:t>
                      </a:r>
                      <a:endParaRPr lang="en-US" sz="3600" b="1" dirty="0">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46758"/>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80,01</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baseline="0" dirty="0" smtClean="0">
                          <a:solidFill>
                            <a:schemeClr val="tx1"/>
                          </a:solidFill>
                          <a:latin typeface="Times" panose="02020603050405020304" pitchFamily="18" charset="0"/>
                          <a:cs typeface="Times" panose="02020603050405020304" pitchFamily="18" charset="0"/>
                        </a:rPr>
                        <a:t> = 80,01</a:t>
                      </a:r>
                      <a:r>
                        <a:rPr lang="en-US" sz="3600" b="1" baseline="0" dirty="0" smtClean="0">
                          <a:solidFill>
                            <a:srgbClr val="FF0000"/>
                          </a:solidFill>
                          <a:latin typeface="Times" panose="02020603050405020304" pitchFamily="18" charset="0"/>
                          <a:cs typeface="Times" panose="02020603050405020304" pitchFamily="18" charset="0"/>
                        </a:rPr>
                        <a:t>0</a:t>
                      </a:r>
                      <a:endParaRPr lang="en-US" sz="3600" b="1" dirty="0">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982960"/>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14,678</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600" b="1" dirty="0" smtClean="0">
                          <a:solidFill>
                            <a:schemeClr val="tx1"/>
                          </a:solidFill>
                          <a:latin typeface="Times" panose="02020603050405020304" pitchFamily="18" charset="0"/>
                          <a:cs typeface="Times" panose="02020603050405020304" pitchFamily="18" charset="0"/>
                        </a:rPr>
                        <a:t> = 14,678</a:t>
                      </a:r>
                      <a:endParaRPr lang="en-US" sz="3600" b="1" dirty="0">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029853"/>
                  </a:ext>
                </a:extLst>
              </a:tr>
            </a:tbl>
          </a:graphicData>
        </a:graphic>
      </p:graphicFrame>
    </p:spTree>
    <p:extLst>
      <p:ext uri="{BB962C8B-B14F-4D97-AF65-F5344CB8AC3E}">
        <p14:creationId xmlns:p14="http://schemas.microsoft.com/office/powerpoint/2010/main" val="7106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944217" y="136629"/>
                <a:ext cx="10038522" cy="3231654"/>
              </a:xfrm>
              <a:prstGeom prst="rect">
                <a:avLst/>
              </a:prstGeom>
            </p:spPr>
            <p:txBody>
              <a:bodyPr wrap="square">
                <a:spAutoFit/>
              </a:bodyPr>
              <a:lstStyle/>
              <a:p>
                <a:pPr algn="just"/>
                <a:r>
                  <a:rPr lang="en-US" sz="3200" b="1" u="sng" dirty="0" err="1" smtClean="0">
                    <a:latin typeface="Times" panose="02020603050405020304" pitchFamily="18" charset="0"/>
                    <a:cs typeface="Times" panose="02020603050405020304" pitchFamily="18" charset="0"/>
                  </a:rPr>
                  <a:t>Bài</a:t>
                </a:r>
                <a:r>
                  <a:rPr lang="en-US" sz="3200" b="1" u="sng" dirty="0" smtClean="0">
                    <a:latin typeface="Times" panose="02020603050405020304" pitchFamily="18" charset="0"/>
                    <a:cs typeface="Times" panose="02020603050405020304" pitchFamily="18" charset="0"/>
                  </a:rPr>
                  <a:t> 3</a:t>
                </a:r>
                <a:r>
                  <a:rPr lang="en-US" sz="3200" b="1" dirty="0" smtClean="0">
                    <a:latin typeface="Times" panose="02020603050405020304" pitchFamily="18" charset="0"/>
                    <a:cs typeface="Times" panose="02020603050405020304" pitchFamily="18" charset="0"/>
                  </a:rPr>
                  <a:t>: </a:t>
                </a:r>
                <a:r>
                  <a:rPr lang="en-US" altLang="en-US" sz="3200" b="1" dirty="0" err="1">
                    <a:latin typeface="Times New Roman" panose="02020603050405020304" pitchFamily="18" charset="0"/>
                  </a:rPr>
                  <a:t>Khi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số</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thập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phân</a:t>
                </a:r>
                <a:r>
                  <a:rPr lang="en-US" altLang="en-US" sz="3200" b="1" dirty="0">
                    <a:latin typeface="Times New Roman" panose="02020603050405020304" pitchFamily="18" charset="0"/>
                  </a:rPr>
                  <a:t> 0,100 </a:t>
                </a:r>
                <a:r>
                  <a:rPr lang="en-US" altLang="en-US" sz="3200" b="1" dirty="0" err="1">
                    <a:latin typeface="Times New Roman" panose="02020603050405020304" pitchFamily="18" charset="0"/>
                  </a:rPr>
                  <a:t>dưới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dạng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phân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số</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thập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phân</a:t>
                </a:r>
                <a:r>
                  <a:rPr lang="en-US" altLang="en-US" sz="3200" b="1" dirty="0">
                    <a:latin typeface="Times New Roman" panose="02020603050405020304" pitchFamily="18" charset="0"/>
                  </a:rPr>
                  <a:t>, </a:t>
                </a:r>
                <a:r>
                  <a:rPr lang="en-US" altLang="en-US" sz="3200" b="1" dirty="0" err="1" smtClean="0">
                    <a:latin typeface="Times New Roman" panose="02020603050405020304" pitchFamily="18" charset="0"/>
                  </a:rPr>
                  <a:t>bạn</a:t>
                </a:r>
                <a:r>
                  <a:rPr lang="en-US" altLang="en-US" sz="3200" b="1" dirty="0" smtClean="0">
                    <a:latin typeface="Times New Roman" panose="02020603050405020304" pitchFamily="18" charset="0"/>
                  </a:rPr>
                  <a:t> </a:t>
                </a:r>
                <a:r>
                  <a:rPr lang="en-US" altLang="en-US" sz="3200" b="1" smtClean="0">
                    <a:latin typeface="Times New Roman" panose="02020603050405020304" pitchFamily="18" charset="0"/>
                  </a:rPr>
                  <a:t>Lan </a:t>
                </a:r>
                <a:r>
                  <a:rPr lang="en-US" altLang="en-US" sz="3200" b="1" smtClean="0">
                    <a:latin typeface="Times New Roman" panose="02020603050405020304" pitchFamily="18" charset="0"/>
                  </a:rPr>
                  <a:t>viết: 0,100 </a:t>
                </a:r>
                <a:r>
                  <a:rPr lang="en-US" altLang="en-US" sz="3200" b="1" dirty="0" smtClean="0">
                    <a:latin typeface="Times New Roman" panose="02020603050405020304" pitchFamily="18" charset="0"/>
                  </a:rPr>
                  <a:t>= </a:t>
                </a:r>
                <a14:m>
                  <m:oMath xmlns:m="http://schemas.openxmlformats.org/officeDocument/2006/math">
                    <m:f>
                      <m:fPr>
                        <m:ctrlPr>
                          <a:rPr lang="en-US" altLang="en-US" sz="3600" b="1" i="1" smtClean="0">
                            <a:latin typeface="Cambria Math" panose="02040503050406030204" pitchFamily="18" charset="0"/>
                          </a:rPr>
                        </m:ctrlPr>
                      </m:fPr>
                      <m:num>
                        <m:r>
                          <a:rPr lang="en-US" altLang="en-US" sz="3600" b="1" i="1" smtClean="0">
                            <a:latin typeface="Cambria Math" panose="02040503050406030204" pitchFamily="18" charset="0"/>
                          </a:rPr>
                          <m:t>𝟏𝟎𝟎</m:t>
                        </m:r>
                      </m:num>
                      <m:den>
                        <m:r>
                          <a:rPr lang="en-US" altLang="en-US" sz="3600" b="1" i="1" smtClean="0">
                            <a:latin typeface="Cambria Math" panose="02040503050406030204" pitchFamily="18" charset="0"/>
                          </a:rPr>
                          <m:t>𝟏𝟎𝟎𝟎</m:t>
                        </m:r>
                      </m:den>
                    </m:f>
                  </m:oMath>
                </a14:m>
                <a:r>
                  <a:rPr lang="en-US" altLang="en-US" sz="3200" b="1" dirty="0" smtClean="0">
                    <a:latin typeface="Times New Roman" panose="02020603050405020304" pitchFamily="18" charset="0"/>
                  </a:rPr>
                  <a:t> ; </a:t>
                </a:r>
                <a:r>
                  <a:rPr lang="en-US" altLang="en-US" sz="3200" b="1" dirty="0" err="1" smtClean="0">
                    <a:latin typeface="Times New Roman" panose="02020603050405020304" pitchFamily="18" charset="0"/>
                  </a:rPr>
                  <a:t>bạn</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Mỹ</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viết</a:t>
                </a:r>
                <a:r>
                  <a:rPr lang="en-US" altLang="en-US" sz="3200" b="1" dirty="0" smtClean="0">
                    <a:latin typeface="Times New Roman" panose="02020603050405020304" pitchFamily="18" charset="0"/>
                  </a:rPr>
                  <a:t>: 0,100 = </a:t>
                </a:r>
                <a14:m>
                  <m:oMath xmlns:m="http://schemas.openxmlformats.org/officeDocument/2006/math">
                    <m:f>
                      <m:fPr>
                        <m:ctrlPr>
                          <a:rPr lang="en-US" altLang="en-US" sz="3600" b="1" i="1" smtClean="0">
                            <a:latin typeface="Cambria Math" panose="02040503050406030204" pitchFamily="18" charset="0"/>
                          </a:rPr>
                        </m:ctrlPr>
                      </m:fPr>
                      <m:num>
                        <m:r>
                          <a:rPr lang="en-US" altLang="en-US" sz="3600" b="1" i="1" smtClean="0">
                            <a:latin typeface="Cambria Math" panose="02040503050406030204" pitchFamily="18" charset="0"/>
                          </a:rPr>
                          <m:t>𝟏𝟎</m:t>
                        </m:r>
                      </m:num>
                      <m:den>
                        <m:r>
                          <a:rPr lang="en-US" altLang="en-US" sz="3600" b="1" i="1" smtClean="0">
                            <a:latin typeface="Cambria Math" panose="02040503050406030204" pitchFamily="18" charset="0"/>
                          </a:rPr>
                          <m:t>𝟏𝟎𝟎</m:t>
                        </m:r>
                      </m:den>
                    </m:f>
                  </m:oMath>
                </a14:m>
                <a:r>
                  <a:rPr lang="en-US" altLang="en-US" sz="3200" b="1" dirty="0" smtClean="0">
                    <a:latin typeface="Times New Roman" panose="02020603050405020304" pitchFamily="18" charset="0"/>
                  </a:rPr>
                  <a:t> </a:t>
                </a:r>
                <a:r>
                  <a:rPr lang="en-US" altLang="en-US" sz="3200" b="1" smtClean="0">
                    <a:latin typeface="Times New Roman" panose="02020603050405020304" pitchFamily="18" charset="0"/>
                  </a:rPr>
                  <a:t>; bạn Hùng viết: </a:t>
                </a:r>
                <a:r>
                  <a:rPr lang="en-US" altLang="en-US" sz="3200" b="1" dirty="0">
                    <a:latin typeface="Times New Roman" panose="02020603050405020304" pitchFamily="18" charset="0"/>
                  </a:rPr>
                  <a:t>0,100 =     </a:t>
                </a:r>
                <a14:m>
                  <m:oMath xmlns:m="http://schemas.openxmlformats.org/officeDocument/2006/math">
                    <m:f>
                      <m:fPr>
                        <m:ctrlPr>
                          <a:rPr lang="en-US" altLang="en-US" sz="3600" b="1" i="1" smtClean="0">
                            <a:latin typeface="Cambria Math" panose="02040503050406030204" pitchFamily="18" charset="0"/>
                          </a:rPr>
                        </m:ctrlPr>
                      </m:fPr>
                      <m:num>
                        <m:r>
                          <a:rPr lang="en-US" altLang="en-US" sz="3600" b="1" i="1" smtClean="0">
                            <a:latin typeface="Cambria Math" panose="02040503050406030204" pitchFamily="18" charset="0"/>
                          </a:rPr>
                          <m:t>𝟏</m:t>
                        </m:r>
                      </m:num>
                      <m:den>
                        <m:r>
                          <a:rPr lang="en-US" altLang="en-US" sz="3600" b="1" i="1" smtClean="0">
                            <a:latin typeface="Cambria Math" panose="02040503050406030204" pitchFamily="18" charset="0"/>
                          </a:rPr>
                          <m:t>𝟏𝟎𝟎</m:t>
                        </m:r>
                      </m:den>
                    </m:f>
                  </m:oMath>
                </a14:m>
                <a:r>
                  <a:rPr lang="en-US" altLang="en-US" sz="3200" b="1" dirty="0" smtClean="0">
                    <a:latin typeface="Times New Roman" panose="02020603050405020304" pitchFamily="18" charset="0"/>
                  </a:rPr>
                  <a:t> </a:t>
                </a:r>
                <a:r>
                  <a:rPr lang="en-US" altLang="en-US" sz="3200" b="1" smtClean="0">
                    <a:latin typeface="Times New Roman" panose="02020603050405020304" pitchFamily="18" charset="0"/>
                  </a:rPr>
                  <a:t>. Ai viết đúng, ai viết sai</a:t>
                </a:r>
                <a:r>
                  <a:rPr lang="en-US" altLang="en-US" sz="3200" b="1">
                    <a:latin typeface="Times New Roman" panose="02020603050405020304" pitchFamily="18" charset="0"/>
                  </a:rPr>
                  <a:t>? </a:t>
                </a:r>
                <a:r>
                  <a:rPr lang="en-US" altLang="en-US" sz="3200" b="1" smtClean="0">
                    <a:latin typeface="Times New Roman" panose="02020603050405020304" pitchFamily="18" charset="0"/>
                  </a:rPr>
                  <a:t>Tại </a:t>
                </a:r>
                <a:r>
                  <a:rPr lang="en-US" altLang="en-US" sz="3200" b="1" dirty="0" err="1">
                    <a:latin typeface="Times New Roman" panose="02020603050405020304" pitchFamily="18" charset="0"/>
                  </a:rPr>
                  <a:t>sao</a:t>
                </a:r>
                <a:r>
                  <a:rPr lang="en-US" altLang="en-US" sz="3200" b="1" dirty="0">
                    <a:latin typeface="Times New Roman" panose="02020603050405020304" pitchFamily="18" charset="0"/>
                  </a:rPr>
                  <a:t>?</a:t>
                </a:r>
              </a:p>
              <a:p>
                <a:pPr algn="just"/>
                <a:r>
                  <a:rPr lang="en-US" sz="3600" b="1" dirty="0" smtClean="0">
                    <a:latin typeface="Times" panose="02020603050405020304" pitchFamily="18" charset="0"/>
                    <a:cs typeface="Times" panose="02020603050405020304" pitchFamily="18" charset="0"/>
                  </a:rPr>
                  <a:t>  </a:t>
                </a:r>
                <a:endParaRPr lang="en-US" sz="3600" b="1" dirty="0">
                  <a:latin typeface="Times" panose="02020603050405020304" pitchFamily="18" charset="0"/>
                  <a:cs typeface="Times"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944217" y="136629"/>
                <a:ext cx="10038522" cy="3231654"/>
              </a:xfrm>
              <a:prstGeom prst="rect">
                <a:avLst/>
              </a:prstGeom>
              <a:blipFill>
                <a:blip r:embed="rId3"/>
                <a:stretch>
                  <a:fillRect l="-1579" t="-2637" r="-15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302022" y="3078287"/>
                <a:ext cx="10038522" cy="4252511"/>
              </a:xfrm>
              <a:prstGeom prst="rect">
                <a:avLst/>
              </a:prstGeom>
            </p:spPr>
            <p:txBody>
              <a:bodyPr wrap="square">
                <a:spAutoFit/>
              </a:bodyPr>
              <a:lstStyle/>
              <a:p>
                <a:pPr algn="just"/>
                <a:r>
                  <a:rPr lang="en-US" sz="3600" b="1" smtClean="0">
                    <a:latin typeface="Times" panose="02020603050405020304" pitchFamily="18" charset="0"/>
                    <a:cs typeface="Times" panose="02020603050405020304" pitchFamily="18" charset="0"/>
                  </a:rPr>
                  <a:t>Lan viết 0,100 =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𝟏𝟎𝟎</m:t>
                        </m:r>
                      </m:num>
                      <m:den>
                        <m:r>
                          <a:rPr lang="en-US" sz="3600" b="1" i="1" smtClean="0">
                            <a:latin typeface="Cambria Math" panose="02040503050406030204" pitchFamily="18" charset="0"/>
                            <a:cs typeface="Times" panose="02020603050405020304" pitchFamily="18" charset="0"/>
                          </a:rPr>
                          <m:t>𝟏𝟎𝟎𝟎</m:t>
                        </m:r>
                      </m:den>
                    </m:f>
                  </m:oMath>
                </a14:m>
                <a:r>
                  <a:rPr lang="en-US" sz="3600" b="1" smtClean="0">
                    <a:latin typeface="Times" panose="02020603050405020304" pitchFamily="18" charset="0"/>
                    <a:cs typeface="Times" panose="02020603050405020304" pitchFamily="18" charset="0"/>
                  </a:rPr>
                  <a:t>      </a:t>
                </a:r>
                <a:r>
                  <a:rPr lang="en-US" sz="3600" b="1" smtClean="0">
                    <a:latin typeface="Times" panose="02020603050405020304" pitchFamily="18" charset="0"/>
                    <a:cs typeface="Times" panose="02020603050405020304" pitchFamily="18" charset="0"/>
                  </a:rPr>
                  <a:t>   vì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𝟏𝟎𝟎</m:t>
                        </m:r>
                      </m:num>
                      <m:den>
                        <m:r>
                          <a:rPr lang="en-US" sz="3600" b="1" i="1" smtClean="0">
                            <a:latin typeface="Cambria Math" panose="02040503050406030204" pitchFamily="18" charset="0"/>
                            <a:cs typeface="Times" panose="02020603050405020304" pitchFamily="18" charset="0"/>
                          </a:rPr>
                          <m:t>𝟏𝟎𝟎𝟎</m:t>
                        </m:r>
                      </m:den>
                    </m:f>
                  </m:oMath>
                </a14:m>
                <a:r>
                  <a:rPr lang="en-US" sz="3600" b="1" smtClean="0">
                    <a:latin typeface="Times" panose="02020603050405020304" pitchFamily="18" charset="0"/>
                    <a:cs typeface="Times" panose="02020603050405020304" pitchFamily="18" charset="0"/>
                  </a:rPr>
                  <a:t> = 0,100 = </a:t>
                </a:r>
                <a:r>
                  <a:rPr lang="en-US" sz="3600" b="1" smtClean="0">
                    <a:latin typeface="Times" panose="02020603050405020304" pitchFamily="18" charset="0"/>
                    <a:cs typeface="Times" panose="02020603050405020304" pitchFamily="18" charset="0"/>
                  </a:rPr>
                  <a:t>0,100</a:t>
                </a:r>
              </a:p>
              <a:p>
                <a:pPr algn="just"/>
                <a:endParaRPr lang="en-US" sz="3600" b="1" smtClean="0">
                  <a:latin typeface="Times" panose="02020603050405020304" pitchFamily="18" charset="0"/>
                  <a:cs typeface="Times" panose="02020603050405020304" pitchFamily="18" charset="0"/>
                </a:endParaRPr>
              </a:p>
              <a:p>
                <a:pPr algn="just"/>
                <a:r>
                  <a:rPr lang="en-US" sz="3600" b="1" smtClean="0">
                    <a:latin typeface="Times" panose="02020603050405020304" pitchFamily="18" charset="0"/>
                    <a:cs typeface="Times" panose="02020603050405020304" pitchFamily="18" charset="0"/>
                  </a:rPr>
                  <a:t>Mỹ viết 0,100 =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𝟏𝟎</m:t>
                        </m:r>
                      </m:num>
                      <m:den>
                        <m:r>
                          <a:rPr lang="en-US" sz="3600" b="1" i="1" smtClean="0">
                            <a:latin typeface="Cambria Math" panose="02040503050406030204" pitchFamily="18" charset="0"/>
                            <a:cs typeface="Times" panose="02020603050405020304" pitchFamily="18" charset="0"/>
                          </a:rPr>
                          <m:t>𝟏𝟎𝟎</m:t>
                        </m:r>
                      </m:den>
                    </m:f>
                    <m:r>
                      <a:rPr lang="en-US" sz="3600" b="1" i="1" smtClean="0">
                        <a:latin typeface="Cambria Math" panose="02040503050406030204" pitchFamily="18" charset="0"/>
                        <a:cs typeface="Times" panose="02020603050405020304" pitchFamily="18" charset="0"/>
                      </a:rPr>
                      <m:t> </m:t>
                    </m:r>
                  </m:oMath>
                </a14:m>
                <a:r>
                  <a:rPr lang="en-US" sz="3600" b="1" smtClean="0">
                    <a:latin typeface="Times" panose="02020603050405020304" pitchFamily="18" charset="0"/>
                    <a:cs typeface="Times" panose="02020603050405020304" pitchFamily="18" charset="0"/>
                  </a:rPr>
                  <a:t>   </a:t>
                </a:r>
                <a:r>
                  <a:rPr lang="en-US" sz="3600" b="1" smtClean="0">
                    <a:latin typeface="Times" panose="02020603050405020304" pitchFamily="18" charset="0"/>
                    <a:cs typeface="Times" panose="02020603050405020304" pitchFamily="18" charset="0"/>
                  </a:rPr>
                  <a:t>        vì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𝟏𝟎</m:t>
                        </m:r>
                      </m:num>
                      <m:den>
                        <m:r>
                          <a:rPr lang="en-US" sz="3600" b="1" i="1" smtClean="0">
                            <a:latin typeface="Cambria Math" panose="02040503050406030204" pitchFamily="18" charset="0"/>
                            <a:cs typeface="Times" panose="02020603050405020304" pitchFamily="18" charset="0"/>
                          </a:rPr>
                          <m:t>𝟏𝟎𝟎</m:t>
                        </m:r>
                      </m:den>
                    </m:f>
                  </m:oMath>
                </a14:m>
                <a:r>
                  <a:rPr lang="en-US" sz="3600" b="1" dirty="0" smtClean="0">
                    <a:latin typeface="Times" panose="02020603050405020304" pitchFamily="18" charset="0"/>
                    <a:cs typeface="Times" panose="02020603050405020304" pitchFamily="18" charset="0"/>
                  </a:rPr>
                  <a:t> </a:t>
                </a:r>
                <a:r>
                  <a:rPr lang="en-US" sz="3600" b="1" smtClean="0">
                    <a:latin typeface="Times" panose="02020603050405020304" pitchFamily="18" charset="0"/>
                    <a:cs typeface="Times" panose="02020603050405020304" pitchFamily="18" charset="0"/>
                  </a:rPr>
                  <a:t>= 0,10 = </a:t>
                </a:r>
                <a:r>
                  <a:rPr lang="en-US" sz="3600" b="1" smtClean="0">
                    <a:latin typeface="Times" panose="02020603050405020304" pitchFamily="18" charset="0"/>
                    <a:cs typeface="Times" panose="02020603050405020304" pitchFamily="18" charset="0"/>
                  </a:rPr>
                  <a:t>0,10</a:t>
                </a:r>
                <a:r>
                  <a:rPr lang="en-US" sz="3600" b="1" smtClean="0">
                    <a:solidFill>
                      <a:srgbClr val="FF0000"/>
                    </a:solidFill>
                    <a:latin typeface="Times" panose="02020603050405020304" pitchFamily="18" charset="0"/>
                    <a:cs typeface="Times" panose="02020603050405020304" pitchFamily="18" charset="0"/>
                  </a:rPr>
                  <a:t>0</a:t>
                </a:r>
              </a:p>
              <a:p>
                <a:pPr algn="just"/>
                <a:endParaRPr lang="en-US" sz="3600" b="1" smtClean="0">
                  <a:solidFill>
                    <a:srgbClr val="FF0000"/>
                  </a:solidFill>
                  <a:latin typeface="Times" panose="02020603050405020304" pitchFamily="18" charset="0"/>
                  <a:cs typeface="Times" panose="02020603050405020304" pitchFamily="18" charset="0"/>
                </a:endParaRPr>
              </a:p>
              <a:p>
                <a:pPr algn="just"/>
                <a:r>
                  <a:rPr lang="en-US" sz="3600" b="1" smtClean="0">
                    <a:latin typeface="Times" panose="02020603050405020304" pitchFamily="18" charset="0"/>
                    <a:cs typeface="Times" panose="02020603050405020304" pitchFamily="18" charset="0"/>
                  </a:rPr>
                  <a:t>Hùng viết 0,100 =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m:t>
                        </m:r>
                      </m:num>
                      <m:den>
                        <m:r>
                          <a:rPr lang="en-US" sz="3600" b="1" i="1" smtClean="0">
                            <a:latin typeface="Cambria Math" panose="02040503050406030204" pitchFamily="18" charset="0"/>
                            <a:cs typeface="Times" panose="02020603050405020304" pitchFamily="18" charset="0"/>
                          </a:rPr>
                          <m:t>𝟏𝟎𝟎</m:t>
                        </m:r>
                      </m:den>
                    </m:f>
                  </m:oMath>
                </a14:m>
                <a:r>
                  <a:rPr lang="en-US" sz="3600" b="1" smtClean="0">
                    <a:latin typeface="Times" panose="02020603050405020304" pitchFamily="18" charset="0"/>
                    <a:cs typeface="Times" panose="02020603050405020304" pitchFamily="18" charset="0"/>
                  </a:rPr>
                  <a:t>        vì </a:t>
                </a:r>
                <a14:m>
                  <m:oMath xmlns:m="http://schemas.openxmlformats.org/officeDocument/2006/math">
                    <m:f>
                      <m:fPr>
                        <m:ctrlPr>
                          <a:rPr lang="en-US" sz="3600" b="1" i="1" smtClean="0">
                            <a:latin typeface="Cambria Math" panose="02040503050406030204" pitchFamily="18" charset="0"/>
                            <a:cs typeface="Times" panose="02020603050405020304" pitchFamily="18" charset="0"/>
                          </a:rPr>
                        </m:ctrlPr>
                      </m:fPr>
                      <m:num>
                        <m:r>
                          <a:rPr lang="en-US" sz="3600" b="1" i="1" smtClean="0">
                            <a:latin typeface="Cambria Math" panose="02040503050406030204" pitchFamily="18" charset="0"/>
                            <a:cs typeface="Times" panose="02020603050405020304" pitchFamily="18" charset="0"/>
                          </a:rPr>
                          <m:t>𝟏</m:t>
                        </m:r>
                      </m:num>
                      <m:den>
                        <m:r>
                          <a:rPr lang="en-US" sz="3600" b="1" i="1" smtClean="0">
                            <a:latin typeface="Cambria Math" panose="02040503050406030204" pitchFamily="18" charset="0"/>
                            <a:cs typeface="Times" panose="02020603050405020304" pitchFamily="18" charset="0"/>
                          </a:rPr>
                          <m:t>𝟏𝟎𝟎</m:t>
                        </m:r>
                      </m:den>
                    </m:f>
                  </m:oMath>
                </a14:m>
                <a:r>
                  <a:rPr lang="en-US" sz="3600" b="1" smtClean="0">
                    <a:latin typeface="Times" panose="02020603050405020304" pitchFamily="18" charset="0"/>
                    <a:cs typeface="Times" panose="02020603050405020304" pitchFamily="18" charset="0"/>
                  </a:rPr>
                  <a:t> = 0,</a:t>
                </a:r>
                <a:r>
                  <a:rPr lang="en-US" sz="3600" b="1" smtClean="0">
                    <a:solidFill>
                      <a:srgbClr val="0000CC"/>
                    </a:solidFill>
                    <a:latin typeface="Times" panose="02020603050405020304" pitchFamily="18" charset="0"/>
                    <a:cs typeface="Times" panose="02020603050405020304" pitchFamily="18" charset="0"/>
                  </a:rPr>
                  <a:t>0</a:t>
                </a:r>
                <a:r>
                  <a:rPr lang="en-US" sz="3600" b="1" smtClean="0">
                    <a:latin typeface="Times" panose="02020603050405020304" pitchFamily="18" charset="0"/>
                    <a:cs typeface="Times" panose="02020603050405020304" pitchFamily="18" charset="0"/>
                  </a:rPr>
                  <a:t>1 khác 0,</a:t>
                </a:r>
                <a:r>
                  <a:rPr lang="en-US" sz="3600" b="1" smtClean="0">
                    <a:solidFill>
                      <a:srgbClr val="0000CC"/>
                    </a:solidFill>
                    <a:latin typeface="Times" panose="02020603050405020304" pitchFamily="18" charset="0"/>
                    <a:cs typeface="Times" panose="02020603050405020304" pitchFamily="18" charset="0"/>
                  </a:rPr>
                  <a:t>1</a:t>
                </a:r>
                <a:r>
                  <a:rPr lang="en-US" sz="3600" b="1" smtClean="0">
                    <a:latin typeface="Times" panose="02020603050405020304" pitchFamily="18" charset="0"/>
                    <a:cs typeface="Times" panose="02020603050405020304" pitchFamily="18" charset="0"/>
                  </a:rPr>
                  <a:t>00</a:t>
                </a:r>
                <a:endParaRPr lang="en-US" sz="3600" b="1" smtClean="0">
                  <a:latin typeface="Times" panose="02020603050405020304" pitchFamily="18" charset="0"/>
                  <a:cs typeface="Times" panose="02020603050405020304" pitchFamily="18" charset="0"/>
                </a:endParaRPr>
              </a:p>
              <a:p>
                <a:pPr algn="just"/>
                <a:endParaRPr lang="en-US" sz="3600" b="1" dirty="0">
                  <a:latin typeface="Times" panose="02020603050405020304" pitchFamily="18" charset="0"/>
                  <a:cs typeface="Times"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02022" y="3078287"/>
                <a:ext cx="10038522" cy="4252511"/>
              </a:xfrm>
              <a:prstGeom prst="rect">
                <a:avLst/>
              </a:prstGeom>
              <a:blipFill>
                <a:blip r:embed="rId4"/>
                <a:stretch>
                  <a:fillRect l="-1883"/>
                </a:stretch>
              </a:blipFill>
            </p:spPr>
            <p:txBody>
              <a:bodyPr/>
              <a:lstStyle/>
              <a:p>
                <a:r>
                  <a:rPr lang="en-US">
                    <a:noFill/>
                  </a:rPr>
                  <a:t> </a:t>
                </a:r>
              </a:p>
            </p:txBody>
          </p:sp>
        </mc:Fallback>
      </mc:AlternateContent>
      <p:sp>
        <p:nvSpPr>
          <p:cNvPr id="5" name="Subtitle 5"/>
          <p:cNvSpPr txBox="1">
            <a:spLocks/>
          </p:cNvSpPr>
          <p:nvPr/>
        </p:nvSpPr>
        <p:spPr>
          <a:xfrm>
            <a:off x="5477068" y="2614448"/>
            <a:ext cx="1688431" cy="543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smtClean="0">
                <a:solidFill>
                  <a:srgbClr val="0000CC"/>
                </a:solidFill>
                <a:latin typeface="Times" panose="02020603050405020304" pitchFamily="18" charset="0"/>
                <a:cs typeface="Times" panose="02020603050405020304" pitchFamily="18" charset="0"/>
              </a:rPr>
              <a:t>Bài làm </a:t>
            </a:r>
            <a:endParaRPr lang="en-US" sz="3200" b="1">
              <a:solidFill>
                <a:srgbClr val="0000CC"/>
              </a:solidFill>
              <a:latin typeface="Times" panose="02020603050405020304" pitchFamily="18" charset="0"/>
              <a:cs typeface="Times" panose="02020603050405020304" pitchFamily="18" charset="0"/>
            </a:endParaRPr>
          </a:p>
        </p:txBody>
      </p:sp>
      <p:sp>
        <p:nvSpPr>
          <p:cNvPr id="2" name="Rectangle 1"/>
          <p:cNvSpPr/>
          <p:nvPr/>
        </p:nvSpPr>
        <p:spPr>
          <a:xfrm>
            <a:off x="5695122" y="3220961"/>
            <a:ext cx="556591" cy="555913"/>
          </a:xfrm>
          <a:prstGeom prst="rect">
            <a:avLst/>
          </a:prstGeom>
          <a:solidFill>
            <a:srgbClr val="EFBFE8"/>
          </a:solidFill>
          <a:ln w="19050">
            <a:solidFill>
              <a:srgbClr val="EFB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panose="02020603050405020304" pitchFamily="18" charset="0"/>
                <a:cs typeface="Times" panose="02020603050405020304" pitchFamily="18" charset="0"/>
              </a:rPr>
              <a:t>Đ</a:t>
            </a:r>
          </a:p>
        </p:txBody>
      </p:sp>
      <p:sp>
        <p:nvSpPr>
          <p:cNvPr id="8" name="Rectangle 7"/>
          <p:cNvSpPr/>
          <p:nvPr/>
        </p:nvSpPr>
        <p:spPr>
          <a:xfrm>
            <a:off x="5695121" y="4581861"/>
            <a:ext cx="556591" cy="555913"/>
          </a:xfrm>
          <a:prstGeom prst="rect">
            <a:avLst/>
          </a:prstGeom>
          <a:solidFill>
            <a:srgbClr val="EFBFE8"/>
          </a:solidFill>
          <a:ln w="19050">
            <a:solidFill>
              <a:srgbClr val="EFB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Times" panose="02020603050405020304" pitchFamily="18" charset="0"/>
                <a:cs typeface="Times" panose="02020603050405020304" pitchFamily="18" charset="0"/>
              </a:rPr>
              <a:t>Đ</a:t>
            </a:r>
          </a:p>
        </p:txBody>
      </p:sp>
      <p:sp>
        <p:nvSpPr>
          <p:cNvPr id="9" name="Rectangle 8"/>
          <p:cNvSpPr/>
          <p:nvPr/>
        </p:nvSpPr>
        <p:spPr>
          <a:xfrm>
            <a:off x="5695120" y="5941422"/>
            <a:ext cx="556591" cy="555913"/>
          </a:xfrm>
          <a:prstGeom prst="rect">
            <a:avLst/>
          </a:prstGeom>
          <a:solidFill>
            <a:srgbClr val="EFBFE8"/>
          </a:solidFill>
          <a:ln w="19050">
            <a:solidFill>
              <a:srgbClr val="EFB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panose="02020603050405020304" pitchFamily="18" charset="0"/>
                <a:cs typeface="Times" panose="02020603050405020304" pitchFamily="18" charset="0"/>
              </a:rPr>
              <a:t>S</a:t>
            </a:r>
            <a:endParaRPr lang="en-US" sz="3600" b="1">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6047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uiExpand="1" build="p"/>
      <p:bldP spid="2"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
        <p:nvSpPr>
          <p:cNvPr id="3" name="文本框 141">
            <a:extLst>
              <a:ext uri="{FF2B5EF4-FFF2-40B4-BE49-F238E27FC236}">
                <a16:creationId xmlns:a16="http://schemas.microsoft.com/office/drawing/2014/main" id="{B77C357C-B540-4866-AE22-893744A0F9F9}"/>
              </a:ext>
            </a:extLst>
          </p:cNvPr>
          <p:cNvSpPr txBox="1"/>
          <p:nvPr/>
        </p:nvSpPr>
        <p:spPr>
          <a:xfrm>
            <a:off x="3106397" y="2293385"/>
            <a:ext cx="6077944" cy="15081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9200" b="1" i="0" u="none" strike="noStrike" kern="1200" cap="none" spc="0" normalizeH="0" baseline="0" noProof="0" smtClean="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Vận</a:t>
            </a:r>
            <a:r>
              <a:rPr kumimoji="0" lang="en-US" altLang="zh-CN" sz="9200" b="1" i="0" u="none" strike="noStrike" kern="1200" cap="none" spc="0" normalizeH="0" noProof="0" smtClean="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dụng</a:t>
            </a:r>
            <a:endParaRPr kumimoji="0" lang="zh-CN" altLang="en-US" sz="9200" b="1" i="0" u="none" strike="noStrike" kern="120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47445727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14</a:t>
            </a:fld>
            <a:endParaRPr lang="en-US" dirty="0">
              <a:solidFill>
                <a:prstClr val="black">
                  <a:tint val="75000"/>
                </a:prstClr>
              </a:solidFill>
            </a:endParaRPr>
          </a:p>
        </p:txBody>
      </p:sp>
      <p:pic>
        <p:nvPicPr>
          <p:cNvPr id="5" name="Picture 2" descr="Pupils awards poster background mate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9469"/>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2051434" y="2218472"/>
            <a:ext cx="8424409" cy="3048000"/>
          </a:xfrm>
          <a:prstGeom prst="rect">
            <a:avLst/>
          </a:prstGeom>
        </p:spPr>
        <p:txBody>
          <a:bodyPr spcFirstLastPara="1" wrap="none" fromWordArt="1">
            <a:prstTxWarp prst="textArchUp">
              <a:avLst>
                <a:gd name="adj" fmla="val 10396464"/>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Chúc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các</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thầy</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cô</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mạnh</a:t>
            </a:r>
            <a:r>
              <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rPr>
              <a:t> </a:t>
            </a:r>
            <a:r>
              <a:rPr kumimoji="0" lang="en-US" sz="3600" b="1" i="1" u="none" strike="noStrike" kern="10" cap="none" spc="0" normalizeH="0" baseline="0" noProof="0" dirty="0" err="1">
                <a:ln w="9525">
                  <a:solidFill>
                    <a:srgbClr val="000000"/>
                  </a:solidFill>
                  <a:round/>
                </a:ln>
                <a:solidFill>
                  <a:srgbClr val="FFFF66"/>
                </a:solidFill>
                <a:effectLst/>
                <a:uLnTx/>
                <a:uFillTx/>
                <a:latin typeface="Arial" panose="020B0604020202020204"/>
                <a:ea typeface="+mn-lt"/>
                <a:cs typeface="Arial" panose="020B0604020202020204"/>
              </a:rPr>
              <a:t>khoẻ</a:t>
            </a:r>
            <a:endParaRPr kumimoji="0" lang="en-US" sz="3600" b="1" i="1" u="none" strike="noStrike" kern="10" cap="none" spc="0" normalizeH="0" baseline="0" noProof="0" dirty="0">
              <a:ln w="9525">
                <a:solidFill>
                  <a:srgbClr val="000000"/>
                </a:solidFill>
                <a:round/>
              </a:ln>
              <a:solidFill>
                <a:srgbClr val="FFFF66"/>
              </a:solidFill>
              <a:effectLst/>
              <a:uLnTx/>
              <a:uFillTx/>
              <a:latin typeface="Arial" panose="020B0604020202020204"/>
              <a:ea typeface="+mn-lt"/>
              <a:cs typeface="Arial" panose="020B0604020202020204"/>
            </a:endParaRPr>
          </a:p>
        </p:txBody>
      </p:sp>
      <p:sp>
        <p:nvSpPr>
          <p:cNvPr id="7" name="Rectangle 19"/>
          <p:cNvSpPr txBox="1">
            <a:spLocks noChangeArrowheads="1"/>
          </p:cNvSpPr>
          <p:nvPr/>
        </p:nvSpPr>
        <p:spPr>
          <a:xfrm>
            <a:off x="2872408" y="3666610"/>
            <a:ext cx="9448800" cy="14700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Chúc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các</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con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chăm</a:t>
            </a:r>
            <a:r>
              <a:rPr kumimoji="0" lang="en-US" altLang="en-US" sz="4800" b="0" i="0" u="none" strike="noStrike" kern="1200" cap="none" spc="0" normalizeH="0" baseline="0" noProof="0" dirty="0">
                <a:ln>
                  <a:noFill/>
                </a:ln>
                <a:solidFill>
                  <a:srgbClr val="FF0000"/>
                </a:solidFill>
                <a:effectLst/>
                <a:uLnTx/>
                <a:uFillTx/>
                <a:latin typeface="Calibri"/>
                <a:ea typeface="+mj-ea"/>
                <a:cs typeface="+mj-cs"/>
              </a:rPr>
              <a:t> </a:t>
            </a:r>
            <a:r>
              <a:rPr kumimoji="0" lang="en-US" altLang="en-US" sz="4800" b="0" i="0" u="none" strike="noStrike" kern="1200" cap="none" spc="0" normalizeH="0" baseline="0" noProof="0" dirty="0" err="1">
                <a:ln>
                  <a:noFill/>
                </a:ln>
                <a:solidFill>
                  <a:srgbClr val="FF0000"/>
                </a:solidFill>
                <a:effectLst/>
                <a:uLnTx/>
                <a:uFillTx/>
                <a:latin typeface="Calibri"/>
                <a:ea typeface="+mj-ea"/>
                <a:cs typeface="+mj-cs"/>
              </a:rPr>
              <a:t>ngoan</a:t>
            </a:r>
            <a:endParaRPr kumimoji="0" lang="en-US" altLang="en-US" sz="4800" b="0" i="0" u="none" strike="noStrike" kern="1200" cap="none" spc="0" normalizeH="0" baseline="0" noProof="0" dirty="0">
              <a:ln>
                <a:noFill/>
              </a:ln>
              <a:solidFill>
                <a:srgbClr val="FF0000"/>
              </a:solidFill>
              <a:effectLst/>
              <a:uLnTx/>
              <a:uFillTx/>
              <a:latin typeface="Calibri"/>
              <a:ea typeface="+mj-ea"/>
              <a:cs typeface="+mj-cs"/>
            </a:endParaRPr>
          </a:p>
        </p:txBody>
      </p:sp>
    </p:spTree>
    <p:extLst>
      <p:ext uri="{BB962C8B-B14F-4D97-AF65-F5344CB8AC3E}">
        <p14:creationId xmlns:p14="http://schemas.microsoft.com/office/powerpoint/2010/main" val="196762573"/>
      </p:ext>
    </p:extLst>
  </p:cSld>
  <p:clrMapOvr>
    <a:masterClrMapping/>
  </p:clrMapOvr>
  <p:timing>
    <p:tnLst>
      <p:par>
        <p:cTn id="1" dur="indefinite" restart="never" nodeType="tmRoot"/>
      </p:par>
    </p:tnLst>
    <p:bldLst>
      <p:bldP spid="6"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pic>
        <p:nvPicPr>
          <p:cNvPr id="3" name="图片 11268" descr="24"/>
          <p:cNvPicPr>
            <a:picLocks noChangeAspect="1"/>
          </p:cNvPicPr>
          <p:nvPr/>
        </p:nvPicPr>
        <p:blipFill>
          <a:blip r:embed="rId3"/>
          <a:stretch>
            <a:fillRect/>
          </a:stretch>
        </p:blipFill>
        <p:spPr>
          <a:xfrm>
            <a:off x="4805916" y="239184"/>
            <a:ext cx="7159601" cy="6618816"/>
          </a:xfrm>
          <a:prstGeom prst="rect">
            <a:avLst/>
          </a:prstGeom>
          <a:noFill/>
          <a:ln w="9525">
            <a:noFill/>
          </a:ln>
        </p:spPr>
      </p:pic>
      <p:pic>
        <p:nvPicPr>
          <p:cNvPr id="4" name="图片 11269" descr="25"/>
          <p:cNvPicPr>
            <a:picLocks noChangeAspect="1"/>
          </p:cNvPicPr>
          <p:nvPr/>
        </p:nvPicPr>
        <p:blipFill>
          <a:blip r:embed="rId4"/>
          <a:stretch>
            <a:fillRect/>
          </a:stretch>
        </p:blipFill>
        <p:spPr>
          <a:xfrm>
            <a:off x="203200" y="1092200"/>
            <a:ext cx="5048251" cy="2468033"/>
          </a:xfrm>
          <a:prstGeom prst="rect">
            <a:avLst/>
          </a:prstGeom>
          <a:noFill/>
          <a:ln w="9525">
            <a:noFill/>
          </a:ln>
        </p:spPr>
      </p:pic>
      <p:sp>
        <p:nvSpPr>
          <p:cNvPr id="5" name="文本框 141">
            <a:extLst>
              <a:ext uri="{FF2B5EF4-FFF2-40B4-BE49-F238E27FC236}">
                <a16:creationId xmlns:a16="http://schemas.microsoft.com/office/drawing/2014/main" id="{B77C357C-B540-4866-AE22-893744A0F9F9}"/>
              </a:ext>
            </a:extLst>
          </p:cNvPr>
          <p:cNvSpPr txBox="1"/>
          <p:nvPr/>
        </p:nvSpPr>
        <p:spPr>
          <a:xfrm>
            <a:off x="5459078" y="3718773"/>
            <a:ext cx="5853275" cy="156966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smtClean="0">
                <a:ln>
                  <a:noFill/>
                </a:ln>
                <a:solidFill>
                  <a:srgbClr val="00B05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Khởi</a:t>
            </a:r>
            <a:r>
              <a:rPr kumimoji="0" lang="en-US" altLang="zh-CN" sz="9600" b="1" i="0" u="none" strike="noStrike" kern="1200" cap="none" spc="0" normalizeH="0" noProof="0" dirty="0" smtClean="0">
                <a:ln>
                  <a:noFill/>
                </a:ln>
                <a:solidFill>
                  <a:srgbClr val="00B05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9600" b="1" i="0" u="none" strike="noStrike" kern="1200" cap="none" spc="0" normalizeH="0" noProof="0" dirty="0" err="1" smtClean="0">
                <a:ln>
                  <a:noFill/>
                </a:ln>
                <a:solidFill>
                  <a:srgbClr val="00B05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động</a:t>
            </a:r>
            <a:endParaRPr kumimoji="0" lang="zh-CN" altLang="en-US" sz="9600" b="1" i="0" u="none" strike="noStrike" kern="1200" cap="none" spc="0" normalizeH="0" baseline="0" noProof="0" dirty="0">
              <a:ln>
                <a:noFill/>
              </a:ln>
              <a:solidFill>
                <a:srgbClr val="00B05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544935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43" name="Google Shape;943;p39"/>
          <p:cNvGrpSpPr/>
          <p:nvPr/>
        </p:nvGrpSpPr>
        <p:grpSpPr>
          <a:xfrm>
            <a:off x="2287139" y="-1813"/>
            <a:ext cx="7617711" cy="980569"/>
            <a:chOff x="7728915" y="2370420"/>
            <a:chExt cx="1034472" cy="222546"/>
          </a:xfrm>
          <a:solidFill>
            <a:srgbClr val="FFC000"/>
          </a:solidFill>
        </p:grpSpPr>
        <p:sp>
          <p:nvSpPr>
            <p:cNvPr id="944" name="Google Shape;944;p39"/>
            <p:cNvSpPr/>
            <p:nvPr/>
          </p:nvSpPr>
          <p:spPr>
            <a:xfrm>
              <a:off x="7737238" y="2413890"/>
              <a:ext cx="167201" cy="172874"/>
            </a:xfrm>
            <a:custGeom>
              <a:avLst/>
              <a:gdLst/>
              <a:ahLst/>
              <a:cxnLst/>
              <a:rect l="l" t="t" r="r" b="b"/>
              <a:pathLst>
                <a:path w="3154" h="3261" extrusionOk="0">
                  <a:moveTo>
                    <a:pt x="2396" y="0"/>
                  </a:moveTo>
                  <a:cubicBezTo>
                    <a:pt x="2396" y="27"/>
                    <a:pt x="2379" y="54"/>
                    <a:pt x="2341" y="55"/>
                  </a:cubicBezTo>
                  <a:cubicBezTo>
                    <a:pt x="2153" y="65"/>
                    <a:pt x="1962" y="69"/>
                    <a:pt x="1769" y="69"/>
                  </a:cubicBezTo>
                  <a:cubicBezTo>
                    <a:pt x="1251" y="69"/>
                    <a:pt x="725" y="38"/>
                    <a:pt x="217" y="3"/>
                  </a:cubicBezTo>
                  <a:lnTo>
                    <a:pt x="217" y="3"/>
                  </a:lnTo>
                  <a:cubicBezTo>
                    <a:pt x="557" y="612"/>
                    <a:pt x="989" y="1160"/>
                    <a:pt x="1436" y="1696"/>
                  </a:cubicBezTo>
                  <a:cubicBezTo>
                    <a:pt x="1452" y="1716"/>
                    <a:pt x="1453" y="1739"/>
                    <a:pt x="1445" y="1759"/>
                  </a:cubicBezTo>
                  <a:cubicBezTo>
                    <a:pt x="1459" y="1781"/>
                    <a:pt x="1461" y="1812"/>
                    <a:pt x="1437" y="1838"/>
                  </a:cubicBezTo>
                  <a:cubicBezTo>
                    <a:pt x="978" y="2326"/>
                    <a:pt x="493" y="2807"/>
                    <a:pt x="1" y="3261"/>
                  </a:cubicBezTo>
                  <a:cubicBezTo>
                    <a:pt x="1049" y="3215"/>
                    <a:pt x="2102" y="3223"/>
                    <a:pt x="3153" y="3218"/>
                  </a:cubicBezTo>
                  <a:cubicBezTo>
                    <a:pt x="2894" y="3063"/>
                    <a:pt x="2646" y="2892"/>
                    <a:pt x="2419" y="2690"/>
                  </a:cubicBezTo>
                  <a:cubicBezTo>
                    <a:pt x="2407" y="2678"/>
                    <a:pt x="2405" y="2665"/>
                    <a:pt x="2407" y="2651"/>
                  </a:cubicBezTo>
                  <a:cubicBezTo>
                    <a:pt x="2397" y="2633"/>
                    <a:pt x="2398" y="2610"/>
                    <a:pt x="2412" y="2594"/>
                  </a:cubicBezTo>
                  <a:cubicBezTo>
                    <a:pt x="2411" y="2589"/>
                    <a:pt x="2409" y="2584"/>
                    <a:pt x="2409" y="2580"/>
                  </a:cubicBezTo>
                  <a:cubicBezTo>
                    <a:pt x="2396" y="2032"/>
                    <a:pt x="2454" y="1483"/>
                    <a:pt x="2449" y="935"/>
                  </a:cubicBezTo>
                  <a:cubicBezTo>
                    <a:pt x="2448" y="622"/>
                    <a:pt x="2435" y="311"/>
                    <a:pt x="2414" y="0"/>
                  </a:cubicBezTo>
                  <a:close/>
                </a:path>
              </a:pathLst>
            </a:custGeom>
            <a:grpFill/>
            <a:ln>
              <a:noFill/>
            </a:ln>
          </p:spPr>
          <p:txBody>
            <a:bodyPr spcFirstLastPara="1" wrap="square" lIns="121900" tIns="121900" rIns="121900" bIns="121900" anchor="ctr" anchorCtr="0">
              <a:noAutofit/>
            </a:bodyPr>
            <a:lstStyle/>
            <a:p>
              <a:endParaRPr sz="2400"/>
            </a:p>
          </p:txBody>
        </p:sp>
        <p:sp>
          <p:nvSpPr>
            <p:cNvPr id="945" name="Google Shape;945;p39"/>
            <p:cNvSpPr/>
            <p:nvPr/>
          </p:nvSpPr>
          <p:spPr>
            <a:xfrm>
              <a:off x="8619035" y="2410179"/>
              <a:ext cx="135129" cy="175312"/>
            </a:xfrm>
            <a:custGeom>
              <a:avLst/>
              <a:gdLst/>
              <a:ahLst/>
              <a:cxnLst/>
              <a:rect l="l" t="t" r="r" b="b"/>
              <a:pathLst>
                <a:path w="2549" h="3307" extrusionOk="0">
                  <a:moveTo>
                    <a:pt x="2549" y="1"/>
                  </a:moveTo>
                  <a:cubicBezTo>
                    <a:pt x="2390" y="76"/>
                    <a:pt x="2205" y="93"/>
                    <a:pt x="2017" y="93"/>
                  </a:cubicBezTo>
                  <a:cubicBezTo>
                    <a:pt x="1859" y="93"/>
                    <a:pt x="1699" y="81"/>
                    <a:pt x="1549" y="79"/>
                  </a:cubicBezTo>
                  <a:cubicBezTo>
                    <a:pt x="1232" y="75"/>
                    <a:pt x="915" y="70"/>
                    <a:pt x="599" y="49"/>
                  </a:cubicBezTo>
                  <a:lnTo>
                    <a:pt x="599" y="49"/>
                  </a:lnTo>
                  <a:cubicBezTo>
                    <a:pt x="661" y="877"/>
                    <a:pt x="712" y="1715"/>
                    <a:pt x="657" y="2538"/>
                  </a:cubicBezTo>
                  <a:cubicBezTo>
                    <a:pt x="663" y="2551"/>
                    <a:pt x="663" y="2565"/>
                    <a:pt x="652" y="2581"/>
                  </a:cubicBezTo>
                  <a:cubicBezTo>
                    <a:pt x="462" y="2837"/>
                    <a:pt x="234" y="3084"/>
                    <a:pt x="0" y="3306"/>
                  </a:cubicBezTo>
                  <a:cubicBezTo>
                    <a:pt x="511" y="3251"/>
                    <a:pt x="1028" y="3230"/>
                    <a:pt x="1544" y="3230"/>
                  </a:cubicBezTo>
                  <a:cubicBezTo>
                    <a:pt x="1873" y="3230"/>
                    <a:pt x="2202" y="3239"/>
                    <a:pt x="2530" y="3253"/>
                  </a:cubicBezTo>
                  <a:cubicBezTo>
                    <a:pt x="2365" y="3056"/>
                    <a:pt x="2233" y="2834"/>
                    <a:pt x="2080" y="2627"/>
                  </a:cubicBezTo>
                  <a:cubicBezTo>
                    <a:pt x="1864" y="2332"/>
                    <a:pt x="1625" y="2062"/>
                    <a:pt x="1376" y="1795"/>
                  </a:cubicBezTo>
                  <a:cubicBezTo>
                    <a:pt x="1336" y="1752"/>
                    <a:pt x="1365" y="1698"/>
                    <a:pt x="1407" y="1686"/>
                  </a:cubicBezTo>
                  <a:cubicBezTo>
                    <a:pt x="1379" y="1671"/>
                    <a:pt x="1363" y="1632"/>
                    <a:pt x="1391" y="1599"/>
                  </a:cubicBezTo>
                  <a:cubicBezTo>
                    <a:pt x="1796" y="1113"/>
                    <a:pt x="2189" y="627"/>
                    <a:pt x="2534" y="94"/>
                  </a:cubicBezTo>
                  <a:cubicBezTo>
                    <a:pt x="2511" y="65"/>
                    <a:pt x="2507" y="21"/>
                    <a:pt x="2549" y="1"/>
                  </a:cubicBezTo>
                  <a:close/>
                </a:path>
              </a:pathLst>
            </a:custGeom>
            <a:grpFill/>
            <a:ln>
              <a:noFill/>
            </a:ln>
          </p:spPr>
          <p:txBody>
            <a:bodyPr spcFirstLastPara="1" wrap="square" lIns="121900" tIns="121900" rIns="121900" bIns="121900" anchor="ctr" anchorCtr="0">
              <a:noAutofit/>
            </a:bodyPr>
            <a:lstStyle/>
            <a:p>
              <a:endParaRPr sz="2400"/>
            </a:p>
          </p:txBody>
        </p:sp>
        <p:sp>
          <p:nvSpPr>
            <p:cNvPr id="946" name="Google Shape;946;p39"/>
            <p:cNvSpPr/>
            <p:nvPr/>
          </p:nvSpPr>
          <p:spPr>
            <a:xfrm>
              <a:off x="7869820" y="2375244"/>
              <a:ext cx="779814" cy="175100"/>
            </a:xfrm>
            <a:custGeom>
              <a:avLst/>
              <a:gdLst/>
              <a:ahLst/>
              <a:cxnLst/>
              <a:rect l="l" t="t" r="r" b="b"/>
              <a:pathLst>
                <a:path w="14710" h="3303" extrusionOk="0">
                  <a:moveTo>
                    <a:pt x="1" y="1"/>
                  </a:moveTo>
                  <a:lnTo>
                    <a:pt x="1" y="1"/>
                  </a:lnTo>
                  <a:cubicBezTo>
                    <a:pt x="4" y="7"/>
                    <a:pt x="7" y="14"/>
                    <a:pt x="7" y="21"/>
                  </a:cubicBezTo>
                  <a:cubicBezTo>
                    <a:pt x="129" y="1078"/>
                    <a:pt x="213" y="2253"/>
                    <a:pt x="1" y="3303"/>
                  </a:cubicBezTo>
                  <a:cubicBezTo>
                    <a:pt x="1471" y="3229"/>
                    <a:pt x="2946" y="3217"/>
                    <a:pt x="4421" y="3217"/>
                  </a:cubicBezTo>
                  <a:cubicBezTo>
                    <a:pt x="5090" y="3217"/>
                    <a:pt x="5759" y="3220"/>
                    <a:pt x="6427" y="3220"/>
                  </a:cubicBezTo>
                  <a:cubicBezTo>
                    <a:pt x="6695" y="3220"/>
                    <a:pt x="6964" y="3219"/>
                    <a:pt x="7232" y="3218"/>
                  </a:cubicBezTo>
                  <a:cubicBezTo>
                    <a:pt x="7778" y="3216"/>
                    <a:pt x="8323" y="3215"/>
                    <a:pt x="8869" y="3215"/>
                  </a:cubicBezTo>
                  <a:cubicBezTo>
                    <a:pt x="10559" y="3215"/>
                    <a:pt x="12249" y="3225"/>
                    <a:pt x="13939" y="3242"/>
                  </a:cubicBezTo>
                  <a:cubicBezTo>
                    <a:pt x="13952" y="3228"/>
                    <a:pt x="13972" y="3220"/>
                    <a:pt x="13992" y="3220"/>
                  </a:cubicBezTo>
                  <a:cubicBezTo>
                    <a:pt x="14011" y="3220"/>
                    <a:pt x="14031" y="3228"/>
                    <a:pt x="14042" y="3243"/>
                  </a:cubicBezTo>
                  <a:cubicBezTo>
                    <a:pt x="14185" y="3244"/>
                    <a:pt x="14330" y="3245"/>
                    <a:pt x="14474" y="3247"/>
                  </a:cubicBezTo>
                  <a:cubicBezTo>
                    <a:pt x="14477" y="3228"/>
                    <a:pt x="14492" y="3211"/>
                    <a:pt x="14518" y="3210"/>
                  </a:cubicBezTo>
                  <a:cubicBezTo>
                    <a:pt x="14559" y="3209"/>
                    <a:pt x="14601" y="3207"/>
                    <a:pt x="14642" y="3207"/>
                  </a:cubicBezTo>
                  <a:lnTo>
                    <a:pt x="14670" y="3207"/>
                  </a:lnTo>
                  <a:cubicBezTo>
                    <a:pt x="14682" y="3197"/>
                    <a:pt x="14693" y="3186"/>
                    <a:pt x="14705" y="3177"/>
                  </a:cubicBezTo>
                  <a:lnTo>
                    <a:pt x="14710" y="3175"/>
                  </a:lnTo>
                  <a:cubicBezTo>
                    <a:pt x="14632" y="2149"/>
                    <a:pt x="14635" y="1119"/>
                    <a:pt x="14546" y="93"/>
                  </a:cubicBezTo>
                  <a:lnTo>
                    <a:pt x="14543" y="93"/>
                  </a:lnTo>
                  <a:cubicBezTo>
                    <a:pt x="13973" y="100"/>
                    <a:pt x="13402" y="103"/>
                    <a:pt x="12831" y="103"/>
                  </a:cubicBezTo>
                  <a:cubicBezTo>
                    <a:pt x="10957" y="103"/>
                    <a:pt x="9082" y="71"/>
                    <a:pt x="7210" y="57"/>
                  </a:cubicBezTo>
                  <a:cubicBezTo>
                    <a:pt x="5992" y="49"/>
                    <a:pt x="4772" y="38"/>
                    <a:pt x="3553" y="32"/>
                  </a:cubicBezTo>
                  <a:cubicBezTo>
                    <a:pt x="3436" y="31"/>
                    <a:pt x="3319" y="31"/>
                    <a:pt x="3202" y="31"/>
                  </a:cubicBezTo>
                  <a:cubicBezTo>
                    <a:pt x="2695" y="31"/>
                    <a:pt x="2186" y="36"/>
                    <a:pt x="1677" y="36"/>
                  </a:cubicBezTo>
                  <a:cubicBezTo>
                    <a:pt x="1118" y="36"/>
                    <a:pt x="558" y="29"/>
                    <a:pt x="1" y="1"/>
                  </a:cubicBezTo>
                  <a:close/>
                </a:path>
              </a:pathLst>
            </a:custGeom>
            <a:grpFill/>
            <a:ln>
              <a:noFill/>
            </a:ln>
          </p:spPr>
          <p:txBody>
            <a:bodyPr spcFirstLastPara="1" wrap="square" lIns="121900" tIns="121900" rIns="121900" bIns="121900" anchor="ctr" anchorCtr="0">
              <a:noAutofit/>
            </a:bodyPr>
            <a:lstStyle/>
            <a:p>
              <a:endParaRPr sz="2400"/>
            </a:p>
          </p:txBody>
        </p:sp>
        <p:sp>
          <p:nvSpPr>
            <p:cNvPr id="947" name="Google Shape;947;p39"/>
            <p:cNvSpPr/>
            <p:nvPr/>
          </p:nvSpPr>
          <p:spPr>
            <a:xfrm>
              <a:off x="8615165" y="2551455"/>
              <a:ext cx="25234" cy="25022"/>
            </a:xfrm>
            <a:custGeom>
              <a:avLst/>
              <a:gdLst/>
              <a:ahLst/>
              <a:cxnLst/>
              <a:rect l="l" t="t" r="r" b="b"/>
              <a:pathLst>
                <a:path w="476" h="472" extrusionOk="0">
                  <a:moveTo>
                    <a:pt x="476" y="0"/>
                  </a:moveTo>
                  <a:cubicBezTo>
                    <a:pt x="470" y="3"/>
                    <a:pt x="464" y="5"/>
                    <a:pt x="458" y="5"/>
                  </a:cubicBezTo>
                  <a:cubicBezTo>
                    <a:pt x="305" y="4"/>
                    <a:pt x="152" y="3"/>
                    <a:pt x="0" y="2"/>
                  </a:cubicBezTo>
                  <a:lnTo>
                    <a:pt x="0" y="2"/>
                  </a:lnTo>
                  <a:cubicBezTo>
                    <a:pt x="24" y="156"/>
                    <a:pt x="29" y="315"/>
                    <a:pt x="15" y="471"/>
                  </a:cubicBezTo>
                  <a:cubicBezTo>
                    <a:pt x="159" y="308"/>
                    <a:pt x="313" y="147"/>
                    <a:pt x="476" y="0"/>
                  </a:cubicBezTo>
                  <a:close/>
                </a:path>
              </a:pathLst>
            </a:custGeom>
            <a:grpFill/>
            <a:ln>
              <a:noFill/>
            </a:ln>
          </p:spPr>
          <p:txBody>
            <a:bodyPr spcFirstLastPara="1" wrap="square" lIns="121900" tIns="121900" rIns="121900" bIns="121900" anchor="ctr" anchorCtr="0">
              <a:noAutofit/>
            </a:bodyPr>
            <a:lstStyle/>
            <a:p>
              <a:endParaRPr sz="2400"/>
            </a:p>
          </p:txBody>
        </p:sp>
        <p:sp>
          <p:nvSpPr>
            <p:cNvPr id="948" name="Google Shape;948;p39"/>
            <p:cNvSpPr/>
            <p:nvPr/>
          </p:nvSpPr>
          <p:spPr>
            <a:xfrm>
              <a:off x="7873107" y="2555696"/>
              <a:ext cx="41085" cy="27513"/>
            </a:xfrm>
            <a:custGeom>
              <a:avLst/>
              <a:gdLst/>
              <a:ahLst/>
              <a:cxnLst/>
              <a:rect l="l" t="t" r="r" b="b"/>
              <a:pathLst>
                <a:path w="775" h="519" extrusionOk="0">
                  <a:moveTo>
                    <a:pt x="1" y="0"/>
                  </a:moveTo>
                  <a:cubicBezTo>
                    <a:pt x="259" y="173"/>
                    <a:pt x="513" y="351"/>
                    <a:pt x="774" y="518"/>
                  </a:cubicBezTo>
                  <a:cubicBezTo>
                    <a:pt x="754" y="347"/>
                    <a:pt x="748" y="174"/>
                    <a:pt x="762" y="2"/>
                  </a:cubicBezTo>
                  <a:cubicBezTo>
                    <a:pt x="508" y="2"/>
                    <a:pt x="255" y="2"/>
                    <a:pt x="1" y="0"/>
                  </a:cubicBezTo>
                  <a:close/>
                </a:path>
              </a:pathLst>
            </a:custGeom>
            <a:grpFill/>
            <a:ln>
              <a:noFill/>
            </a:ln>
          </p:spPr>
          <p:txBody>
            <a:bodyPr spcFirstLastPara="1" wrap="square" lIns="121900" tIns="121900" rIns="121900" bIns="121900" anchor="ctr" anchorCtr="0">
              <a:noAutofit/>
            </a:bodyPr>
            <a:lstStyle/>
            <a:p>
              <a:endParaRPr sz="2400"/>
            </a:p>
          </p:txBody>
        </p:sp>
        <p:sp>
          <p:nvSpPr>
            <p:cNvPr id="949" name="Google Shape;949;p39"/>
            <p:cNvSpPr/>
            <p:nvPr/>
          </p:nvSpPr>
          <p:spPr>
            <a:xfrm>
              <a:off x="8691290" y="2406733"/>
              <a:ext cx="72097" cy="92931"/>
            </a:xfrm>
            <a:custGeom>
              <a:avLst/>
              <a:gdLst/>
              <a:ahLst/>
              <a:cxnLst/>
              <a:rect l="l" t="t" r="r" b="b"/>
              <a:pathLst>
                <a:path w="1360" h="1753" extrusionOk="0">
                  <a:moveTo>
                    <a:pt x="1202" y="1"/>
                  </a:moveTo>
                  <a:lnTo>
                    <a:pt x="1186" y="66"/>
                  </a:lnTo>
                  <a:cubicBezTo>
                    <a:pt x="1144" y="86"/>
                    <a:pt x="1148" y="130"/>
                    <a:pt x="1171" y="159"/>
                  </a:cubicBezTo>
                  <a:cubicBezTo>
                    <a:pt x="826" y="692"/>
                    <a:pt x="433" y="1178"/>
                    <a:pt x="28" y="1664"/>
                  </a:cubicBezTo>
                  <a:cubicBezTo>
                    <a:pt x="0" y="1697"/>
                    <a:pt x="15" y="1736"/>
                    <a:pt x="44" y="1751"/>
                  </a:cubicBezTo>
                  <a:lnTo>
                    <a:pt x="86" y="1753"/>
                  </a:lnTo>
                  <a:cubicBezTo>
                    <a:pt x="92" y="1751"/>
                    <a:pt x="98" y="1746"/>
                    <a:pt x="104" y="1741"/>
                  </a:cubicBezTo>
                  <a:cubicBezTo>
                    <a:pt x="597" y="1303"/>
                    <a:pt x="1003" y="759"/>
                    <a:pt x="1337" y="191"/>
                  </a:cubicBezTo>
                  <a:cubicBezTo>
                    <a:pt x="1359" y="152"/>
                    <a:pt x="1344" y="116"/>
                    <a:pt x="1318" y="96"/>
                  </a:cubicBezTo>
                  <a:cubicBezTo>
                    <a:pt x="1321" y="62"/>
                    <a:pt x="1296" y="30"/>
                    <a:pt x="1264" y="19"/>
                  </a:cubicBezTo>
                  <a:cubicBezTo>
                    <a:pt x="1244" y="11"/>
                    <a:pt x="1223" y="5"/>
                    <a:pt x="1202" y="1"/>
                  </a:cubicBezTo>
                  <a:close/>
                </a:path>
              </a:pathLst>
            </a:custGeom>
            <a:grpFill/>
            <a:ln>
              <a:noFill/>
            </a:ln>
          </p:spPr>
          <p:txBody>
            <a:bodyPr spcFirstLastPara="1" wrap="square" lIns="121900" tIns="121900" rIns="121900" bIns="121900" anchor="ctr" anchorCtr="0">
              <a:noAutofit/>
            </a:bodyPr>
            <a:lstStyle/>
            <a:p>
              <a:endParaRPr sz="2400"/>
            </a:p>
          </p:txBody>
        </p:sp>
        <p:sp>
          <p:nvSpPr>
            <p:cNvPr id="950" name="Google Shape;950;p39"/>
            <p:cNvSpPr/>
            <p:nvPr/>
          </p:nvSpPr>
          <p:spPr>
            <a:xfrm>
              <a:off x="7728915" y="2370420"/>
              <a:ext cx="1031411" cy="222546"/>
            </a:xfrm>
            <a:custGeom>
              <a:avLst/>
              <a:gdLst/>
              <a:ahLst/>
              <a:cxnLst/>
              <a:rect l="l" t="t" r="r" b="b"/>
              <a:pathLst>
                <a:path w="19456" h="4198" extrusionOk="0">
                  <a:moveTo>
                    <a:pt x="2659" y="92"/>
                  </a:moveTo>
                  <a:lnTo>
                    <a:pt x="2659" y="92"/>
                  </a:lnTo>
                  <a:cubicBezTo>
                    <a:pt x="3216" y="120"/>
                    <a:pt x="3776" y="127"/>
                    <a:pt x="4335" y="127"/>
                  </a:cubicBezTo>
                  <a:cubicBezTo>
                    <a:pt x="4844" y="127"/>
                    <a:pt x="5353" y="122"/>
                    <a:pt x="5860" y="122"/>
                  </a:cubicBezTo>
                  <a:cubicBezTo>
                    <a:pt x="5977" y="122"/>
                    <a:pt x="6094" y="122"/>
                    <a:pt x="6211" y="123"/>
                  </a:cubicBezTo>
                  <a:cubicBezTo>
                    <a:pt x="7430" y="129"/>
                    <a:pt x="8650" y="140"/>
                    <a:pt x="9868" y="148"/>
                  </a:cubicBezTo>
                  <a:cubicBezTo>
                    <a:pt x="11740" y="162"/>
                    <a:pt x="13615" y="194"/>
                    <a:pt x="15489" y="194"/>
                  </a:cubicBezTo>
                  <a:cubicBezTo>
                    <a:pt x="16060" y="194"/>
                    <a:pt x="16631" y="191"/>
                    <a:pt x="17201" y="184"/>
                  </a:cubicBezTo>
                  <a:lnTo>
                    <a:pt x="17204" y="184"/>
                  </a:lnTo>
                  <a:cubicBezTo>
                    <a:pt x="17293" y="1210"/>
                    <a:pt x="17290" y="2239"/>
                    <a:pt x="17368" y="3266"/>
                  </a:cubicBezTo>
                  <a:lnTo>
                    <a:pt x="17363" y="3268"/>
                  </a:lnTo>
                  <a:cubicBezTo>
                    <a:pt x="17351" y="3277"/>
                    <a:pt x="17339" y="3288"/>
                    <a:pt x="17328" y="3298"/>
                  </a:cubicBezTo>
                  <a:lnTo>
                    <a:pt x="17300" y="3298"/>
                  </a:lnTo>
                  <a:cubicBezTo>
                    <a:pt x="17259" y="3298"/>
                    <a:pt x="17217" y="3300"/>
                    <a:pt x="17176" y="3301"/>
                  </a:cubicBezTo>
                  <a:cubicBezTo>
                    <a:pt x="17150" y="3302"/>
                    <a:pt x="17135" y="3319"/>
                    <a:pt x="17132" y="3338"/>
                  </a:cubicBezTo>
                  <a:cubicBezTo>
                    <a:pt x="16988" y="3336"/>
                    <a:pt x="16843" y="3335"/>
                    <a:pt x="16699" y="3334"/>
                  </a:cubicBezTo>
                  <a:cubicBezTo>
                    <a:pt x="16688" y="3319"/>
                    <a:pt x="16669" y="3311"/>
                    <a:pt x="16650" y="3311"/>
                  </a:cubicBezTo>
                  <a:cubicBezTo>
                    <a:pt x="16630" y="3311"/>
                    <a:pt x="16610" y="3319"/>
                    <a:pt x="16597" y="3333"/>
                  </a:cubicBezTo>
                  <a:cubicBezTo>
                    <a:pt x="14907" y="3316"/>
                    <a:pt x="13217" y="3306"/>
                    <a:pt x="11527" y="3306"/>
                  </a:cubicBezTo>
                  <a:cubicBezTo>
                    <a:pt x="10981" y="3306"/>
                    <a:pt x="10436" y="3307"/>
                    <a:pt x="9890" y="3309"/>
                  </a:cubicBezTo>
                  <a:cubicBezTo>
                    <a:pt x="9622" y="3310"/>
                    <a:pt x="9354" y="3311"/>
                    <a:pt x="9085" y="3311"/>
                  </a:cubicBezTo>
                  <a:cubicBezTo>
                    <a:pt x="8417" y="3311"/>
                    <a:pt x="7748" y="3308"/>
                    <a:pt x="7079" y="3308"/>
                  </a:cubicBezTo>
                  <a:cubicBezTo>
                    <a:pt x="5605" y="3308"/>
                    <a:pt x="4130" y="3320"/>
                    <a:pt x="2659" y="3394"/>
                  </a:cubicBezTo>
                  <a:cubicBezTo>
                    <a:pt x="2871" y="2344"/>
                    <a:pt x="2787" y="1169"/>
                    <a:pt x="2665" y="112"/>
                  </a:cubicBezTo>
                  <a:cubicBezTo>
                    <a:pt x="2665" y="105"/>
                    <a:pt x="2662" y="98"/>
                    <a:pt x="2659" y="92"/>
                  </a:cubicBezTo>
                  <a:close/>
                  <a:moveTo>
                    <a:pt x="17194" y="3415"/>
                  </a:moveTo>
                  <a:cubicBezTo>
                    <a:pt x="17031" y="3562"/>
                    <a:pt x="16877" y="3723"/>
                    <a:pt x="16733" y="3886"/>
                  </a:cubicBezTo>
                  <a:cubicBezTo>
                    <a:pt x="16747" y="3730"/>
                    <a:pt x="16742" y="3571"/>
                    <a:pt x="16718" y="3417"/>
                  </a:cubicBezTo>
                  <a:lnTo>
                    <a:pt x="16718" y="3417"/>
                  </a:lnTo>
                  <a:cubicBezTo>
                    <a:pt x="16870" y="3418"/>
                    <a:pt x="17023" y="3419"/>
                    <a:pt x="17176" y="3420"/>
                  </a:cubicBezTo>
                  <a:cubicBezTo>
                    <a:pt x="17182" y="3420"/>
                    <a:pt x="17188" y="3418"/>
                    <a:pt x="17194" y="3415"/>
                  </a:cubicBezTo>
                  <a:close/>
                  <a:moveTo>
                    <a:pt x="2721" y="3495"/>
                  </a:moveTo>
                  <a:lnTo>
                    <a:pt x="2721" y="3495"/>
                  </a:lnTo>
                  <a:cubicBezTo>
                    <a:pt x="2975" y="3497"/>
                    <a:pt x="3228" y="3497"/>
                    <a:pt x="3482" y="3497"/>
                  </a:cubicBezTo>
                  <a:cubicBezTo>
                    <a:pt x="3468" y="3669"/>
                    <a:pt x="3474" y="3842"/>
                    <a:pt x="3494" y="4013"/>
                  </a:cubicBezTo>
                  <a:cubicBezTo>
                    <a:pt x="3233" y="3846"/>
                    <a:pt x="2979" y="3668"/>
                    <a:pt x="2721" y="3495"/>
                  </a:cubicBezTo>
                  <a:close/>
                  <a:moveTo>
                    <a:pt x="3773" y="0"/>
                  </a:moveTo>
                  <a:cubicBezTo>
                    <a:pt x="3374" y="0"/>
                    <a:pt x="2976" y="6"/>
                    <a:pt x="2580" y="24"/>
                  </a:cubicBezTo>
                  <a:cubicBezTo>
                    <a:pt x="2563" y="25"/>
                    <a:pt x="2553" y="36"/>
                    <a:pt x="2550" y="48"/>
                  </a:cubicBezTo>
                  <a:cubicBezTo>
                    <a:pt x="2528" y="59"/>
                    <a:pt x="2513" y="79"/>
                    <a:pt x="2516" y="111"/>
                  </a:cubicBezTo>
                  <a:cubicBezTo>
                    <a:pt x="2537" y="347"/>
                    <a:pt x="2556" y="584"/>
                    <a:pt x="2572" y="819"/>
                  </a:cubicBezTo>
                  <a:cubicBezTo>
                    <a:pt x="2592" y="1131"/>
                    <a:pt x="2605" y="1442"/>
                    <a:pt x="2607" y="1755"/>
                  </a:cubicBezTo>
                  <a:cubicBezTo>
                    <a:pt x="2611" y="2303"/>
                    <a:pt x="2553" y="2852"/>
                    <a:pt x="2566" y="3399"/>
                  </a:cubicBezTo>
                  <a:cubicBezTo>
                    <a:pt x="2566" y="3404"/>
                    <a:pt x="2568" y="3409"/>
                    <a:pt x="2569" y="3413"/>
                  </a:cubicBezTo>
                  <a:cubicBezTo>
                    <a:pt x="2556" y="3429"/>
                    <a:pt x="2554" y="3453"/>
                    <a:pt x="2564" y="3471"/>
                  </a:cubicBezTo>
                  <a:cubicBezTo>
                    <a:pt x="2562" y="3484"/>
                    <a:pt x="2564" y="3498"/>
                    <a:pt x="2576" y="3509"/>
                  </a:cubicBezTo>
                  <a:cubicBezTo>
                    <a:pt x="2803" y="3712"/>
                    <a:pt x="3051" y="3882"/>
                    <a:pt x="3310" y="4037"/>
                  </a:cubicBezTo>
                  <a:cubicBezTo>
                    <a:pt x="2260" y="4043"/>
                    <a:pt x="1207" y="4034"/>
                    <a:pt x="158" y="4081"/>
                  </a:cubicBezTo>
                  <a:cubicBezTo>
                    <a:pt x="650" y="3627"/>
                    <a:pt x="1136" y="3146"/>
                    <a:pt x="1594" y="2658"/>
                  </a:cubicBezTo>
                  <a:cubicBezTo>
                    <a:pt x="1619" y="2631"/>
                    <a:pt x="1616" y="2601"/>
                    <a:pt x="1602" y="2579"/>
                  </a:cubicBezTo>
                  <a:cubicBezTo>
                    <a:pt x="1610" y="2559"/>
                    <a:pt x="1610" y="2536"/>
                    <a:pt x="1593" y="2516"/>
                  </a:cubicBezTo>
                  <a:cubicBezTo>
                    <a:pt x="1146" y="1980"/>
                    <a:pt x="716" y="1432"/>
                    <a:pt x="374" y="822"/>
                  </a:cubicBezTo>
                  <a:lnTo>
                    <a:pt x="374" y="822"/>
                  </a:lnTo>
                  <a:cubicBezTo>
                    <a:pt x="887" y="857"/>
                    <a:pt x="1416" y="889"/>
                    <a:pt x="1937" y="889"/>
                  </a:cubicBezTo>
                  <a:cubicBezTo>
                    <a:pt x="2125" y="889"/>
                    <a:pt x="2313" y="884"/>
                    <a:pt x="2498" y="875"/>
                  </a:cubicBezTo>
                  <a:cubicBezTo>
                    <a:pt x="2536" y="873"/>
                    <a:pt x="2553" y="847"/>
                    <a:pt x="2553" y="820"/>
                  </a:cubicBezTo>
                  <a:cubicBezTo>
                    <a:pt x="2553" y="793"/>
                    <a:pt x="2535" y="766"/>
                    <a:pt x="2498" y="762"/>
                  </a:cubicBezTo>
                  <a:cubicBezTo>
                    <a:pt x="2059" y="717"/>
                    <a:pt x="1605" y="704"/>
                    <a:pt x="1154" y="704"/>
                  </a:cubicBezTo>
                  <a:cubicBezTo>
                    <a:pt x="878" y="704"/>
                    <a:pt x="603" y="709"/>
                    <a:pt x="333" y="715"/>
                  </a:cubicBezTo>
                  <a:cubicBezTo>
                    <a:pt x="320" y="715"/>
                    <a:pt x="311" y="719"/>
                    <a:pt x="301" y="725"/>
                  </a:cubicBezTo>
                  <a:cubicBezTo>
                    <a:pt x="296" y="724"/>
                    <a:pt x="291" y="723"/>
                    <a:pt x="286" y="723"/>
                  </a:cubicBezTo>
                  <a:cubicBezTo>
                    <a:pt x="248" y="723"/>
                    <a:pt x="208" y="764"/>
                    <a:pt x="233" y="810"/>
                  </a:cubicBezTo>
                  <a:cubicBezTo>
                    <a:pt x="582" y="1447"/>
                    <a:pt x="973" y="2057"/>
                    <a:pt x="1487" y="2575"/>
                  </a:cubicBezTo>
                  <a:cubicBezTo>
                    <a:pt x="989" y="3022"/>
                    <a:pt x="505" y="3513"/>
                    <a:pt x="67" y="4018"/>
                  </a:cubicBezTo>
                  <a:cubicBezTo>
                    <a:pt x="47" y="4040"/>
                    <a:pt x="50" y="4066"/>
                    <a:pt x="63" y="4085"/>
                  </a:cubicBezTo>
                  <a:cubicBezTo>
                    <a:pt x="1" y="4091"/>
                    <a:pt x="1" y="4184"/>
                    <a:pt x="66" y="4185"/>
                  </a:cubicBezTo>
                  <a:cubicBezTo>
                    <a:pt x="382" y="4194"/>
                    <a:pt x="697" y="4197"/>
                    <a:pt x="1013" y="4197"/>
                  </a:cubicBezTo>
                  <a:cubicBezTo>
                    <a:pt x="1847" y="4197"/>
                    <a:pt x="2682" y="4174"/>
                    <a:pt x="3514" y="4165"/>
                  </a:cubicBezTo>
                  <a:cubicBezTo>
                    <a:pt x="3556" y="4164"/>
                    <a:pt x="3576" y="4130"/>
                    <a:pt x="3575" y="4098"/>
                  </a:cubicBezTo>
                  <a:cubicBezTo>
                    <a:pt x="3598" y="4092"/>
                    <a:pt x="3616" y="4075"/>
                    <a:pt x="3614" y="4044"/>
                  </a:cubicBezTo>
                  <a:cubicBezTo>
                    <a:pt x="3601" y="3862"/>
                    <a:pt x="3600" y="3680"/>
                    <a:pt x="3601" y="3497"/>
                  </a:cubicBezTo>
                  <a:cubicBezTo>
                    <a:pt x="5697" y="3493"/>
                    <a:pt x="7794" y="3412"/>
                    <a:pt x="9890" y="3401"/>
                  </a:cubicBezTo>
                  <a:cubicBezTo>
                    <a:pt x="10703" y="3397"/>
                    <a:pt x="11516" y="3395"/>
                    <a:pt x="12329" y="3395"/>
                  </a:cubicBezTo>
                  <a:cubicBezTo>
                    <a:pt x="13748" y="3395"/>
                    <a:pt x="15167" y="3402"/>
                    <a:pt x="16586" y="3415"/>
                  </a:cubicBezTo>
                  <a:cubicBezTo>
                    <a:pt x="16600" y="3637"/>
                    <a:pt x="16604" y="3855"/>
                    <a:pt x="16603" y="4079"/>
                  </a:cubicBezTo>
                  <a:cubicBezTo>
                    <a:pt x="16562" y="4092"/>
                    <a:pt x="16561" y="4159"/>
                    <a:pt x="16611" y="4159"/>
                  </a:cubicBezTo>
                  <a:cubicBezTo>
                    <a:pt x="16612" y="4159"/>
                    <a:pt x="16612" y="4159"/>
                    <a:pt x="16613" y="4159"/>
                  </a:cubicBezTo>
                  <a:cubicBezTo>
                    <a:pt x="17326" y="4141"/>
                    <a:pt x="18037" y="4114"/>
                    <a:pt x="18749" y="4114"/>
                  </a:cubicBezTo>
                  <a:cubicBezTo>
                    <a:pt x="18946" y="4114"/>
                    <a:pt x="19143" y="4116"/>
                    <a:pt x="19341" y="4121"/>
                  </a:cubicBezTo>
                  <a:cubicBezTo>
                    <a:pt x="19373" y="4121"/>
                    <a:pt x="19391" y="4100"/>
                    <a:pt x="19396" y="4076"/>
                  </a:cubicBezTo>
                  <a:cubicBezTo>
                    <a:pt x="19397" y="4077"/>
                    <a:pt x="19398" y="4077"/>
                    <a:pt x="19399" y="4077"/>
                  </a:cubicBezTo>
                  <a:cubicBezTo>
                    <a:pt x="19428" y="4077"/>
                    <a:pt x="19456" y="4043"/>
                    <a:pt x="19437" y="4012"/>
                  </a:cubicBezTo>
                  <a:cubicBezTo>
                    <a:pt x="19103" y="3446"/>
                    <a:pt x="18737" y="2909"/>
                    <a:pt x="18260" y="2449"/>
                  </a:cubicBezTo>
                  <a:cubicBezTo>
                    <a:pt x="18254" y="2443"/>
                    <a:pt x="18247" y="2440"/>
                    <a:pt x="18240" y="2437"/>
                  </a:cubicBezTo>
                  <a:lnTo>
                    <a:pt x="18198" y="2434"/>
                  </a:lnTo>
                  <a:cubicBezTo>
                    <a:pt x="18156" y="2447"/>
                    <a:pt x="18129" y="2502"/>
                    <a:pt x="18167" y="2543"/>
                  </a:cubicBezTo>
                  <a:cubicBezTo>
                    <a:pt x="18416" y="2811"/>
                    <a:pt x="18655" y="3081"/>
                    <a:pt x="18872" y="3377"/>
                  </a:cubicBezTo>
                  <a:cubicBezTo>
                    <a:pt x="19024" y="3583"/>
                    <a:pt x="19156" y="3805"/>
                    <a:pt x="19321" y="4002"/>
                  </a:cubicBezTo>
                  <a:cubicBezTo>
                    <a:pt x="18993" y="3988"/>
                    <a:pt x="18664" y="3979"/>
                    <a:pt x="18335" y="3979"/>
                  </a:cubicBezTo>
                  <a:cubicBezTo>
                    <a:pt x="17819" y="3979"/>
                    <a:pt x="17302" y="4000"/>
                    <a:pt x="16791" y="4055"/>
                  </a:cubicBezTo>
                  <a:cubicBezTo>
                    <a:pt x="17025" y="3834"/>
                    <a:pt x="17254" y="3586"/>
                    <a:pt x="17443" y="3330"/>
                  </a:cubicBezTo>
                  <a:cubicBezTo>
                    <a:pt x="17454" y="3315"/>
                    <a:pt x="17454" y="3300"/>
                    <a:pt x="17449" y="3287"/>
                  </a:cubicBezTo>
                  <a:cubicBezTo>
                    <a:pt x="17503" y="2464"/>
                    <a:pt x="17452" y="1627"/>
                    <a:pt x="17390" y="799"/>
                  </a:cubicBezTo>
                  <a:lnTo>
                    <a:pt x="17390" y="799"/>
                  </a:lnTo>
                  <a:cubicBezTo>
                    <a:pt x="17707" y="819"/>
                    <a:pt x="18023" y="825"/>
                    <a:pt x="18340" y="829"/>
                  </a:cubicBezTo>
                  <a:cubicBezTo>
                    <a:pt x="18490" y="830"/>
                    <a:pt x="18651" y="843"/>
                    <a:pt x="18810" y="843"/>
                  </a:cubicBezTo>
                  <a:cubicBezTo>
                    <a:pt x="18997" y="843"/>
                    <a:pt x="19181" y="825"/>
                    <a:pt x="19340" y="751"/>
                  </a:cubicBezTo>
                  <a:lnTo>
                    <a:pt x="19356" y="685"/>
                  </a:lnTo>
                  <a:cubicBezTo>
                    <a:pt x="19265" y="662"/>
                    <a:pt x="19164" y="655"/>
                    <a:pt x="19059" y="655"/>
                  </a:cubicBezTo>
                  <a:cubicBezTo>
                    <a:pt x="18865" y="655"/>
                    <a:pt x="18660" y="680"/>
                    <a:pt x="18495" y="680"/>
                  </a:cubicBezTo>
                  <a:cubicBezTo>
                    <a:pt x="18123" y="680"/>
                    <a:pt x="17753" y="682"/>
                    <a:pt x="17383" y="705"/>
                  </a:cubicBezTo>
                  <a:cubicBezTo>
                    <a:pt x="17369" y="516"/>
                    <a:pt x="17353" y="327"/>
                    <a:pt x="17339" y="139"/>
                  </a:cubicBezTo>
                  <a:cubicBezTo>
                    <a:pt x="17335" y="95"/>
                    <a:pt x="17299" y="72"/>
                    <a:pt x="17265" y="72"/>
                  </a:cubicBezTo>
                  <a:cubicBezTo>
                    <a:pt x="17249" y="72"/>
                    <a:pt x="17233" y="77"/>
                    <a:pt x="17222" y="87"/>
                  </a:cubicBezTo>
                  <a:cubicBezTo>
                    <a:pt x="17215" y="85"/>
                    <a:pt x="17209" y="83"/>
                    <a:pt x="17202" y="83"/>
                  </a:cubicBezTo>
                  <a:cubicBezTo>
                    <a:pt x="14759" y="28"/>
                    <a:pt x="12312" y="49"/>
                    <a:pt x="9868" y="40"/>
                  </a:cubicBezTo>
                  <a:cubicBezTo>
                    <a:pt x="8650" y="37"/>
                    <a:pt x="7431" y="34"/>
                    <a:pt x="6211" y="29"/>
                  </a:cubicBezTo>
                  <a:cubicBezTo>
                    <a:pt x="5402" y="26"/>
                    <a:pt x="4586" y="0"/>
                    <a:pt x="3773" y="0"/>
                  </a:cubicBezTo>
                  <a:close/>
                </a:path>
              </a:pathLst>
            </a:custGeom>
            <a:grpFill/>
            <a:ln>
              <a:noFill/>
            </a:ln>
          </p:spPr>
          <p:txBody>
            <a:bodyPr spcFirstLastPara="1" wrap="square" lIns="121900" tIns="121900" rIns="121900" bIns="121900" anchor="ctr" anchorCtr="0">
              <a:noAutofit/>
            </a:bodyPr>
            <a:lstStyle/>
            <a:p>
              <a:endParaRPr sz="2400"/>
            </a:p>
          </p:txBody>
        </p:sp>
      </p:grpSp>
      <p:sp>
        <p:nvSpPr>
          <p:cNvPr id="953" name="Google Shape;953;p39"/>
          <p:cNvSpPr txBox="1">
            <a:spLocks noGrp="1"/>
          </p:cNvSpPr>
          <p:nvPr>
            <p:ph type="title"/>
          </p:nvPr>
        </p:nvSpPr>
        <p:spPr>
          <a:xfrm>
            <a:off x="3141130" y="24155"/>
            <a:ext cx="6090400" cy="763600"/>
          </a:xfrm>
          <a:prstGeom prst="rect">
            <a:avLst/>
          </a:prstGeom>
          <a:solidFill>
            <a:srgbClr val="FFC000"/>
          </a:solidFill>
        </p:spPr>
        <p:txBody>
          <a:bodyPr spcFirstLastPara="1" vert="horz" wrap="square" lIns="121900" tIns="121900" rIns="121900" bIns="121900" rtlCol="0" anchor="t" anchorCtr="0">
            <a:noAutofit/>
          </a:bodyPr>
          <a:lstStyle/>
          <a:p>
            <a:r>
              <a:rPr lang="en" b="1" smtClean="0">
                <a:solidFill>
                  <a:srgbClr val="7030A0"/>
                </a:solidFill>
              </a:rPr>
              <a:t>Khởi động</a:t>
            </a:r>
            <a:endParaRPr b="1" dirty="0">
              <a:solidFill>
                <a:srgbClr val="7030A0"/>
              </a:solidFill>
            </a:endParaRPr>
          </a:p>
        </p:txBody>
      </p:sp>
      <p:sp>
        <p:nvSpPr>
          <p:cNvPr id="57" name="Text Box 25"/>
          <p:cNvSpPr txBox="1">
            <a:spLocks noChangeArrowheads="1"/>
          </p:cNvSpPr>
          <p:nvPr/>
        </p:nvSpPr>
        <p:spPr bwMode="auto">
          <a:xfrm>
            <a:off x="596347" y="1607923"/>
            <a:ext cx="102969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000" b="1" smtClean="0">
                <a:solidFill>
                  <a:srgbClr val="FF0000"/>
                </a:solidFill>
                <a:latin typeface="Times New Roman" pitchFamily="18" charset="0"/>
              </a:rPr>
              <a:t>Điền số hoặc phân số thích hợp vào chỗ chấm</a:t>
            </a:r>
            <a:endParaRPr lang="en-US" altLang="en-US" sz="4000" b="1" dirty="0">
              <a:solidFill>
                <a:srgbClr val="FF0000"/>
              </a:solidFill>
              <a:latin typeface="Times New Roman" pitchFamily="18" charset="0"/>
            </a:endParaRPr>
          </a:p>
        </p:txBody>
      </p:sp>
      <p:sp>
        <p:nvSpPr>
          <p:cNvPr id="58" name="Text Box 24"/>
          <p:cNvSpPr txBox="1">
            <a:spLocks noChangeArrowheads="1"/>
          </p:cNvSpPr>
          <p:nvPr/>
        </p:nvSpPr>
        <p:spPr bwMode="auto">
          <a:xfrm>
            <a:off x="1177322" y="2439755"/>
            <a:ext cx="66999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en-US" sz="4000" b="1" smtClean="0">
                <a:latin typeface="Times New Roman" pitchFamily="18" charset="0"/>
              </a:rPr>
              <a:t>Câu 1 : 9dm = </a:t>
            </a:r>
            <a:r>
              <a:rPr lang="en-US" altLang="en-US" sz="4000" b="1" smtClean="0">
                <a:latin typeface="Times" panose="02020603050405020304" pitchFamily="18" charset="0"/>
                <a:cs typeface="Times" panose="02020603050405020304" pitchFamily="18" charset="0"/>
              </a:rPr>
              <a:t>…</a:t>
            </a:r>
            <a:r>
              <a:rPr lang="en-US" altLang="en-US" sz="4000" b="1" smtClean="0">
                <a:latin typeface="Times New Roman" pitchFamily="18" charset="0"/>
              </a:rPr>
              <a:t>  cm</a:t>
            </a:r>
            <a:endParaRPr lang="en-US" altLang="en-US" sz="4000" b="1" dirty="0">
              <a:latin typeface="Times New Roman" pitchFamily="18" charset="0"/>
            </a:endParaRPr>
          </a:p>
        </p:txBody>
      </p:sp>
      <p:sp>
        <p:nvSpPr>
          <p:cNvPr id="43" name="Text Box 24"/>
          <p:cNvSpPr txBox="1">
            <a:spLocks noChangeArrowheads="1"/>
          </p:cNvSpPr>
          <p:nvPr/>
        </p:nvSpPr>
        <p:spPr bwMode="auto">
          <a:xfrm>
            <a:off x="790367" y="3232324"/>
            <a:ext cx="76280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4000" b="1" smtClean="0">
                <a:latin typeface="Times New Roman" pitchFamily="18" charset="0"/>
              </a:rPr>
              <a:t>Câu 2 : 9dm = …  m =  …,…m </a:t>
            </a:r>
            <a:endParaRPr lang="en-US" altLang="en-US" sz="4000" b="1" dirty="0">
              <a:latin typeface="Times New Roman" pitchFamily="18" charset="0"/>
            </a:endParaRPr>
          </a:p>
        </p:txBody>
      </p:sp>
      <p:sp>
        <p:nvSpPr>
          <p:cNvPr id="44" name="Text Box 24"/>
          <p:cNvSpPr txBox="1">
            <a:spLocks noChangeArrowheads="1"/>
          </p:cNvSpPr>
          <p:nvPr/>
        </p:nvSpPr>
        <p:spPr bwMode="auto">
          <a:xfrm>
            <a:off x="850002" y="4109577"/>
            <a:ext cx="75088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en-US" sz="4000" b="1" smtClean="0">
                <a:latin typeface="Times New Roman" pitchFamily="18" charset="0"/>
              </a:rPr>
              <a:t>Câu 3 : 90cm = …  m = …,…m</a:t>
            </a:r>
            <a:endParaRPr lang="en-US" altLang="en-US" sz="4000" b="1" dirty="0">
              <a:latin typeface="Times New Roman" pitchFamily="18" charset="0"/>
            </a:endParaRPr>
          </a:p>
        </p:txBody>
      </p:sp>
      <p:sp>
        <p:nvSpPr>
          <p:cNvPr id="2" name="Rectangle 1"/>
          <p:cNvSpPr/>
          <p:nvPr/>
        </p:nvSpPr>
        <p:spPr>
          <a:xfrm>
            <a:off x="4363278" y="2496679"/>
            <a:ext cx="705678" cy="477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latin typeface="Times" panose="02020603050405020304" pitchFamily="18" charset="0"/>
                <a:cs typeface="Times" panose="02020603050405020304" pitchFamily="18" charset="0"/>
              </a:rPr>
              <a:t>90</a:t>
            </a:r>
            <a:endParaRPr lang="en-US" sz="4000" b="1">
              <a:solidFill>
                <a:srgbClr val="FF0000"/>
              </a:solidFill>
              <a:latin typeface="Times" panose="02020603050405020304" pitchFamily="18" charset="0"/>
              <a:cs typeface="Times" panose="02020603050405020304" pitchFamily="18" charset="0"/>
            </a:endParaRPr>
          </a:p>
        </p:txBody>
      </p:sp>
      <p:sp>
        <p:nvSpPr>
          <p:cNvPr id="4" name="Rectangle 3"/>
          <p:cNvSpPr/>
          <p:nvPr/>
        </p:nvSpPr>
        <p:spPr>
          <a:xfrm>
            <a:off x="6531119" y="3290531"/>
            <a:ext cx="761747" cy="646331"/>
          </a:xfrm>
          <a:prstGeom prst="rect">
            <a:avLst/>
          </a:prstGeom>
        </p:spPr>
        <p:txBody>
          <a:bodyPr wrap="none">
            <a:spAutoFit/>
          </a:bodyPr>
          <a:lstStyle/>
          <a:p>
            <a:pPr algn="ctr"/>
            <a:r>
              <a:rPr lang="en-US" sz="3600" b="1" smtClean="0">
                <a:solidFill>
                  <a:srgbClr val="FF0000"/>
                </a:solidFill>
                <a:latin typeface="Times" panose="02020603050405020304" pitchFamily="18" charset="0"/>
                <a:cs typeface="Times" panose="02020603050405020304" pitchFamily="18" charset="0"/>
              </a:rPr>
              <a:t>0,9</a:t>
            </a:r>
            <a:endParaRPr lang="en-US" sz="3600" b="1">
              <a:solidFill>
                <a:srgbClr val="FF0000"/>
              </a:solidFill>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414911" y="4109577"/>
                <a:ext cx="1023037" cy="1017523"/>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f>
                        <m:fPr>
                          <m:ctrlPr>
                            <a:rPr lang="en-US" sz="3200" b="1" i="1" smtClean="0">
                              <a:solidFill>
                                <a:srgbClr val="FF0000"/>
                              </a:solidFill>
                              <a:latin typeface="Cambria Math" panose="02040503050406030204" pitchFamily="18" charset="0"/>
                              <a:cs typeface="Times" panose="02020603050405020304" pitchFamily="18" charset="0"/>
                            </a:rPr>
                          </m:ctrlPr>
                        </m:fPr>
                        <m:num>
                          <m:r>
                            <a:rPr lang="en-US" sz="3200" b="1" i="1" smtClean="0">
                              <a:solidFill>
                                <a:srgbClr val="FF0000"/>
                              </a:solidFill>
                              <a:latin typeface="Cambria Math" panose="02040503050406030204" pitchFamily="18" charset="0"/>
                              <a:cs typeface="Times" panose="02020603050405020304" pitchFamily="18" charset="0"/>
                            </a:rPr>
                            <m:t>𝟗</m:t>
                          </m:r>
                        </m:num>
                        <m:den>
                          <m:r>
                            <a:rPr lang="en-US" sz="3200" b="1" i="1" smtClean="0">
                              <a:solidFill>
                                <a:srgbClr val="FF0000"/>
                              </a:solidFill>
                              <a:latin typeface="Cambria Math" panose="02040503050406030204" pitchFamily="18" charset="0"/>
                              <a:cs typeface="Times" panose="02020603050405020304" pitchFamily="18" charset="0"/>
                            </a:rPr>
                            <m:t>𝟏𝟎𝟎</m:t>
                          </m:r>
                        </m:den>
                      </m:f>
                    </m:oMath>
                  </m:oMathPara>
                </a14:m>
                <a:endParaRPr lang="en-US" sz="3200" b="1">
                  <a:solidFill>
                    <a:srgbClr val="FF0000"/>
                  </a:solidFill>
                  <a:latin typeface="Times" panose="02020603050405020304" pitchFamily="18" charset="0"/>
                  <a:cs typeface="Times"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414911" y="4109577"/>
                <a:ext cx="1023037" cy="1017523"/>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6604547" y="4171132"/>
            <a:ext cx="992580" cy="646331"/>
          </a:xfrm>
          <a:prstGeom prst="rect">
            <a:avLst/>
          </a:prstGeom>
        </p:spPr>
        <p:txBody>
          <a:bodyPr wrap="none">
            <a:spAutoFit/>
          </a:bodyPr>
          <a:lstStyle/>
          <a:p>
            <a:pPr algn="ctr"/>
            <a:r>
              <a:rPr lang="en-US" sz="3600" b="1" smtClean="0">
                <a:solidFill>
                  <a:srgbClr val="FF0000"/>
                </a:solidFill>
                <a:latin typeface="Times" panose="02020603050405020304" pitchFamily="18" charset="0"/>
                <a:cs typeface="Times" panose="02020603050405020304" pitchFamily="18" charset="0"/>
              </a:rPr>
              <a:t>0,90</a:t>
            </a:r>
            <a:endParaRPr lang="en-US" sz="3600" b="1">
              <a:solidFill>
                <a:srgbClr val="FF0000"/>
              </a:solidFill>
              <a:latin typeface="Times" panose="02020603050405020304" pitchFamily="18" charset="0"/>
              <a:cs typeface="Times"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4527273" y="3356078"/>
                <a:ext cx="668492" cy="5675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200" b="1" i="1">
                              <a:solidFill>
                                <a:srgbClr val="FF0000"/>
                              </a:solidFill>
                              <a:latin typeface="Cambria Math" panose="02040503050406030204" pitchFamily="18" charset="0"/>
                              <a:cs typeface="Times" panose="02020603050405020304" pitchFamily="18" charset="0"/>
                            </a:rPr>
                          </m:ctrlPr>
                        </m:fPr>
                        <m:num>
                          <m:r>
                            <a:rPr lang="en-US" sz="3200" b="1" i="1">
                              <a:solidFill>
                                <a:srgbClr val="FF0000"/>
                              </a:solidFill>
                              <a:latin typeface="Cambria Math" panose="02040503050406030204" pitchFamily="18" charset="0"/>
                              <a:cs typeface="Times" panose="02020603050405020304" pitchFamily="18" charset="0"/>
                            </a:rPr>
                            <m:t>𝟗</m:t>
                          </m:r>
                        </m:num>
                        <m:den>
                          <m:r>
                            <a:rPr lang="en-US" sz="3200" b="1" i="1">
                              <a:solidFill>
                                <a:srgbClr val="FF0000"/>
                              </a:solidFill>
                              <a:latin typeface="Cambria Math" panose="02040503050406030204" pitchFamily="18" charset="0"/>
                              <a:cs typeface="Times" panose="02020603050405020304" pitchFamily="18" charset="0"/>
                            </a:rPr>
                            <m:t>𝟏𝟎</m:t>
                          </m:r>
                        </m:den>
                      </m:f>
                    </m:oMath>
                  </m:oMathPara>
                </a14:m>
                <a:endParaRPr lang="en-US" sz="3200"/>
              </a:p>
            </p:txBody>
          </p:sp>
        </mc:Choice>
        <mc:Fallback>
          <p:sp>
            <p:nvSpPr>
              <p:cNvPr id="7" name="Rectangle 6"/>
              <p:cNvSpPr>
                <a:spLocks noRot="1" noChangeAspect="1" noMove="1" noResize="1" noEditPoints="1" noAdjustHandles="1" noChangeArrowheads="1" noChangeShapeType="1" noTextEdit="1"/>
              </p:cNvSpPr>
              <p:nvPr/>
            </p:nvSpPr>
            <p:spPr>
              <a:xfrm>
                <a:off x="4527273" y="3356078"/>
                <a:ext cx="668492" cy="567516"/>
              </a:xfrm>
              <a:prstGeom prst="rect">
                <a:avLst/>
              </a:prstGeom>
              <a:blipFill>
                <a:blip r:embed="rId5"/>
                <a:stretch>
                  <a:fillRect t="-21053" b="-29474"/>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996184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anim calcmode="lin" valueType="num">
                                      <p:cBhvr>
                                        <p:cTn id="15" dur="1000" fill="hold"/>
                                        <p:tgtEl>
                                          <p:spTgt spid="58"/>
                                        </p:tgtEl>
                                        <p:attrNameLst>
                                          <p:attrName>ppt_x</p:attrName>
                                        </p:attrNameLst>
                                      </p:cBhvr>
                                      <p:tavLst>
                                        <p:tav tm="0">
                                          <p:val>
                                            <p:strVal val="#ppt_x"/>
                                          </p:val>
                                        </p:tav>
                                        <p:tav tm="100000">
                                          <p:val>
                                            <p:strVal val="#ppt_x"/>
                                          </p:val>
                                        </p:tav>
                                      </p:tavLst>
                                    </p:anim>
                                    <p:anim calcmode="lin" valueType="num">
                                      <p:cBhvr>
                                        <p:cTn id="1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additive="base">
                                        <p:cTn id="48" dur="500" fill="hold"/>
                                        <p:tgtEl>
                                          <p:spTgt spid="44"/>
                                        </p:tgtEl>
                                        <p:attrNameLst>
                                          <p:attrName>ppt_x</p:attrName>
                                        </p:attrNameLst>
                                      </p:cBhvr>
                                      <p:tavLst>
                                        <p:tav tm="0">
                                          <p:val>
                                            <p:strVal val="#ppt_x"/>
                                          </p:val>
                                        </p:tav>
                                        <p:tav tm="100000">
                                          <p:val>
                                            <p:strVal val="#ppt_x"/>
                                          </p:val>
                                        </p:tav>
                                      </p:tavLst>
                                    </p:anim>
                                    <p:anim calcmode="lin" valueType="num">
                                      <p:cBhvr additive="base">
                                        <p:cTn id="49"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43" grpId="0"/>
      <p:bldP spid="44" grpId="0"/>
      <p:bldP spid="2" grpId="0"/>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1" name="文本框 48">
            <a:extLst>
              <a:ext uri="{FF2B5EF4-FFF2-40B4-BE49-F238E27FC236}">
                <a16:creationId xmlns:a16="http://schemas.microsoft.com/office/drawing/2014/main" id="{EF8686D2-9397-40D5-8291-89FC993C2B54}"/>
              </a:ext>
            </a:extLst>
          </p:cNvPr>
          <p:cNvSpPr txBox="1">
            <a:spLocks noChangeArrowheads="1"/>
          </p:cNvSpPr>
          <p:nvPr/>
        </p:nvSpPr>
        <p:spPr bwMode="auto">
          <a:xfrm>
            <a:off x="2333027" y="4903305"/>
            <a:ext cx="8073243" cy="1200329"/>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sz="3600" b="1" dirty="0">
                <a:latin typeface="Times" panose="02020603050405020304" pitchFamily="18" charset="0"/>
                <a:cs typeface="Times" panose="02020603050405020304" pitchFamily="18" charset="0"/>
              </a:rPr>
              <a:t>V</a:t>
            </a:r>
            <a:r>
              <a:rPr lang="vi-VN" sz="3600" b="1" dirty="0">
                <a:latin typeface="Times" panose="02020603050405020304" pitchFamily="18" charset="0"/>
                <a:cs typeface="Times" panose="02020603050405020304" pitchFamily="18" charset="0"/>
              </a:rPr>
              <a:t>ận dụng </a:t>
            </a:r>
            <a:r>
              <a:rPr lang="en-US" sz="3600" b="1" dirty="0" err="1">
                <a:latin typeface="Times" panose="02020603050405020304" pitchFamily="18" charset="0"/>
                <a:cs typeface="Times" panose="02020603050405020304" pitchFamily="18" charset="0"/>
              </a:rPr>
              <a:t>kiến</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thức</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để</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làm</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được</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các</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bài</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tập</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có</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liên</a:t>
            </a:r>
            <a:r>
              <a:rPr lang="en-US" sz="3600" b="1" dirty="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quan</a:t>
            </a:r>
            <a:endParaRPr lang="en-US" sz="3600" b="1" dirty="0">
              <a:latin typeface="Times" panose="02020603050405020304" pitchFamily="18" charset="0"/>
              <a:cs typeface="Times" panose="02020603050405020304" pitchFamily="18" charset="0"/>
            </a:endParaRPr>
          </a:p>
        </p:txBody>
      </p:sp>
      <p:sp>
        <p:nvSpPr>
          <p:cNvPr id="72" name="文本框 48">
            <a:extLst>
              <a:ext uri="{FF2B5EF4-FFF2-40B4-BE49-F238E27FC236}">
                <a16:creationId xmlns:a16="http://schemas.microsoft.com/office/drawing/2014/main" id="{7DE5AAD4-A1CB-4A2C-BC76-7E2F17B15A81}"/>
              </a:ext>
            </a:extLst>
          </p:cNvPr>
          <p:cNvSpPr txBox="1">
            <a:spLocks noChangeArrowheads="1"/>
          </p:cNvSpPr>
          <p:nvPr/>
        </p:nvSpPr>
        <p:spPr bwMode="auto">
          <a:xfrm>
            <a:off x="2303857" y="1599310"/>
            <a:ext cx="8102413" cy="2862322"/>
          </a:xfrm>
          <a:prstGeom prst="rect">
            <a:avLst/>
          </a:prstGeom>
          <a:ln>
            <a:headEnd/>
            <a:tailEnd/>
          </a:ln>
          <a:extLst/>
        </p:spPr>
        <p:style>
          <a:lnRef idx="1">
            <a:schemeClr val="accent2"/>
          </a:lnRef>
          <a:fillRef idx="2">
            <a:schemeClr val="accent2"/>
          </a:fillRef>
          <a:effectRef idx="1">
            <a:schemeClr val="accent2"/>
          </a:effectRef>
          <a:fontRef idx="minor">
            <a:schemeClr val="dk1"/>
          </a:fontRef>
        </p:style>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213"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just"/>
            <a:r>
              <a:rPr lang="en-US" sz="3600" b="1" dirty="0" err="1" smtClean="0">
                <a:latin typeface="Times" panose="02020603050405020304" pitchFamily="18" charset="0"/>
                <a:cs typeface="Times" panose="02020603050405020304" pitchFamily="18" charset="0"/>
              </a:rPr>
              <a:t>Nắm</a:t>
            </a:r>
            <a:r>
              <a:rPr lang="en-US" sz="3600" b="1" dirty="0" smtClean="0">
                <a:latin typeface="Times" panose="02020603050405020304" pitchFamily="18" charset="0"/>
                <a:cs typeface="Times" panose="02020603050405020304" pitchFamily="18" charset="0"/>
              </a:rPr>
              <a:t> </a:t>
            </a:r>
            <a:r>
              <a:rPr lang="en-US" sz="3600" b="1" dirty="0" err="1">
                <a:latin typeface="Times" panose="02020603050405020304" pitchFamily="18" charset="0"/>
                <a:cs typeface="Times" panose="02020603050405020304" pitchFamily="18" charset="0"/>
              </a:rPr>
              <a:t>được</a:t>
            </a:r>
            <a:r>
              <a:rPr lang="en-US" sz="3600" b="1" dirty="0">
                <a:latin typeface="Times" panose="02020603050405020304" pitchFamily="18" charset="0"/>
                <a:cs typeface="Times" panose="02020603050405020304" pitchFamily="18" charset="0"/>
              </a:rPr>
              <a:t> </a:t>
            </a:r>
            <a:r>
              <a:rPr lang="en-US" sz="3600" b="1" dirty="0" smtClean="0">
                <a:latin typeface="Times" panose="02020603050405020304" pitchFamily="18" charset="0"/>
                <a:cs typeface="Times" panose="02020603050405020304" pitchFamily="18" charset="0"/>
              </a:rPr>
              <a:t> </a:t>
            </a:r>
            <a:r>
              <a:rPr lang="en-US" sz="3600" b="1" dirty="0" err="1" smtClean="0">
                <a:latin typeface="Times" panose="02020603050405020304" pitchFamily="18" charset="0"/>
                <a:cs typeface="Times" panose="02020603050405020304" pitchFamily="18" charset="0"/>
              </a:rPr>
              <a:t>khi</a:t>
            </a:r>
            <a:r>
              <a:rPr lang="vi-VN" sz="3600" b="1" dirty="0" smtClean="0">
                <a:latin typeface="Times" panose="02020603050405020304" pitchFamily="18" charset="0"/>
                <a:cs typeface="Times" panose="02020603050405020304" pitchFamily="18" charset="0"/>
              </a:rPr>
              <a:t> </a:t>
            </a:r>
            <a:r>
              <a:rPr lang="nl-NL" sz="3600" b="1" dirty="0">
                <a:latin typeface="Times" panose="02020603050405020304" pitchFamily="18" charset="0"/>
                <a:cs typeface="Times" panose="02020603050405020304" pitchFamily="18" charset="0"/>
              </a:rPr>
              <a:t>viết thêm chữ số 0 vào bên phải  phần thập phân hoặc bỏ chữ số 0 (nếu có)  ở tận cùng bên phải phần thập phân của số thập phân thì giá trị của số thập phân không thay đổi </a:t>
            </a:r>
            <a:r>
              <a:rPr lang="nl-NL" sz="3600" b="1" dirty="0" smtClean="0">
                <a:latin typeface="Times" panose="02020603050405020304" pitchFamily="18" charset="0"/>
                <a:cs typeface="Times" panose="02020603050405020304" pitchFamily="18" charset="0"/>
              </a:rPr>
              <a:t>.</a:t>
            </a:r>
            <a:endParaRPr lang="en-US" sz="3600" b="1" dirty="0">
              <a:latin typeface="Times" panose="02020603050405020304" pitchFamily="18" charset="0"/>
              <a:cs typeface="Times" panose="02020603050405020304" pitchFamily="18" charset="0"/>
            </a:endParaRPr>
          </a:p>
        </p:txBody>
      </p:sp>
      <p:sp>
        <p:nvSpPr>
          <p:cNvPr id="75" name="文本框 11">
            <a:extLst>
              <a:ext uri="{FF2B5EF4-FFF2-40B4-BE49-F238E27FC236}">
                <a16:creationId xmlns:a16="http://schemas.microsoft.com/office/drawing/2014/main" id="{32D5894E-C1A1-402C-B2BE-BC04A3138FFE}"/>
              </a:ext>
            </a:extLst>
          </p:cNvPr>
          <p:cNvSpPr txBox="1"/>
          <p:nvPr/>
        </p:nvSpPr>
        <p:spPr bwMode="auto">
          <a:xfrm>
            <a:off x="3281288" y="784265"/>
            <a:ext cx="5649303" cy="769441"/>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600" normalizeH="0" baseline="0" noProof="0" smtClean="0">
                <a:ln>
                  <a:noFill/>
                </a:ln>
                <a:solidFill>
                  <a:srgbClr val="7030A0"/>
                </a:solidFill>
                <a:effectLst/>
                <a:uLnTx/>
                <a:uFillTx/>
                <a:latin typeface="Calibri" panose="020F0502020204030204" pitchFamily="34" charset="0"/>
                <a:ea typeface="仓耳羽辰体-谷力 W05" panose="02020400000000000000" pitchFamily="18" charset="-122"/>
              </a:rPr>
              <a:t>YÊU</a:t>
            </a:r>
            <a:r>
              <a:rPr kumimoji="0" lang="en-US" altLang="zh-CN" sz="4400" b="1" i="0" u="none" strike="noStrike" kern="1200" cap="none" spc="600" normalizeH="0" noProof="0" smtClean="0">
                <a:ln>
                  <a:noFill/>
                </a:ln>
                <a:solidFill>
                  <a:srgbClr val="7030A0"/>
                </a:solidFill>
                <a:effectLst/>
                <a:uLnTx/>
                <a:uFillTx/>
                <a:latin typeface="Calibri" panose="020F0502020204030204" pitchFamily="34" charset="0"/>
                <a:ea typeface="仓耳羽辰体-谷力 W05" panose="02020400000000000000" pitchFamily="18" charset="-122"/>
              </a:rPr>
              <a:t> CẦU CẦN ĐẠT</a:t>
            </a:r>
            <a:endParaRPr kumimoji="0" lang="zh-CN" altLang="en-US" sz="4400" b="1" i="0" u="none" strike="noStrike" kern="1200" cap="none" spc="600" normalizeH="0" baseline="0" noProof="0" dirty="0">
              <a:ln>
                <a:noFill/>
              </a:ln>
              <a:solidFill>
                <a:srgbClr val="7030A0"/>
              </a:solidFill>
              <a:effectLst/>
              <a:uLnTx/>
              <a:uFillTx/>
              <a:latin typeface="Calibri" panose="020F0502020204030204" pitchFamily="34" charset="0"/>
              <a:ea typeface="仓耳羽辰体-谷力 W05" panose="02020400000000000000" pitchFamily="18" charset="-122"/>
            </a:endParaRPr>
          </a:p>
        </p:txBody>
      </p:sp>
      <p:sp>
        <p:nvSpPr>
          <p:cNvPr id="76" name="矩形 75">
            <a:extLst>
              <a:ext uri="{FF2B5EF4-FFF2-40B4-BE49-F238E27FC236}">
                <a16:creationId xmlns:a16="http://schemas.microsoft.com/office/drawing/2014/main" id="{ADA5548B-B884-46E1-813A-9DC0FFE5CE4E}"/>
              </a:ext>
            </a:extLst>
          </p:cNvPr>
          <p:cNvSpPr/>
          <p:nvPr/>
        </p:nvSpPr>
        <p:spPr>
          <a:xfrm>
            <a:off x="1643370" y="2038471"/>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仓耳羽辰体-谷力 W05" panose="02020400000000000000" pitchFamily="18" charset="-122"/>
            </a:endParaRPr>
          </a:p>
        </p:txBody>
      </p:sp>
      <p:sp>
        <p:nvSpPr>
          <p:cNvPr id="77" name="文本框 76">
            <a:extLst>
              <a:ext uri="{FF2B5EF4-FFF2-40B4-BE49-F238E27FC236}">
                <a16:creationId xmlns:a16="http://schemas.microsoft.com/office/drawing/2014/main" id="{F390EFA1-3D0A-4C48-8A91-495039687E5F}"/>
              </a:ext>
            </a:extLst>
          </p:cNvPr>
          <p:cNvSpPr txBox="1"/>
          <p:nvPr/>
        </p:nvSpPr>
        <p:spPr>
          <a:xfrm>
            <a:off x="1577546" y="2044003"/>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pitchFamily="34" charset="0"/>
                <a:ea typeface="仓耳羽辰体-谷力 W05" panose="02020400000000000000" pitchFamily="18" charset="-122"/>
              </a:rPr>
              <a:t>01</a:t>
            </a: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仓耳羽辰体-谷力 W05" panose="02020400000000000000" pitchFamily="18" charset="-122"/>
            </a:endParaRPr>
          </a:p>
        </p:txBody>
      </p:sp>
      <p:sp>
        <p:nvSpPr>
          <p:cNvPr id="78" name="矩形 77">
            <a:extLst>
              <a:ext uri="{FF2B5EF4-FFF2-40B4-BE49-F238E27FC236}">
                <a16:creationId xmlns:a16="http://schemas.microsoft.com/office/drawing/2014/main" id="{0F6D8453-2CCA-4B8F-BA89-D0CD939CC633}"/>
              </a:ext>
            </a:extLst>
          </p:cNvPr>
          <p:cNvSpPr/>
          <p:nvPr/>
        </p:nvSpPr>
        <p:spPr>
          <a:xfrm>
            <a:off x="1643370" y="5197487"/>
            <a:ext cx="528838" cy="494725"/>
          </a:xfrm>
          <a:prstGeom prst="rect">
            <a:avLst/>
          </a:prstGeom>
          <a:solidFill>
            <a:srgbClr val="FFA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仓耳羽辰体-谷力 W05" panose="02020400000000000000" pitchFamily="18" charset="-122"/>
            </a:endParaRPr>
          </a:p>
        </p:txBody>
      </p:sp>
      <p:sp>
        <p:nvSpPr>
          <p:cNvPr id="79" name="文本框 78">
            <a:extLst>
              <a:ext uri="{FF2B5EF4-FFF2-40B4-BE49-F238E27FC236}">
                <a16:creationId xmlns:a16="http://schemas.microsoft.com/office/drawing/2014/main" id="{52FCA020-6A30-4DE0-BB68-77D76FD3B1A0}"/>
              </a:ext>
            </a:extLst>
          </p:cNvPr>
          <p:cNvSpPr txBox="1"/>
          <p:nvPr/>
        </p:nvSpPr>
        <p:spPr>
          <a:xfrm>
            <a:off x="1577210" y="5168992"/>
            <a:ext cx="6604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Calibri" panose="020F0502020204030204" pitchFamily="34" charset="0"/>
                <a:ea typeface="仓耳羽辰体-谷力 W05" panose="02020400000000000000" pitchFamily="18" charset="-122"/>
              </a:rPr>
              <a:t>02</a:t>
            </a:r>
            <a:endParaRPr kumimoji="0" lang="zh-CN" altLang="en-US" sz="2800" b="0" i="0" u="none" strike="noStrike" kern="1200" cap="none" spc="0" normalizeH="0" baseline="0" noProof="0" dirty="0">
              <a:ln>
                <a:noFill/>
              </a:ln>
              <a:solidFill>
                <a:prstClr val="white"/>
              </a:solidFill>
              <a:effectLst/>
              <a:uLnTx/>
              <a:uFillTx/>
              <a:latin typeface="Calibri" panose="020F0502020204030204" pitchFamily="34" charset="0"/>
              <a:ea typeface="仓耳羽辰体-谷力 W05" panose="02020400000000000000" pitchFamily="18" charset="-122"/>
            </a:endParaRPr>
          </a:p>
        </p:txBody>
      </p:sp>
    </p:spTree>
    <p:extLst>
      <p:ext uri="{BB962C8B-B14F-4D97-AF65-F5344CB8AC3E}">
        <p14:creationId xmlns:p14="http://schemas.microsoft.com/office/powerpoint/2010/main" val="1215660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31"/>
          <p:cNvGrpSpPr/>
          <p:nvPr/>
        </p:nvGrpSpPr>
        <p:grpSpPr>
          <a:xfrm>
            <a:off x="561545" y="748557"/>
            <a:ext cx="3854671" cy="732375"/>
            <a:chOff x="603225" y="2182575"/>
            <a:chExt cx="2577800" cy="424450"/>
          </a:xfrm>
        </p:grpSpPr>
        <p:sp>
          <p:nvSpPr>
            <p:cNvPr id="342" name="Google Shape;342;p31"/>
            <p:cNvSpPr/>
            <p:nvPr/>
          </p:nvSpPr>
          <p:spPr>
            <a:xfrm>
              <a:off x="603225" y="2317450"/>
              <a:ext cx="2577800" cy="191900"/>
            </a:xfrm>
            <a:custGeom>
              <a:avLst/>
              <a:gdLst/>
              <a:ahLst/>
              <a:cxnLst/>
              <a:rect l="l" t="t" r="r" b="b"/>
              <a:pathLst>
                <a:path w="103112" h="7676" extrusionOk="0">
                  <a:moveTo>
                    <a:pt x="68689" y="0"/>
                  </a:moveTo>
                  <a:cubicBezTo>
                    <a:pt x="68006" y="0"/>
                    <a:pt x="67325" y="39"/>
                    <a:pt x="66659" y="122"/>
                  </a:cubicBezTo>
                  <a:cubicBezTo>
                    <a:pt x="65933" y="183"/>
                    <a:pt x="64838" y="202"/>
                    <a:pt x="63559" y="202"/>
                  </a:cubicBezTo>
                  <a:cubicBezTo>
                    <a:pt x="61490" y="202"/>
                    <a:pt x="58940" y="153"/>
                    <a:pt x="56701" y="153"/>
                  </a:cubicBezTo>
                  <a:cubicBezTo>
                    <a:pt x="55317" y="153"/>
                    <a:pt x="54051" y="172"/>
                    <a:pt x="53091" y="233"/>
                  </a:cubicBezTo>
                  <a:cubicBezTo>
                    <a:pt x="52810" y="253"/>
                    <a:pt x="52614" y="261"/>
                    <a:pt x="52472" y="261"/>
                  </a:cubicBezTo>
                  <a:cubicBezTo>
                    <a:pt x="51814" y="261"/>
                    <a:pt x="52362" y="85"/>
                    <a:pt x="51205" y="85"/>
                  </a:cubicBezTo>
                  <a:cubicBezTo>
                    <a:pt x="50650" y="85"/>
                    <a:pt x="48580" y="122"/>
                    <a:pt x="45770" y="159"/>
                  </a:cubicBezTo>
                  <a:cubicBezTo>
                    <a:pt x="34074" y="411"/>
                    <a:pt x="26612" y="643"/>
                    <a:pt x="23595" y="643"/>
                  </a:cubicBezTo>
                  <a:cubicBezTo>
                    <a:pt x="22636" y="643"/>
                    <a:pt x="22126" y="619"/>
                    <a:pt x="22072" y="566"/>
                  </a:cubicBezTo>
                  <a:cubicBezTo>
                    <a:pt x="22049" y="537"/>
                    <a:pt x="22015" y="525"/>
                    <a:pt x="21972" y="525"/>
                  </a:cubicBezTo>
                  <a:cubicBezTo>
                    <a:pt x="21774" y="525"/>
                    <a:pt x="21400" y="777"/>
                    <a:pt x="21177" y="777"/>
                  </a:cubicBezTo>
                  <a:cubicBezTo>
                    <a:pt x="21137" y="777"/>
                    <a:pt x="21102" y="769"/>
                    <a:pt x="21074" y="751"/>
                  </a:cubicBezTo>
                  <a:cubicBezTo>
                    <a:pt x="12013" y="1258"/>
                    <a:pt x="5487" y="1610"/>
                    <a:pt x="3815" y="1610"/>
                  </a:cubicBezTo>
                  <a:cubicBezTo>
                    <a:pt x="3659" y="1610"/>
                    <a:pt x="3545" y="1607"/>
                    <a:pt x="3476" y="1601"/>
                  </a:cubicBezTo>
                  <a:cubicBezTo>
                    <a:pt x="3243" y="1568"/>
                    <a:pt x="3047" y="1551"/>
                    <a:pt x="2878" y="1551"/>
                  </a:cubicBezTo>
                  <a:cubicBezTo>
                    <a:pt x="2484" y="1551"/>
                    <a:pt x="2241" y="1642"/>
                    <a:pt x="2034" y="1823"/>
                  </a:cubicBezTo>
                  <a:cubicBezTo>
                    <a:pt x="1221" y="2599"/>
                    <a:pt x="1" y="7442"/>
                    <a:pt x="925" y="7664"/>
                  </a:cubicBezTo>
                  <a:cubicBezTo>
                    <a:pt x="979" y="7672"/>
                    <a:pt x="1071" y="7675"/>
                    <a:pt x="1197" y="7675"/>
                  </a:cubicBezTo>
                  <a:cubicBezTo>
                    <a:pt x="3026" y="7675"/>
                    <a:pt x="12055" y="6926"/>
                    <a:pt x="16854" y="6926"/>
                  </a:cubicBezTo>
                  <a:cubicBezTo>
                    <a:pt x="18119" y="6926"/>
                    <a:pt x="19090" y="6978"/>
                    <a:pt x="19558" y="7109"/>
                  </a:cubicBezTo>
                  <a:cubicBezTo>
                    <a:pt x="22240" y="6905"/>
                    <a:pt x="30321" y="6242"/>
                    <a:pt x="35306" y="6242"/>
                  </a:cubicBezTo>
                  <a:cubicBezTo>
                    <a:pt x="36644" y="6242"/>
                    <a:pt x="37759" y="6290"/>
                    <a:pt x="38487" y="6407"/>
                  </a:cubicBezTo>
                  <a:cubicBezTo>
                    <a:pt x="39300" y="6074"/>
                    <a:pt x="43626" y="6000"/>
                    <a:pt x="45327" y="6000"/>
                  </a:cubicBezTo>
                  <a:cubicBezTo>
                    <a:pt x="46783" y="5990"/>
                    <a:pt x="47769" y="5986"/>
                    <a:pt x="48537" y="5986"/>
                  </a:cubicBezTo>
                  <a:cubicBezTo>
                    <a:pt x="50634" y="5986"/>
                    <a:pt x="51099" y="6020"/>
                    <a:pt x="55050" y="6074"/>
                  </a:cubicBezTo>
                  <a:cubicBezTo>
                    <a:pt x="56788" y="6074"/>
                    <a:pt x="58008" y="6074"/>
                    <a:pt x="58156" y="6037"/>
                  </a:cubicBezTo>
                  <a:cubicBezTo>
                    <a:pt x="58465" y="5944"/>
                    <a:pt x="59242" y="5903"/>
                    <a:pt x="60073" y="5903"/>
                  </a:cubicBezTo>
                  <a:cubicBezTo>
                    <a:pt x="61225" y="5903"/>
                    <a:pt x="62482" y="5982"/>
                    <a:pt x="62740" y="6111"/>
                  </a:cubicBezTo>
                  <a:cubicBezTo>
                    <a:pt x="63078" y="6286"/>
                    <a:pt x="63481" y="6341"/>
                    <a:pt x="63892" y="6341"/>
                  </a:cubicBezTo>
                  <a:cubicBezTo>
                    <a:pt x="64610" y="6341"/>
                    <a:pt x="65357" y="6173"/>
                    <a:pt x="65839" y="6173"/>
                  </a:cubicBezTo>
                  <a:cubicBezTo>
                    <a:pt x="66018" y="6173"/>
                    <a:pt x="66161" y="6196"/>
                    <a:pt x="66252" y="6259"/>
                  </a:cubicBezTo>
                  <a:cubicBezTo>
                    <a:pt x="68041" y="6144"/>
                    <a:pt x="68659" y="6018"/>
                    <a:pt x="71435" y="6018"/>
                  </a:cubicBezTo>
                  <a:cubicBezTo>
                    <a:pt x="73993" y="6018"/>
                    <a:pt x="78384" y="6125"/>
                    <a:pt x="87215" y="6444"/>
                  </a:cubicBezTo>
                  <a:lnTo>
                    <a:pt x="90283" y="6555"/>
                  </a:lnTo>
                  <a:cubicBezTo>
                    <a:pt x="90895" y="6498"/>
                    <a:pt x="91521" y="6475"/>
                    <a:pt x="92148" y="6475"/>
                  </a:cubicBezTo>
                  <a:cubicBezTo>
                    <a:pt x="94856" y="6475"/>
                    <a:pt x="97587" y="6904"/>
                    <a:pt x="99283" y="6904"/>
                  </a:cubicBezTo>
                  <a:cubicBezTo>
                    <a:pt x="100019" y="6904"/>
                    <a:pt x="100560" y="6823"/>
                    <a:pt x="100820" y="6592"/>
                  </a:cubicBezTo>
                  <a:cubicBezTo>
                    <a:pt x="101781" y="5742"/>
                    <a:pt x="103112" y="2044"/>
                    <a:pt x="102779" y="1120"/>
                  </a:cubicBezTo>
                  <a:cubicBezTo>
                    <a:pt x="102704" y="895"/>
                    <a:pt x="98934" y="805"/>
                    <a:pt x="96381" y="805"/>
                  </a:cubicBezTo>
                  <a:cubicBezTo>
                    <a:pt x="95163" y="805"/>
                    <a:pt x="94222" y="826"/>
                    <a:pt x="94091" y="861"/>
                  </a:cubicBezTo>
                  <a:cubicBezTo>
                    <a:pt x="94040" y="879"/>
                    <a:pt x="93986" y="886"/>
                    <a:pt x="93934" y="886"/>
                  </a:cubicBezTo>
                  <a:cubicBezTo>
                    <a:pt x="93761" y="886"/>
                    <a:pt x="93602" y="807"/>
                    <a:pt x="93573" y="751"/>
                  </a:cubicBezTo>
                  <a:cubicBezTo>
                    <a:pt x="93573" y="714"/>
                    <a:pt x="89802" y="492"/>
                    <a:pt x="89729" y="492"/>
                  </a:cubicBezTo>
                  <a:cubicBezTo>
                    <a:pt x="89433" y="455"/>
                    <a:pt x="86179" y="270"/>
                    <a:pt x="85884" y="270"/>
                  </a:cubicBezTo>
                  <a:cubicBezTo>
                    <a:pt x="85884" y="198"/>
                    <a:pt x="85791" y="157"/>
                    <a:pt x="85646" y="157"/>
                  </a:cubicBezTo>
                  <a:cubicBezTo>
                    <a:pt x="85566" y="157"/>
                    <a:pt x="85471" y="170"/>
                    <a:pt x="85366" y="196"/>
                  </a:cubicBezTo>
                  <a:cubicBezTo>
                    <a:pt x="84886" y="309"/>
                    <a:pt x="83003" y="357"/>
                    <a:pt x="80740" y="357"/>
                  </a:cubicBezTo>
                  <a:cubicBezTo>
                    <a:pt x="80041" y="357"/>
                    <a:pt x="79305" y="353"/>
                    <a:pt x="78563" y="344"/>
                  </a:cubicBezTo>
                  <a:cubicBezTo>
                    <a:pt x="75421" y="344"/>
                    <a:pt x="72204" y="270"/>
                    <a:pt x="71169" y="159"/>
                  </a:cubicBezTo>
                  <a:cubicBezTo>
                    <a:pt x="70357" y="57"/>
                    <a:pt x="69522" y="0"/>
                    <a:pt x="68689" y="0"/>
                  </a:cubicBezTo>
                  <a:close/>
                </a:path>
              </a:pathLst>
            </a:custGeom>
            <a:solidFill>
              <a:srgbClr val="C4F150">
                <a:alpha val="49550"/>
              </a:srgbClr>
            </a:solidFill>
            <a:ln>
              <a:noFill/>
            </a:ln>
          </p:spPr>
          <p:txBody>
            <a:bodyPr spcFirstLastPara="1" wrap="square" lIns="121900" tIns="121900" rIns="121900" bIns="121900" anchor="ctr" anchorCtr="0">
              <a:noAutofit/>
            </a:bodyPr>
            <a:lstStyle/>
            <a:p>
              <a:endParaRPr sz="2400"/>
            </a:p>
          </p:txBody>
        </p:sp>
        <p:sp>
          <p:nvSpPr>
            <p:cNvPr id="343" name="Google Shape;343;p31"/>
            <p:cNvSpPr/>
            <p:nvPr/>
          </p:nvSpPr>
          <p:spPr>
            <a:xfrm>
              <a:off x="973850" y="2427875"/>
              <a:ext cx="1943775" cy="179150"/>
            </a:xfrm>
            <a:custGeom>
              <a:avLst/>
              <a:gdLst/>
              <a:ahLst/>
              <a:cxnLst/>
              <a:rect l="l" t="t" r="r" b="b"/>
              <a:pathLst>
                <a:path w="77751" h="7166" extrusionOk="0">
                  <a:moveTo>
                    <a:pt x="64615" y="1"/>
                  </a:moveTo>
                  <a:cubicBezTo>
                    <a:pt x="64546" y="1"/>
                    <a:pt x="64460" y="21"/>
                    <a:pt x="64367" y="68"/>
                  </a:cubicBezTo>
                  <a:cubicBezTo>
                    <a:pt x="63663" y="321"/>
                    <a:pt x="58750" y="489"/>
                    <a:pt x="55765" y="489"/>
                  </a:cubicBezTo>
                  <a:cubicBezTo>
                    <a:pt x="54833" y="489"/>
                    <a:pt x="54089" y="472"/>
                    <a:pt x="53719" y="437"/>
                  </a:cubicBezTo>
                  <a:cubicBezTo>
                    <a:pt x="53172" y="349"/>
                    <a:pt x="52625" y="303"/>
                    <a:pt x="52083" y="303"/>
                  </a:cubicBezTo>
                  <a:cubicBezTo>
                    <a:pt x="51488" y="303"/>
                    <a:pt x="50898" y="358"/>
                    <a:pt x="50318" y="474"/>
                  </a:cubicBezTo>
                  <a:cubicBezTo>
                    <a:pt x="48359" y="733"/>
                    <a:pt x="42739" y="511"/>
                    <a:pt x="40151" y="733"/>
                  </a:cubicBezTo>
                  <a:cubicBezTo>
                    <a:pt x="39958" y="751"/>
                    <a:pt x="39816" y="758"/>
                    <a:pt x="39710" y="758"/>
                  </a:cubicBezTo>
                  <a:cubicBezTo>
                    <a:pt x="39142" y="758"/>
                    <a:pt x="39581" y="548"/>
                    <a:pt x="38709" y="548"/>
                  </a:cubicBezTo>
                  <a:cubicBezTo>
                    <a:pt x="37484" y="575"/>
                    <a:pt x="26790" y="851"/>
                    <a:pt x="20802" y="851"/>
                  </a:cubicBezTo>
                  <a:cubicBezTo>
                    <a:pt x="18482" y="851"/>
                    <a:pt x="16868" y="810"/>
                    <a:pt x="16786" y="696"/>
                  </a:cubicBezTo>
                  <a:cubicBezTo>
                    <a:pt x="16773" y="665"/>
                    <a:pt x="16750" y="653"/>
                    <a:pt x="16719" y="653"/>
                  </a:cubicBezTo>
                  <a:cubicBezTo>
                    <a:pt x="16587" y="653"/>
                    <a:pt x="16313" y="873"/>
                    <a:pt x="16137" y="873"/>
                  </a:cubicBezTo>
                  <a:cubicBezTo>
                    <a:pt x="16102" y="873"/>
                    <a:pt x="16071" y="864"/>
                    <a:pt x="16046" y="844"/>
                  </a:cubicBezTo>
                  <a:cubicBezTo>
                    <a:pt x="16046" y="844"/>
                    <a:pt x="8469" y="1095"/>
                    <a:pt x="4755" y="1095"/>
                  </a:cubicBezTo>
                  <a:cubicBezTo>
                    <a:pt x="3742" y="1095"/>
                    <a:pt x="3017" y="1076"/>
                    <a:pt x="2811" y="1029"/>
                  </a:cubicBezTo>
                  <a:cubicBezTo>
                    <a:pt x="2594" y="991"/>
                    <a:pt x="2425" y="970"/>
                    <a:pt x="2288" y="970"/>
                  </a:cubicBezTo>
                  <a:cubicBezTo>
                    <a:pt x="2029" y="970"/>
                    <a:pt x="1884" y="1044"/>
                    <a:pt x="1739" y="1214"/>
                  </a:cubicBezTo>
                  <a:cubicBezTo>
                    <a:pt x="1073" y="1916"/>
                    <a:pt x="1" y="6722"/>
                    <a:pt x="703" y="6981"/>
                  </a:cubicBezTo>
                  <a:cubicBezTo>
                    <a:pt x="822" y="7012"/>
                    <a:pt x="1152" y="7024"/>
                    <a:pt x="1636" y="7024"/>
                  </a:cubicBezTo>
                  <a:cubicBezTo>
                    <a:pt x="3438" y="7024"/>
                    <a:pt x="7375" y="6855"/>
                    <a:pt x="10514" y="6855"/>
                  </a:cubicBezTo>
                  <a:cubicBezTo>
                    <a:pt x="12564" y="6855"/>
                    <a:pt x="14273" y="6927"/>
                    <a:pt x="14826" y="7166"/>
                  </a:cubicBezTo>
                  <a:cubicBezTo>
                    <a:pt x="16483" y="7055"/>
                    <a:pt x="22288" y="6615"/>
                    <a:pt x="26120" y="6615"/>
                  </a:cubicBezTo>
                  <a:cubicBezTo>
                    <a:pt x="27418" y="6615"/>
                    <a:pt x="28489" y="6665"/>
                    <a:pt x="29097" y="6796"/>
                  </a:cubicBezTo>
                  <a:cubicBezTo>
                    <a:pt x="29642" y="6539"/>
                    <a:pt x="32150" y="6474"/>
                    <a:pt x="34955" y="6474"/>
                  </a:cubicBezTo>
                  <a:cubicBezTo>
                    <a:pt x="37844" y="6474"/>
                    <a:pt x="41049" y="6543"/>
                    <a:pt x="42752" y="6543"/>
                  </a:cubicBezTo>
                  <a:cubicBezTo>
                    <a:pt x="43436" y="6543"/>
                    <a:pt x="43878" y="6532"/>
                    <a:pt x="43959" y="6500"/>
                  </a:cubicBezTo>
                  <a:cubicBezTo>
                    <a:pt x="44243" y="6376"/>
                    <a:pt x="44981" y="6320"/>
                    <a:pt x="45707" y="6320"/>
                  </a:cubicBezTo>
                  <a:cubicBezTo>
                    <a:pt x="46491" y="6320"/>
                    <a:pt x="47262" y="6385"/>
                    <a:pt x="47434" y="6500"/>
                  </a:cubicBezTo>
                  <a:cubicBezTo>
                    <a:pt x="47673" y="6656"/>
                    <a:pt x="47958" y="6707"/>
                    <a:pt x="48252" y="6707"/>
                  </a:cubicBezTo>
                  <a:cubicBezTo>
                    <a:pt x="48810" y="6707"/>
                    <a:pt x="49402" y="6525"/>
                    <a:pt x="49782" y="6525"/>
                  </a:cubicBezTo>
                  <a:cubicBezTo>
                    <a:pt x="49918" y="6525"/>
                    <a:pt x="50026" y="6548"/>
                    <a:pt x="50096" y="6611"/>
                  </a:cubicBezTo>
                  <a:lnTo>
                    <a:pt x="53313" y="6242"/>
                  </a:lnTo>
                  <a:lnTo>
                    <a:pt x="68286" y="6242"/>
                  </a:lnTo>
                  <a:cubicBezTo>
                    <a:pt x="69090" y="6094"/>
                    <a:pt x="69945" y="6048"/>
                    <a:pt x="70786" y="6048"/>
                  </a:cubicBezTo>
                  <a:cubicBezTo>
                    <a:pt x="72188" y="6048"/>
                    <a:pt x="73551" y="6176"/>
                    <a:pt x="74576" y="6176"/>
                  </a:cubicBezTo>
                  <a:cubicBezTo>
                    <a:pt x="75396" y="6176"/>
                    <a:pt x="76000" y="6094"/>
                    <a:pt x="76234" y="5798"/>
                  </a:cubicBezTo>
                  <a:cubicBezTo>
                    <a:pt x="76937" y="4874"/>
                    <a:pt x="77750" y="1103"/>
                    <a:pt x="77455" y="178"/>
                  </a:cubicBezTo>
                  <a:cubicBezTo>
                    <a:pt x="77426" y="102"/>
                    <a:pt x="77000" y="73"/>
                    <a:pt x="76377" y="73"/>
                  </a:cubicBezTo>
                  <a:cubicBezTo>
                    <a:pt x="74582" y="73"/>
                    <a:pt x="71158" y="318"/>
                    <a:pt x="70911" y="400"/>
                  </a:cubicBezTo>
                  <a:cubicBezTo>
                    <a:pt x="70874" y="425"/>
                    <a:pt x="70829" y="437"/>
                    <a:pt x="70782" y="437"/>
                  </a:cubicBezTo>
                  <a:cubicBezTo>
                    <a:pt x="70689" y="437"/>
                    <a:pt x="70590" y="388"/>
                    <a:pt x="70541" y="289"/>
                  </a:cubicBezTo>
                  <a:cubicBezTo>
                    <a:pt x="70504" y="215"/>
                    <a:pt x="64774" y="142"/>
                    <a:pt x="64774" y="105"/>
                  </a:cubicBezTo>
                  <a:cubicBezTo>
                    <a:pt x="64774" y="40"/>
                    <a:pt x="64711" y="1"/>
                    <a:pt x="64615" y="1"/>
                  </a:cubicBezTo>
                  <a:close/>
                </a:path>
              </a:pathLst>
            </a:custGeom>
            <a:solidFill>
              <a:srgbClr val="C4F150">
                <a:alpha val="49550"/>
              </a:srgbClr>
            </a:solidFill>
            <a:ln>
              <a:noFill/>
            </a:ln>
          </p:spPr>
          <p:txBody>
            <a:bodyPr spcFirstLastPara="1" wrap="square" lIns="121900" tIns="121900" rIns="121900" bIns="121900" anchor="ctr" anchorCtr="0">
              <a:noAutofit/>
            </a:bodyPr>
            <a:lstStyle/>
            <a:p>
              <a:endParaRPr sz="2400"/>
            </a:p>
          </p:txBody>
        </p:sp>
        <p:sp>
          <p:nvSpPr>
            <p:cNvPr id="344" name="Google Shape;344;p31"/>
            <p:cNvSpPr/>
            <p:nvPr/>
          </p:nvSpPr>
          <p:spPr>
            <a:xfrm>
              <a:off x="961850" y="2182575"/>
              <a:ext cx="1696050" cy="207250"/>
            </a:xfrm>
            <a:custGeom>
              <a:avLst/>
              <a:gdLst/>
              <a:ahLst/>
              <a:cxnLst/>
              <a:rect l="l" t="t" r="r" b="b"/>
              <a:pathLst>
                <a:path w="67842" h="8290" extrusionOk="0">
                  <a:moveTo>
                    <a:pt x="66961" y="1"/>
                  </a:moveTo>
                  <a:cubicBezTo>
                    <a:pt x="65549" y="1"/>
                    <a:pt x="62061" y="407"/>
                    <a:pt x="61852" y="526"/>
                  </a:cubicBezTo>
                  <a:cubicBezTo>
                    <a:pt x="61813" y="552"/>
                    <a:pt x="61769" y="564"/>
                    <a:pt x="61725" y="564"/>
                  </a:cubicBezTo>
                  <a:cubicBezTo>
                    <a:pt x="61646" y="564"/>
                    <a:pt x="61567" y="524"/>
                    <a:pt x="61520" y="452"/>
                  </a:cubicBezTo>
                  <a:cubicBezTo>
                    <a:pt x="61501" y="415"/>
                    <a:pt x="60882" y="406"/>
                    <a:pt x="60258" y="406"/>
                  </a:cubicBezTo>
                  <a:cubicBezTo>
                    <a:pt x="59634" y="406"/>
                    <a:pt x="59006" y="415"/>
                    <a:pt x="58969" y="415"/>
                  </a:cubicBezTo>
                  <a:lnTo>
                    <a:pt x="56455" y="415"/>
                  </a:lnTo>
                  <a:cubicBezTo>
                    <a:pt x="56455" y="351"/>
                    <a:pt x="56405" y="311"/>
                    <a:pt x="56326" y="311"/>
                  </a:cubicBezTo>
                  <a:cubicBezTo>
                    <a:pt x="56270" y="311"/>
                    <a:pt x="56199" y="332"/>
                    <a:pt x="56122" y="378"/>
                  </a:cubicBezTo>
                  <a:cubicBezTo>
                    <a:pt x="55434" y="706"/>
                    <a:pt x="49756" y="1062"/>
                    <a:pt x="47543" y="1062"/>
                  </a:cubicBezTo>
                  <a:cubicBezTo>
                    <a:pt x="47258" y="1062"/>
                    <a:pt x="47031" y="1056"/>
                    <a:pt x="46879" y="1044"/>
                  </a:cubicBezTo>
                  <a:cubicBezTo>
                    <a:pt x="46480" y="984"/>
                    <a:pt x="46081" y="955"/>
                    <a:pt x="45681" y="955"/>
                  </a:cubicBezTo>
                  <a:cubicBezTo>
                    <a:pt x="45082" y="955"/>
                    <a:pt x="44483" y="1021"/>
                    <a:pt x="43884" y="1154"/>
                  </a:cubicBezTo>
                  <a:cubicBezTo>
                    <a:pt x="42184" y="1487"/>
                    <a:pt x="37267" y="1339"/>
                    <a:pt x="35048" y="1598"/>
                  </a:cubicBezTo>
                  <a:cubicBezTo>
                    <a:pt x="34831" y="1628"/>
                    <a:pt x="34687" y="1640"/>
                    <a:pt x="34587" y="1640"/>
                  </a:cubicBezTo>
                  <a:cubicBezTo>
                    <a:pt x="34225" y="1640"/>
                    <a:pt x="34458" y="1484"/>
                    <a:pt x="33934" y="1484"/>
                  </a:cubicBezTo>
                  <a:cubicBezTo>
                    <a:pt x="33892" y="1484"/>
                    <a:pt x="33844" y="1485"/>
                    <a:pt x="33791" y="1487"/>
                  </a:cubicBezTo>
                  <a:cubicBezTo>
                    <a:pt x="33015" y="1487"/>
                    <a:pt x="28357" y="1709"/>
                    <a:pt x="23772" y="1857"/>
                  </a:cubicBezTo>
                  <a:cubicBezTo>
                    <a:pt x="21499" y="1912"/>
                    <a:pt x="19253" y="1949"/>
                    <a:pt x="17561" y="1949"/>
                  </a:cubicBezTo>
                  <a:cubicBezTo>
                    <a:pt x="15870" y="1949"/>
                    <a:pt x="14733" y="1912"/>
                    <a:pt x="14678" y="1820"/>
                  </a:cubicBezTo>
                  <a:cubicBezTo>
                    <a:pt x="14665" y="1789"/>
                    <a:pt x="14644" y="1777"/>
                    <a:pt x="14616" y="1777"/>
                  </a:cubicBezTo>
                  <a:cubicBezTo>
                    <a:pt x="14499" y="1777"/>
                    <a:pt x="14268" y="1997"/>
                    <a:pt x="14123" y="1997"/>
                  </a:cubicBezTo>
                  <a:cubicBezTo>
                    <a:pt x="14094" y="1997"/>
                    <a:pt x="14069" y="1988"/>
                    <a:pt x="14049" y="1968"/>
                  </a:cubicBezTo>
                  <a:cubicBezTo>
                    <a:pt x="13238" y="2024"/>
                    <a:pt x="7539" y="2228"/>
                    <a:pt x="4444" y="2228"/>
                  </a:cubicBezTo>
                  <a:cubicBezTo>
                    <a:pt x="3448" y="2228"/>
                    <a:pt x="2721" y="2207"/>
                    <a:pt x="2514" y="2153"/>
                  </a:cubicBezTo>
                  <a:cubicBezTo>
                    <a:pt x="2324" y="2102"/>
                    <a:pt x="2173" y="2077"/>
                    <a:pt x="2049" y="2077"/>
                  </a:cubicBezTo>
                  <a:cubicBezTo>
                    <a:pt x="1812" y="2077"/>
                    <a:pt x="1674" y="2168"/>
                    <a:pt x="1553" y="2338"/>
                  </a:cubicBezTo>
                  <a:cubicBezTo>
                    <a:pt x="961" y="3003"/>
                    <a:pt x="0" y="7809"/>
                    <a:pt x="629" y="8105"/>
                  </a:cubicBezTo>
                  <a:cubicBezTo>
                    <a:pt x="748" y="8138"/>
                    <a:pt x="1069" y="8150"/>
                    <a:pt x="1533" y="8150"/>
                  </a:cubicBezTo>
                  <a:cubicBezTo>
                    <a:pt x="3158" y="8150"/>
                    <a:pt x="6544" y="7995"/>
                    <a:pt x="9240" y="7995"/>
                  </a:cubicBezTo>
                  <a:cubicBezTo>
                    <a:pt x="11028" y="7995"/>
                    <a:pt x="12512" y="8063"/>
                    <a:pt x="12977" y="8290"/>
                  </a:cubicBezTo>
                  <a:cubicBezTo>
                    <a:pt x="14473" y="8177"/>
                    <a:pt x="19764" y="7676"/>
                    <a:pt x="23120" y="7676"/>
                  </a:cubicBezTo>
                  <a:cubicBezTo>
                    <a:pt x="24159" y="7676"/>
                    <a:pt x="25012" y="7724"/>
                    <a:pt x="25510" y="7846"/>
                  </a:cubicBezTo>
                  <a:cubicBezTo>
                    <a:pt x="26102" y="7513"/>
                    <a:pt x="29244" y="7439"/>
                    <a:pt x="32276" y="7439"/>
                  </a:cubicBezTo>
                  <a:cubicBezTo>
                    <a:pt x="35344" y="7403"/>
                    <a:pt x="38302" y="7403"/>
                    <a:pt x="38524" y="7329"/>
                  </a:cubicBezTo>
                  <a:cubicBezTo>
                    <a:pt x="38781" y="7190"/>
                    <a:pt x="39547" y="7115"/>
                    <a:pt x="40249" y="7115"/>
                  </a:cubicBezTo>
                  <a:cubicBezTo>
                    <a:pt x="40858" y="7115"/>
                    <a:pt x="41418" y="7171"/>
                    <a:pt x="41555" y="7292"/>
                  </a:cubicBezTo>
                  <a:cubicBezTo>
                    <a:pt x="41753" y="7424"/>
                    <a:pt x="41980" y="7469"/>
                    <a:pt x="42214" y="7469"/>
                  </a:cubicBezTo>
                  <a:cubicBezTo>
                    <a:pt x="42731" y="7469"/>
                    <a:pt x="43282" y="7246"/>
                    <a:pt x="43626" y="7246"/>
                  </a:cubicBezTo>
                  <a:cubicBezTo>
                    <a:pt x="43736" y="7246"/>
                    <a:pt x="43825" y="7269"/>
                    <a:pt x="43884" y="7329"/>
                  </a:cubicBezTo>
                  <a:cubicBezTo>
                    <a:pt x="47397" y="6774"/>
                    <a:pt x="45363" y="6922"/>
                    <a:pt x="53238" y="6663"/>
                  </a:cubicBezTo>
                  <a:cubicBezTo>
                    <a:pt x="56492" y="6552"/>
                    <a:pt x="59782" y="6441"/>
                    <a:pt x="59782" y="6441"/>
                  </a:cubicBezTo>
                  <a:cubicBezTo>
                    <a:pt x="60732" y="6201"/>
                    <a:pt x="61778" y="6151"/>
                    <a:pt x="62766" y="6151"/>
                  </a:cubicBezTo>
                  <a:cubicBezTo>
                    <a:pt x="63460" y="6151"/>
                    <a:pt x="64127" y="6175"/>
                    <a:pt x="64711" y="6175"/>
                  </a:cubicBezTo>
                  <a:cubicBezTo>
                    <a:pt x="65721" y="6175"/>
                    <a:pt x="66486" y="6102"/>
                    <a:pt x="66732" y="5702"/>
                  </a:cubicBezTo>
                  <a:cubicBezTo>
                    <a:pt x="67287" y="4778"/>
                    <a:pt x="67842" y="970"/>
                    <a:pt x="67546" y="82"/>
                  </a:cubicBezTo>
                  <a:cubicBezTo>
                    <a:pt x="67524" y="25"/>
                    <a:pt x="67304" y="1"/>
                    <a:pt x="66961" y="1"/>
                  </a:cubicBezTo>
                  <a:close/>
                </a:path>
              </a:pathLst>
            </a:custGeom>
            <a:solidFill>
              <a:srgbClr val="C4F150">
                <a:alpha val="49550"/>
              </a:srgbClr>
            </a:solidFill>
            <a:ln>
              <a:noFill/>
            </a:ln>
          </p:spPr>
          <p:txBody>
            <a:bodyPr spcFirstLastPara="1" wrap="square" lIns="121900" tIns="121900" rIns="121900" bIns="121900" anchor="ctr" anchorCtr="0">
              <a:noAutofit/>
            </a:bodyPr>
            <a:lstStyle/>
            <a:p>
              <a:endParaRPr sz="2400"/>
            </a:p>
          </p:txBody>
        </p:sp>
      </p:grpSp>
      <p:grpSp>
        <p:nvGrpSpPr>
          <p:cNvPr id="345" name="Google Shape;345;p31"/>
          <p:cNvGrpSpPr/>
          <p:nvPr/>
        </p:nvGrpSpPr>
        <p:grpSpPr>
          <a:xfrm rot="271998">
            <a:off x="891237" y="1776971"/>
            <a:ext cx="4863279" cy="3254180"/>
            <a:chOff x="3301878" y="2654755"/>
            <a:chExt cx="819004" cy="605284"/>
          </a:xfrm>
        </p:grpSpPr>
        <p:sp>
          <p:nvSpPr>
            <p:cNvPr id="346" name="Google Shape;346;p31"/>
            <p:cNvSpPr/>
            <p:nvPr/>
          </p:nvSpPr>
          <p:spPr>
            <a:xfrm>
              <a:off x="3307935" y="2790603"/>
              <a:ext cx="800405" cy="469436"/>
            </a:xfrm>
            <a:custGeom>
              <a:avLst/>
              <a:gdLst/>
              <a:ahLst/>
              <a:cxnLst/>
              <a:rect l="l" t="t" r="r" b="b"/>
              <a:pathLst>
                <a:path w="61712" h="36194" extrusionOk="0">
                  <a:moveTo>
                    <a:pt x="56975" y="1"/>
                  </a:moveTo>
                  <a:lnTo>
                    <a:pt x="1" y="5705"/>
                  </a:lnTo>
                  <a:lnTo>
                    <a:pt x="4737" y="36194"/>
                  </a:lnTo>
                  <a:lnTo>
                    <a:pt x="61711" y="30489"/>
                  </a:lnTo>
                  <a:lnTo>
                    <a:pt x="56975" y="1"/>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sp>
          <p:nvSpPr>
            <p:cNvPr id="347" name="Google Shape;347;p31"/>
            <p:cNvSpPr/>
            <p:nvPr/>
          </p:nvSpPr>
          <p:spPr>
            <a:xfrm>
              <a:off x="3301878" y="2654755"/>
              <a:ext cx="819004" cy="605284"/>
            </a:xfrm>
            <a:custGeom>
              <a:avLst/>
              <a:gdLst/>
              <a:ahLst/>
              <a:cxnLst/>
              <a:rect l="l" t="t" r="r" b="b"/>
              <a:pathLst>
                <a:path w="63146" h="46668" extrusionOk="0">
                  <a:moveTo>
                    <a:pt x="57909" y="1"/>
                  </a:moveTo>
                  <a:cubicBezTo>
                    <a:pt x="50070" y="8540"/>
                    <a:pt x="1" y="12543"/>
                    <a:pt x="1" y="12543"/>
                  </a:cubicBezTo>
                  <a:lnTo>
                    <a:pt x="5204" y="46668"/>
                  </a:lnTo>
                  <a:cubicBezTo>
                    <a:pt x="5204" y="46668"/>
                    <a:pt x="54840" y="43132"/>
                    <a:pt x="63146" y="34125"/>
                  </a:cubicBezTo>
                  <a:lnTo>
                    <a:pt x="57909" y="1"/>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48" name="Google Shape;348;p31"/>
            <p:cNvSpPr/>
            <p:nvPr/>
          </p:nvSpPr>
          <p:spPr>
            <a:xfrm>
              <a:off x="3301878" y="2804027"/>
              <a:ext cx="200763" cy="456012"/>
            </a:xfrm>
            <a:custGeom>
              <a:avLst/>
              <a:gdLst/>
              <a:ahLst/>
              <a:cxnLst/>
              <a:rect l="l" t="t" r="r" b="b"/>
              <a:pathLst>
                <a:path w="15479" h="35159" extrusionOk="0">
                  <a:moveTo>
                    <a:pt x="10275" y="0"/>
                  </a:moveTo>
                  <a:lnTo>
                    <a:pt x="1" y="1034"/>
                  </a:lnTo>
                  <a:lnTo>
                    <a:pt x="5204" y="35159"/>
                  </a:lnTo>
                  <a:lnTo>
                    <a:pt x="15478" y="34124"/>
                  </a:lnTo>
                  <a:lnTo>
                    <a:pt x="10275" y="0"/>
                  </a:lnTo>
                  <a:close/>
                </a:path>
              </a:pathLst>
            </a:custGeom>
            <a:solidFill>
              <a:srgbClr val="EB4880"/>
            </a:solidFill>
            <a:ln>
              <a:noFill/>
            </a:ln>
          </p:spPr>
          <p:txBody>
            <a:bodyPr spcFirstLastPara="1" wrap="square" lIns="121900" tIns="121900" rIns="121900" bIns="121900" anchor="ctr" anchorCtr="0">
              <a:noAutofit/>
            </a:bodyPr>
            <a:lstStyle/>
            <a:p>
              <a:endParaRPr sz="2400"/>
            </a:p>
          </p:txBody>
        </p:sp>
      </p:grpSp>
      <p:sp>
        <p:nvSpPr>
          <p:cNvPr id="349" name="Google Shape;349;p31"/>
          <p:cNvSpPr/>
          <p:nvPr/>
        </p:nvSpPr>
        <p:spPr>
          <a:xfrm rot="329264">
            <a:off x="6267347" y="1085114"/>
            <a:ext cx="4800237" cy="4687777"/>
          </a:xfrm>
          <a:custGeom>
            <a:avLst/>
            <a:gdLst/>
            <a:ahLst/>
            <a:cxnLst/>
            <a:rect l="l" t="t" r="r" b="b"/>
            <a:pathLst>
              <a:path w="80302" h="59287" extrusionOk="0">
                <a:moveTo>
                  <a:pt x="31494" y="10911"/>
                </a:moveTo>
                <a:cubicBezTo>
                  <a:pt x="31459" y="10923"/>
                  <a:pt x="31424" y="10935"/>
                  <a:pt x="31389" y="10947"/>
                </a:cubicBezTo>
                <a:cubicBezTo>
                  <a:pt x="31320" y="11004"/>
                  <a:pt x="31277" y="11045"/>
                  <a:pt x="31258" y="11074"/>
                </a:cubicBezTo>
                <a:lnTo>
                  <a:pt x="31258" y="11074"/>
                </a:lnTo>
                <a:cubicBezTo>
                  <a:pt x="31326" y="11026"/>
                  <a:pt x="31406" y="10971"/>
                  <a:pt x="31494" y="10911"/>
                </a:cubicBezTo>
                <a:close/>
                <a:moveTo>
                  <a:pt x="33710" y="10151"/>
                </a:moveTo>
                <a:cubicBezTo>
                  <a:pt x="33500" y="10268"/>
                  <a:pt x="33284" y="10393"/>
                  <a:pt x="33070" y="10522"/>
                </a:cubicBezTo>
                <a:lnTo>
                  <a:pt x="33070" y="10522"/>
                </a:lnTo>
                <a:cubicBezTo>
                  <a:pt x="32821" y="10589"/>
                  <a:pt x="32464" y="10718"/>
                  <a:pt x="32129" y="10836"/>
                </a:cubicBezTo>
                <a:cubicBezTo>
                  <a:pt x="31742" y="10995"/>
                  <a:pt x="31397" y="11127"/>
                  <a:pt x="31284" y="11127"/>
                </a:cubicBezTo>
                <a:cubicBezTo>
                  <a:pt x="31244" y="11127"/>
                  <a:pt x="31233" y="11111"/>
                  <a:pt x="31258" y="11074"/>
                </a:cubicBezTo>
                <a:lnTo>
                  <a:pt x="31258" y="11074"/>
                </a:lnTo>
                <a:cubicBezTo>
                  <a:pt x="31182" y="11127"/>
                  <a:pt x="31119" y="11172"/>
                  <a:pt x="31073" y="11207"/>
                </a:cubicBezTo>
                <a:lnTo>
                  <a:pt x="31073" y="11207"/>
                </a:lnTo>
                <a:cubicBezTo>
                  <a:pt x="30919" y="11268"/>
                  <a:pt x="30766" y="11329"/>
                  <a:pt x="30613" y="11391"/>
                </a:cubicBezTo>
                <a:cubicBezTo>
                  <a:pt x="30985" y="11137"/>
                  <a:pt x="31372" y="10914"/>
                  <a:pt x="31772" y="10723"/>
                </a:cubicBezTo>
                <a:lnTo>
                  <a:pt x="31772" y="10723"/>
                </a:lnTo>
                <a:cubicBezTo>
                  <a:pt x="31672" y="10789"/>
                  <a:pt x="31579" y="10852"/>
                  <a:pt x="31494" y="10911"/>
                </a:cubicBezTo>
                <a:lnTo>
                  <a:pt x="31494" y="10911"/>
                </a:lnTo>
                <a:cubicBezTo>
                  <a:pt x="32136" y="10686"/>
                  <a:pt x="32757" y="10460"/>
                  <a:pt x="33357" y="10200"/>
                </a:cubicBezTo>
                <a:lnTo>
                  <a:pt x="33357" y="10200"/>
                </a:lnTo>
                <a:cubicBezTo>
                  <a:pt x="33475" y="10184"/>
                  <a:pt x="33592" y="10167"/>
                  <a:pt x="33710" y="10151"/>
                </a:cubicBezTo>
                <a:close/>
                <a:moveTo>
                  <a:pt x="31785" y="11312"/>
                </a:moveTo>
                <a:cubicBezTo>
                  <a:pt x="31781" y="11313"/>
                  <a:pt x="31778" y="11314"/>
                  <a:pt x="31774" y="11316"/>
                </a:cubicBezTo>
                <a:lnTo>
                  <a:pt x="31774" y="11316"/>
                </a:lnTo>
                <a:cubicBezTo>
                  <a:pt x="31613" y="11420"/>
                  <a:pt x="31471" y="11514"/>
                  <a:pt x="31357" y="11594"/>
                </a:cubicBezTo>
                <a:lnTo>
                  <a:pt x="31357" y="11594"/>
                </a:lnTo>
                <a:cubicBezTo>
                  <a:pt x="31482" y="11510"/>
                  <a:pt x="31626" y="11414"/>
                  <a:pt x="31785" y="11312"/>
                </a:cubicBezTo>
                <a:close/>
                <a:moveTo>
                  <a:pt x="31357" y="11594"/>
                </a:moveTo>
                <a:cubicBezTo>
                  <a:pt x="31034" y="11813"/>
                  <a:pt x="30842" y="11958"/>
                  <a:pt x="30877" y="11958"/>
                </a:cubicBezTo>
                <a:cubicBezTo>
                  <a:pt x="30892" y="11958"/>
                  <a:pt x="30949" y="11931"/>
                  <a:pt x="31056" y="11871"/>
                </a:cubicBezTo>
                <a:cubicBezTo>
                  <a:pt x="30993" y="11871"/>
                  <a:pt x="31115" y="11764"/>
                  <a:pt x="31357" y="11594"/>
                </a:cubicBezTo>
                <a:close/>
                <a:moveTo>
                  <a:pt x="43220" y="9043"/>
                </a:moveTo>
                <a:cubicBezTo>
                  <a:pt x="43543" y="9043"/>
                  <a:pt x="43867" y="9062"/>
                  <a:pt x="44181" y="9099"/>
                </a:cubicBezTo>
                <a:cubicBezTo>
                  <a:pt x="46473" y="9653"/>
                  <a:pt x="48174" y="10208"/>
                  <a:pt x="49061" y="10430"/>
                </a:cubicBezTo>
                <a:cubicBezTo>
                  <a:pt x="49357" y="10503"/>
                  <a:pt x="49566" y="10540"/>
                  <a:pt x="49675" y="10540"/>
                </a:cubicBezTo>
                <a:cubicBezTo>
                  <a:pt x="49891" y="10540"/>
                  <a:pt x="49702" y="10393"/>
                  <a:pt x="48987" y="10097"/>
                </a:cubicBezTo>
                <a:lnTo>
                  <a:pt x="48987" y="10097"/>
                </a:lnTo>
                <a:cubicBezTo>
                  <a:pt x="49874" y="10319"/>
                  <a:pt x="50762" y="10614"/>
                  <a:pt x="51649" y="10984"/>
                </a:cubicBezTo>
                <a:cubicBezTo>
                  <a:pt x="52056" y="11169"/>
                  <a:pt x="52499" y="11317"/>
                  <a:pt x="52906" y="11502"/>
                </a:cubicBezTo>
                <a:lnTo>
                  <a:pt x="54163" y="12130"/>
                </a:lnTo>
                <a:cubicBezTo>
                  <a:pt x="55679" y="12981"/>
                  <a:pt x="57158" y="13942"/>
                  <a:pt x="58563" y="15014"/>
                </a:cubicBezTo>
                <a:cubicBezTo>
                  <a:pt x="59820" y="15938"/>
                  <a:pt x="60966" y="16973"/>
                  <a:pt x="62075" y="18082"/>
                </a:cubicBezTo>
                <a:cubicBezTo>
                  <a:pt x="62740" y="18711"/>
                  <a:pt x="63258" y="19487"/>
                  <a:pt x="63591" y="20338"/>
                </a:cubicBezTo>
                <a:cubicBezTo>
                  <a:pt x="63960" y="20818"/>
                  <a:pt x="64330" y="21336"/>
                  <a:pt x="64626" y="21853"/>
                </a:cubicBezTo>
                <a:cubicBezTo>
                  <a:pt x="64811" y="22149"/>
                  <a:pt x="64959" y="22482"/>
                  <a:pt x="65106" y="22778"/>
                </a:cubicBezTo>
                <a:lnTo>
                  <a:pt x="65550" y="23776"/>
                </a:lnTo>
                <a:cubicBezTo>
                  <a:pt x="65698" y="24183"/>
                  <a:pt x="65920" y="24737"/>
                  <a:pt x="66252" y="25551"/>
                </a:cubicBezTo>
                <a:cubicBezTo>
                  <a:pt x="66363" y="26105"/>
                  <a:pt x="66511" y="26660"/>
                  <a:pt x="66733" y="27177"/>
                </a:cubicBezTo>
                <a:cubicBezTo>
                  <a:pt x="66881" y="27584"/>
                  <a:pt x="66992" y="28065"/>
                  <a:pt x="67177" y="28582"/>
                </a:cubicBezTo>
                <a:cubicBezTo>
                  <a:pt x="67325" y="29063"/>
                  <a:pt x="67399" y="29580"/>
                  <a:pt x="67546" y="30135"/>
                </a:cubicBezTo>
                <a:lnTo>
                  <a:pt x="67768" y="31688"/>
                </a:lnTo>
                <a:cubicBezTo>
                  <a:pt x="67805" y="32205"/>
                  <a:pt x="67842" y="32686"/>
                  <a:pt x="67879" y="33130"/>
                </a:cubicBezTo>
                <a:cubicBezTo>
                  <a:pt x="67879" y="33721"/>
                  <a:pt x="67842" y="34350"/>
                  <a:pt x="67768" y="34941"/>
                </a:cubicBezTo>
                <a:lnTo>
                  <a:pt x="67768" y="34350"/>
                </a:lnTo>
                <a:cubicBezTo>
                  <a:pt x="67546" y="36124"/>
                  <a:pt x="67029" y="37825"/>
                  <a:pt x="66216" y="39415"/>
                </a:cubicBezTo>
                <a:cubicBezTo>
                  <a:pt x="65439" y="40930"/>
                  <a:pt x="64515" y="42372"/>
                  <a:pt x="63480" y="43740"/>
                </a:cubicBezTo>
                <a:cubicBezTo>
                  <a:pt x="61890" y="45847"/>
                  <a:pt x="59820" y="47511"/>
                  <a:pt x="57453" y="48620"/>
                </a:cubicBezTo>
                <a:lnTo>
                  <a:pt x="56566" y="48990"/>
                </a:lnTo>
                <a:lnTo>
                  <a:pt x="55642" y="49286"/>
                </a:lnTo>
                <a:lnTo>
                  <a:pt x="55161" y="49434"/>
                </a:lnTo>
                <a:lnTo>
                  <a:pt x="54755" y="49508"/>
                </a:lnTo>
                <a:cubicBezTo>
                  <a:pt x="54459" y="49545"/>
                  <a:pt x="54126" y="49618"/>
                  <a:pt x="53793" y="49655"/>
                </a:cubicBezTo>
                <a:cubicBezTo>
                  <a:pt x="52388" y="49803"/>
                  <a:pt x="50910" y="49877"/>
                  <a:pt x="49431" y="49877"/>
                </a:cubicBezTo>
                <a:cubicBezTo>
                  <a:pt x="49023" y="49885"/>
                  <a:pt x="48615" y="49889"/>
                  <a:pt x="48207" y="49889"/>
                </a:cubicBezTo>
                <a:cubicBezTo>
                  <a:pt x="42922" y="49889"/>
                  <a:pt x="37646" y="49225"/>
                  <a:pt x="32498" y="47955"/>
                </a:cubicBezTo>
                <a:lnTo>
                  <a:pt x="32498" y="47955"/>
                </a:lnTo>
                <a:cubicBezTo>
                  <a:pt x="32424" y="48066"/>
                  <a:pt x="32979" y="48177"/>
                  <a:pt x="33570" y="48325"/>
                </a:cubicBezTo>
                <a:cubicBezTo>
                  <a:pt x="34162" y="48472"/>
                  <a:pt x="34827" y="48583"/>
                  <a:pt x="34827" y="48805"/>
                </a:cubicBezTo>
                <a:cubicBezTo>
                  <a:pt x="31759" y="48140"/>
                  <a:pt x="28801" y="47141"/>
                  <a:pt x="25954" y="45810"/>
                </a:cubicBezTo>
                <a:lnTo>
                  <a:pt x="24919" y="45330"/>
                </a:lnTo>
                <a:lnTo>
                  <a:pt x="23958" y="44738"/>
                </a:lnTo>
                <a:cubicBezTo>
                  <a:pt x="23256" y="44406"/>
                  <a:pt x="22664" y="43962"/>
                  <a:pt x="22036" y="43555"/>
                </a:cubicBezTo>
                <a:cubicBezTo>
                  <a:pt x="20815" y="42742"/>
                  <a:pt x="19706" y="41818"/>
                  <a:pt x="18671" y="40782"/>
                </a:cubicBezTo>
                <a:lnTo>
                  <a:pt x="18154" y="40191"/>
                </a:lnTo>
                <a:cubicBezTo>
                  <a:pt x="18006" y="39969"/>
                  <a:pt x="17858" y="39747"/>
                  <a:pt x="17710" y="39525"/>
                </a:cubicBezTo>
                <a:cubicBezTo>
                  <a:pt x="17488" y="39230"/>
                  <a:pt x="17303" y="38897"/>
                  <a:pt x="17118" y="38564"/>
                </a:cubicBezTo>
                <a:cubicBezTo>
                  <a:pt x="16934" y="38158"/>
                  <a:pt x="16675" y="37788"/>
                  <a:pt x="16379" y="37455"/>
                </a:cubicBezTo>
                <a:cubicBezTo>
                  <a:pt x="16157" y="37196"/>
                  <a:pt x="15972" y="36938"/>
                  <a:pt x="15861" y="36642"/>
                </a:cubicBezTo>
                <a:lnTo>
                  <a:pt x="16009" y="36383"/>
                </a:lnTo>
                <a:lnTo>
                  <a:pt x="15824" y="36087"/>
                </a:lnTo>
                <a:cubicBezTo>
                  <a:pt x="15751" y="36013"/>
                  <a:pt x="15714" y="35902"/>
                  <a:pt x="15677" y="35791"/>
                </a:cubicBezTo>
                <a:cubicBezTo>
                  <a:pt x="15603" y="35607"/>
                  <a:pt x="15529" y="35422"/>
                  <a:pt x="15492" y="35274"/>
                </a:cubicBezTo>
                <a:cubicBezTo>
                  <a:pt x="15344" y="34941"/>
                  <a:pt x="15270" y="34608"/>
                  <a:pt x="15233" y="34276"/>
                </a:cubicBezTo>
                <a:cubicBezTo>
                  <a:pt x="15159" y="33573"/>
                  <a:pt x="15011" y="32982"/>
                  <a:pt x="14863" y="32094"/>
                </a:cubicBezTo>
                <a:cubicBezTo>
                  <a:pt x="14752" y="31983"/>
                  <a:pt x="14715" y="31799"/>
                  <a:pt x="14678" y="31651"/>
                </a:cubicBezTo>
                <a:cubicBezTo>
                  <a:pt x="14678" y="31540"/>
                  <a:pt x="14641" y="31392"/>
                  <a:pt x="14604" y="31244"/>
                </a:cubicBezTo>
                <a:cubicBezTo>
                  <a:pt x="14604" y="31096"/>
                  <a:pt x="14604" y="30911"/>
                  <a:pt x="14604" y="30763"/>
                </a:cubicBezTo>
                <a:cubicBezTo>
                  <a:pt x="14752" y="30726"/>
                  <a:pt x="14715" y="30246"/>
                  <a:pt x="14678" y="29765"/>
                </a:cubicBezTo>
                <a:cubicBezTo>
                  <a:pt x="14641" y="29322"/>
                  <a:pt x="14678" y="28989"/>
                  <a:pt x="14789" y="28989"/>
                </a:cubicBezTo>
                <a:cubicBezTo>
                  <a:pt x="14789" y="28693"/>
                  <a:pt x="14826" y="28434"/>
                  <a:pt x="14900" y="28138"/>
                </a:cubicBezTo>
                <a:cubicBezTo>
                  <a:pt x="14900" y="27991"/>
                  <a:pt x="14900" y="27843"/>
                  <a:pt x="14937" y="27695"/>
                </a:cubicBezTo>
                <a:lnTo>
                  <a:pt x="14974" y="27325"/>
                </a:lnTo>
                <a:lnTo>
                  <a:pt x="15085" y="26881"/>
                </a:lnTo>
                <a:cubicBezTo>
                  <a:pt x="15159" y="26512"/>
                  <a:pt x="15233" y="26142"/>
                  <a:pt x="15344" y="25772"/>
                </a:cubicBezTo>
                <a:cubicBezTo>
                  <a:pt x="15492" y="25366"/>
                  <a:pt x="15640" y="24959"/>
                  <a:pt x="15861" y="24515"/>
                </a:cubicBezTo>
                <a:cubicBezTo>
                  <a:pt x="16453" y="23184"/>
                  <a:pt x="17229" y="21964"/>
                  <a:pt x="18080" y="20781"/>
                </a:cubicBezTo>
                <a:cubicBezTo>
                  <a:pt x="18191" y="20707"/>
                  <a:pt x="18265" y="20596"/>
                  <a:pt x="18375" y="20523"/>
                </a:cubicBezTo>
                <a:cubicBezTo>
                  <a:pt x="18924" y="19919"/>
                  <a:pt x="19188" y="19519"/>
                  <a:pt x="19076" y="19519"/>
                </a:cubicBezTo>
                <a:cubicBezTo>
                  <a:pt x="19037" y="19519"/>
                  <a:pt x="18953" y="19567"/>
                  <a:pt x="18819" y="19672"/>
                </a:cubicBezTo>
                <a:cubicBezTo>
                  <a:pt x="19189" y="19339"/>
                  <a:pt x="19485" y="19044"/>
                  <a:pt x="19854" y="18711"/>
                </a:cubicBezTo>
                <a:lnTo>
                  <a:pt x="19854" y="18711"/>
                </a:lnTo>
                <a:lnTo>
                  <a:pt x="19743" y="18822"/>
                </a:lnTo>
                <a:cubicBezTo>
                  <a:pt x="20113" y="18526"/>
                  <a:pt x="20446" y="18193"/>
                  <a:pt x="20815" y="17898"/>
                </a:cubicBezTo>
                <a:cubicBezTo>
                  <a:pt x="20904" y="17827"/>
                  <a:pt x="21027" y="17773"/>
                  <a:pt x="21102" y="17773"/>
                </a:cubicBezTo>
                <a:cubicBezTo>
                  <a:pt x="21184" y="17773"/>
                  <a:pt x="21209" y="17836"/>
                  <a:pt x="21074" y="18009"/>
                </a:cubicBezTo>
                <a:cubicBezTo>
                  <a:pt x="21666" y="17380"/>
                  <a:pt x="22294" y="16862"/>
                  <a:pt x="22960" y="16382"/>
                </a:cubicBezTo>
                <a:lnTo>
                  <a:pt x="22960" y="16382"/>
                </a:lnTo>
                <a:cubicBezTo>
                  <a:pt x="20926" y="17676"/>
                  <a:pt x="18967" y="19155"/>
                  <a:pt x="17155" y="20744"/>
                </a:cubicBezTo>
                <a:cubicBezTo>
                  <a:pt x="17673" y="19968"/>
                  <a:pt x="19004" y="18859"/>
                  <a:pt x="19780" y="18156"/>
                </a:cubicBezTo>
                <a:cubicBezTo>
                  <a:pt x="20815" y="17454"/>
                  <a:pt x="22886" y="15938"/>
                  <a:pt x="24623" y="14940"/>
                </a:cubicBezTo>
                <a:cubicBezTo>
                  <a:pt x="24956" y="14681"/>
                  <a:pt x="25030" y="14274"/>
                  <a:pt x="25954" y="13831"/>
                </a:cubicBezTo>
                <a:cubicBezTo>
                  <a:pt x="26509" y="13757"/>
                  <a:pt x="26916" y="13239"/>
                  <a:pt x="27692" y="12944"/>
                </a:cubicBezTo>
                <a:lnTo>
                  <a:pt x="27692" y="12944"/>
                </a:lnTo>
                <a:cubicBezTo>
                  <a:pt x="26953" y="13535"/>
                  <a:pt x="26139" y="13979"/>
                  <a:pt x="25326" y="14496"/>
                </a:cubicBezTo>
                <a:cubicBezTo>
                  <a:pt x="25337" y="14501"/>
                  <a:pt x="25350" y="14503"/>
                  <a:pt x="25366" y="14503"/>
                </a:cubicBezTo>
                <a:cubicBezTo>
                  <a:pt x="25732" y="14503"/>
                  <a:pt x="27390" y="13339"/>
                  <a:pt x="28099" y="13091"/>
                </a:cubicBezTo>
                <a:cubicBezTo>
                  <a:pt x="28358" y="12833"/>
                  <a:pt x="30021" y="11982"/>
                  <a:pt x="31019" y="11428"/>
                </a:cubicBezTo>
                <a:lnTo>
                  <a:pt x="31019" y="11428"/>
                </a:lnTo>
                <a:cubicBezTo>
                  <a:pt x="30941" y="11532"/>
                  <a:pt x="30949" y="11573"/>
                  <a:pt x="31016" y="11573"/>
                </a:cubicBezTo>
                <a:cubicBezTo>
                  <a:pt x="31134" y="11573"/>
                  <a:pt x="31437" y="11446"/>
                  <a:pt x="31774" y="11316"/>
                </a:cubicBezTo>
                <a:lnTo>
                  <a:pt x="31774" y="11316"/>
                </a:lnTo>
                <a:cubicBezTo>
                  <a:pt x="31870" y="11255"/>
                  <a:pt x="31972" y="11190"/>
                  <a:pt x="32080" y="11123"/>
                </a:cubicBezTo>
                <a:lnTo>
                  <a:pt x="32080" y="11123"/>
                </a:lnTo>
                <a:cubicBezTo>
                  <a:pt x="31977" y="11188"/>
                  <a:pt x="31879" y="11251"/>
                  <a:pt x="31785" y="11312"/>
                </a:cubicBezTo>
                <a:lnTo>
                  <a:pt x="31785" y="11312"/>
                </a:lnTo>
                <a:cubicBezTo>
                  <a:pt x="32065" y="11204"/>
                  <a:pt x="32368" y="11096"/>
                  <a:pt x="32609" y="11058"/>
                </a:cubicBezTo>
                <a:cubicBezTo>
                  <a:pt x="33266" y="10781"/>
                  <a:pt x="33665" y="10537"/>
                  <a:pt x="33441" y="10537"/>
                </a:cubicBezTo>
                <a:cubicBezTo>
                  <a:pt x="33425" y="10537"/>
                  <a:pt x="33407" y="10538"/>
                  <a:pt x="33386" y="10540"/>
                </a:cubicBezTo>
                <a:cubicBezTo>
                  <a:pt x="33403" y="10496"/>
                  <a:pt x="33376" y="10477"/>
                  <a:pt x="33317" y="10477"/>
                </a:cubicBezTo>
                <a:cubicBezTo>
                  <a:pt x="33272" y="10477"/>
                  <a:pt x="33208" y="10488"/>
                  <a:pt x="33130" y="10507"/>
                </a:cubicBezTo>
                <a:lnTo>
                  <a:pt x="33130" y="10507"/>
                </a:lnTo>
                <a:cubicBezTo>
                  <a:pt x="33311" y="10406"/>
                  <a:pt x="33496" y="10305"/>
                  <a:pt x="33681" y="10208"/>
                </a:cubicBezTo>
                <a:cubicBezTo>
                  <a:pt x="33722" y="10184"/>
                  <a:pt x="33762" y="10161"/>
                  <a:pt x="33802" y="10139"/>
                </a:cubicBezTo>
                <a:lnTo>
                  <a:pt x="33802" y="10139"/>
                </a:lnTo>
                <a:cubicBezTo>
                  <a:pt x="34205" y="10085"/>
                  <a:pt x="34608" y="10034"/>
                  <a:pt x="35012" y="9986"/>
                </a:cubicBezTo>
                <a:cubicBezTo>
                  <a:pt x="36861" y="9579"/>
                  <a:pt x="38931" y="9283"/>
                  <a:pt x="40558" y="9099"/>
                </a:cubicBezTo>
                <a:cubicBezTo>
                  <a:pt x="40835" y="9117"/>
                  <a:pt x="41112" y="9126"/>
                  <a:pt x="41394" y="9126"/>
                </a:cubicBezTo>
                <a:cubicBezTo>
                  <a:pt x="41676" y="9126"/>
                  <a:pt x="41963" y="9117"/>
                  <a:pt x="42259" y="9099"/>
                </a:cubicBezTo>
                <a:cubicBezTo>
                  <a:pt x="42573" y="9062"/>
                  <a:pt x="42896" y="9043"/>
                  <a:pt x="43220" y="9043"/>
                </a:cubicBezTo>
                <a:close/>
                <a:moveTo>
                  <a:pt x="25947" y="52928"/>
                </a:moveTo>
                <a:cubicBezTo>
                  <a:pt x="26011" y="52946"/>
                  <a:pt x="26075" y="52965"/>
                  <a:pt x="26139" y="52983"/>
                </a:cubicBezTo>
                <a:cubicBezTo>
                  <a:pt x="26084" y="52964"/>
                  <a:pt x="26020" y="52946"/>
                  <a:pt x="25947" y="52928"/>
                </a:cubicBezTo>
                <a:close/>
                <a:moveTo>
                  <a:pt x="25514" y="11744"/>
                </a:moveTo>
                <a:lnTo>
                  <a:pt x="25514" y="11744"/>
                </a:lnTo>
                <a:cubicBezTo>
                  <a:pt x="25383" y="11822"/>
                  <a:pt x="25247" y="11912"/>
                  <a:pt x="25104" y="12019"/>
                </a:cubicBezTo>
                <a:cubicBezTo>
                  <a:pt x="24766" y="12277"/>
                  <a:pt x="24736" y="12317"/>
                  <a:pt x="24768" y="12317"/>
                </a:cubicBezTo>
                <a:cubicBezTo>
                  <a:pt x="24782" y="12317"/>
                  <a:pt x="24809" y="12309"/>
                  <a:pt x="24826" y="12309"/>
                </a:cubicBezTo>
                <a:cubicBezTo>
                  <a:pt x="24856" y="12309"/>
                  <a:pt x="24850" y="12337"/>
                  <a:pt x="24660" y="12500"/>
                </a:cubicBezTo>
                <a:cubicBezTo>
                  <a:pt x="23440" y="13239"/>
                  <a:pt x="21740" y="14422"/>
                  <a:pt x="20815" y="15125"/>
                </a:cubicBezTo>
                <a:cubicBezTo>
                  <a:pt x="20534" y="15219"/>
                  <a:pt x="19939" y="15521"/>
                  <a:pt x="19694" y="15521"/>
                </a:cubicBezTo>
                <a:cubicBezTo>
                  <a:pt x="19553" y="15521"/>
                  <a:pt x="19528" y="15422"/>
                  <a:pt x="19743" y="15125"/>
                </a:cubicBezTo>
                <a:cubicBezTo>
                  <a:pt x="20210" y="14765"/>
                  <a:pt x="20403" y="14651"/>
                  <a:pt x="20467" y="14651"/>
                </a:cubicBezTo>
                <a:cubicBezTo>
                  <a:pt x="20579" y="14651"/>
                  <a:pt x="20298" y="14999"/>
                  <a:pt x="20392" y="14999"/>
                </a:cubicBezTo>
                <a:cubicBezTo>
                  <a:pt x="20449" y="14999"/>
                  <a:pt x="20644" y="14871"/>
                  <a:pt x="21148" y="14459"/>
                </a:cubicBezTo>
                <a:lnTo>
                  <a:pt x="21148" y="14459"/>
                </a:lnTo>
                <a:cubicBezTo>
                  <a:pt x="21048" y="14495"/>
                  <a:pt x="20983" y="14511"/>
                  <a:pt x="20946" y="14511"/>
                </a:cubicBezTo>
                <a:cubicBezTo>
                  <a:pt x="20793" y="14511"/>
                  <a:pt x="21144" y="14226"/>
                  <a:pt x="21592" y="13868"/>
                </a:cubicBezTo>
                <a:cubicBezTo>
                  <a:pt x="22109" y="13572"/>
                  <a:pt x="22553" y="13165"/>
                  <a:pt x="22997" y="12722"/>
                </a:cubicBezTo>
                <a:lnTo>
                  <a:pt x="22997" y="12722"/>
                </a:lnTo>
                <a:cubicBezTo>
                  <a:pt x="21925" y="13239"/>
                  <a:pt x="20963" y="13942"/>
                  <a:pt x="20076" y="14718"/>
                </a:cubicBezTo>
                <a:lnTo>
                  <a:pt x="20335" y="14607"/>
                </a:lnTo>
                <a:lnTo>
                  <a:pt x="20335" y="14607"/>
                </a:lnTo>
                <a:cubicBezTo>
                  <a:pt x="19448" y="15310"/>
                  <a:pt x="17821" y="16825"/>
                  <a:pt x="16860" y="17528"/>
                </a:cubicBezTo>
                <a:cubicBezTo>
                  <a:pt x="16971" y="17269"/>
                  <a:pt x="16527" y="17528"/>
                  <a:pt x="17118" y="16973"/>
                </a:cubicBezTo>
                <a:lnTo>
                  <a:pt x="17118" y="16973"/>
                </a:lnTo>
                <a:cubicBezTo>
                  <a:pt x="16712" y="17306"/>
                  <a:pt x="16342" y="17676"/>
                  <a:pt x="16009" y="18045"/>
                </a:cubicBezTo>
                <a:cubicBezTo>
                  <a:pt x="15942" y="18136"/>
                  <a:pt x="15874" y="18240"/>
                  <a:pt x="15907" y="18240"/>
                </a:cubicBezTo>
                <a:cubicBezTo>
                  <a:pt x="15928" y="18240"/>
                  <a:pt x="15991" y="18198"/>
                  <a:pt x="16120" y="18082"/>
                </a:cubicBezTo>
                <a:lnTo>
                  <a:pt x="16120" y="18082"/>
                </a:lnTo>
                <a:cubicBezTo>
                  <a:pt x="15898" y="18378"/>
                  <a:pt x="15640" y="18637"/>
                  <a:pt x="15418" y="18896"/>
                </a:cubicBezTo>
                <a:cubicBezTo>
                  <a:pt x="15159" y="19155"/>
                  <a:pt x="14937" y="19376"/>
                  <a:pt x="14715" y="19561"/>
                </a:cubicBezTo>
                <a:cubicBezTo>
                  <a:pt x="13828" y="20633"/>
                  <a:pt x="13089" y="21817"/>
                  <a:pt x="12534" y="23074"/>
                </a:cubicBezTo>
                <a:cubicBezTo>
                  <a:pt x="11979" y="24257"/>
                  <a:pt x="11573" y="25477"/>
                  <a:pt x="11314" y="26734"/>
                </a:cubicBezTo>
                <a:cubicBezTo>
                  <a:pt x="11166" y="27251"/>
                  <a:pt x="11092" y="27584"/>
                  <a:pt x="11018" y="27917"/>
                </a:cubicBezTo>
                <a:cubicBezTo>
                  <a:pt x="11009" y="27951"/>
                  <a:pt x="11000" y="27985"/>
                  <a:pt x="10992" y="28019"/>
                </a:cubicBezTo>
                <a:lnTo>
                  <a:pt x="10992" y="28019"/>
                </a:lnTo>
                <a:cubicBezTo>
                  <a:pt x="11005" y="27879"/>
                  <a:pt x="11030" y="27721"/>
                  <a:pt x="11055" y="27547"/>
                </a:cubicBezTo>
                <a:cubicBezTo>
                  <a:pt x="11203" y="26401"/>
                  <a:pt x="11499" y="25255"/>
                  <a:pt x="11979" y="24183"/>
                </a:cubicBezTo>
                <a:cubicBezTo>
                  <a:pt x="12534" y="22926"/>
                  <a:pt x="13163" y="21706"/>
                  <a:pt x="13939" y="20559"/>
                </a:cubicBezTo>
                <a:lnTo>
                  <a:pt x="13939" y="20559"/>
                </a:lnTo>
                <a:cubicBezTo>
                  <a:pt x="13421" y="21188"/>
                  <a:pt x="12978" y="21853"/>
                  <a:pt x="12608" y="22556"/>
                </a:cubicBezTo>
                <a:cubicBezTo>
                  <a:pt x="11906" y="23887"/>
                  <a:pt x="11388" y="25292"/>
                  <a:pt x="11092" y="26734"/>
                </a:cubicBezTo>
                <a:cubicBezTo>
                  <a:pt x="11055" y="26918"/>
                  <a:pt x="11018" y="27103"/>
                  <a:pt x="10981" y="27325"/>
                </a:cubicBezTo>
                <a:lnTo>
                  <a:pt x="10907" y="27917"/>
                </a:lnTo>
                <a:cubicBezTo>
                  <a:pt x="10870" y="28286"/>
                  <a:pt x="10870" y="28656"/>
                  <a:pt x="10870" y="29026"/>
                </a:cubicBezTo>
                <a:cubicBezTo>
                  <a:pt x="10870" y="29765"/>
                  <a:pt x="10981" y="30468"/>
                  <a:pt x="11018" y="31059"/>
                </a:cubicBezTo>
                <a:cubicBezTo>
                  <a:pt x="11055" y="31651"/>
                  <a:pt x="11166" y="32131"/>
                  <a:pt x="11203" y="32538"/>
                </a:cubicBezTo>
                <a:cubicBezTo>
                  <a:pt x="11277" y="32760"/>
                  <a:pt x="11277" y="33019"/>
                  <a:pt x="11277" y="33240"/>
                </a:cubicBezTo>
                <a:cubicBezTo>
                  <a:pt x="11351" y="33647"/>
                  <a:pt x="11425" y="34017"/>
                  <a:pt x="11573" y="34387"/>
                </a:cubicBezTo>
                <a:cubicBezTo>
                  <a:pt x="11662" y="34654"/>
                  <a:pt x="11751" y="34825"/>
                  <a:pt x="11802" y="34825"/>
                </a:cubicBezTo>
                <a:cubicBezTo>
                  <a:pt x="11814" y="34825"/>
                  <a:pt x="11824" y="34815"/>
                  <a:pt x="11832" y="34793"/>
                </a:cubicBezTo>
                <a:cubicBezTo>
                  <a:pt x="11925" y="35214"/>
                  <a:pt x="11923" y="35335"/>
                  <a:pt x="11880" y="35335"/>
                </a:cubicBezTo>
                <a:cubicBezTo>
                  <a:pt x="11822" y="35335"/>
                  <a:pt x="11688" y="35105"/>
                  <a:pt x="11624" y="35105"/>
                </a:cubicBezTo>
                <a:cubicBezTo>
                  <a:pt x="11587" y="35105"/>
                  <a:pt x="11573" y="35181"/>
                  <a:pt x="11610" y="35422"/>
                </a:cubicBezTo>
                <a:cubicBezTo>
                  <a:pt x="11622" y="35422"/>
                  <a:pt x="11630" y="35414"/>
                  <a:pt x="11639" y="35414"/>
                </a:cubicBezTo>
                <a:cubicBezTo>
                  <a:pt x="11655" y="35414"/>
                  <a:pt x="11671" y="35446"/>
                  <a:pt x="11721" y="35644"/>
                </a:cubicBezTo>
                <a:cubicBezTo>
                  <a:pt x="11795" y="35939"/>
                  <a:pt x="11869" y="36272"/>
                  <a:pt x="11906" y="36605"/>
                </a:cubicBezTo>
                <a:cubicBezTo>
                  <a:pt x="12164" y="37085"/>
                  <a:pt x="12386" y="37640"/>
                  <a:pt x="12719" y="38195"/>
                </a:cubicBezTo>
                <a:cubicBezTo>
                  <a:pt x="13015" y="38786"/>
                  <a:pt x="13347" y="39378"/>
                  <a:pt x="13717" y="39932"/>
                </a:cubicBezTo>
                <a:lnTo>
                  <a:pt x="14272" y="40782"/>
                </a:lnTo>
                <a:cubicBezTo>
                  <a:pt x="14457" y="41041"/>
                  <a:pt x="14678" y="41300"/>
                  <a:pt x="14900" y="41559"/>
                </a:cubicBezTo>
                <a:cubicBezTo>
                  <a:pt x="15122" y="41781"/>
                  <a:pt x="15344" y="42003"/>
                  <a:pt x="15529" y="42261"/>
                </a:cubicBezTo>
                <a:cubicBezTo>
                  <a:pt x="15751" y="42446"/>
                  <a:pt x="15972" y="42668"/>
                  <a:pt x="16231" y="42853"/>
                </a:cubicBezTo>
                <a:cubicBezTo>
                  <a:pt x="15898" y="42631"/>
                  <a:pt x="15566" y="42409"/>
                  <a:pt x="15233" y="42187"/>
                </a:cubicBezTo>
                <a:cubicBezTo>
                  <a:pt x="14789" y="41818"/>
                  <a:pt x="14346" y="41411"/>
                  <a:pt x="13939" y="40967"/>
                </a:cubicBezTo>
                <a:lnTo>
                  <a:pt x="13865" y="40709"/>
                </a:lnTo>
                <a:cubicBezTo>
                  <a:pt x="13690" y="40568"/>
                  <a:pt x="13050" y="39665"/>
                  <a:pt x="12889" y="39665"/>
                </a:cubicBezTo>
                <a:cubicBezTo>
                  <a:pt x="12880" y="39665"/>
                  <a:pt x="12873" y="39668"/>
                  <a:pt x="12867" y="39673"/>
                </a:cubicBezTo>
                <a:cubicBezTo>
                  <a:pt x="13532" y="40893"/>
                  <a:pt x="14383" y="42003"/>
                  <a:pt x="15455" y="42927"/>
                </a:cubicBezTo>
                <a:cubicBezTo>
                  <a:pt x="15603" y="43149"/>
                  <a:pt x="15824" y="43407"/>
                  <a:pt x="15935" y="43592"/>
                </a:cubicBezTo>
                <a:lnTo>
                  <a:pt x="15935" y="43518"/>
                </a:lnTo>
                <a:cubicBezTo>
                  <a:pt x="16129" y="43785"/>
                  <a:pt x="16180" y="43861"/>
                  <a:pt x="16151" y="43861"/>
                </a:cubicBezTo>
                <a:cubicBezTo>
                  <a:pt x="16135" y="43861"/>
                  <a:pt x="16097" y="43840"/>
                  <a:pt x="16046" y="43814"/>
                </a:cubicBezTo>
                <a:lnTo>
                  <a:pt x="15935" y="43777"/>
                </a:lnTo>
                <a:lnTo>
                  <a:pt x="15935" y="43777"/>
                </a:lnTo>
                <a:cubicBezTo>
                  <a:pt x="16120" y="44221"/>
                  <a:pt x="17192" y="45145"/>
                  <a:pt x="18560" y="46032"/>
                </a:cubicBezTo>
                <a:lnTo>
                  <a:pt x="19595" y="46698"/>
                </a:lnTo>
                <a:cubicBezTo>
                  <a:pt x="19965" y="46883"/>
                  <a:pt x="20335" y="47104"/>
                  <a:pt x="20705" y="47289"/>
                </a:cubicBezTo>
                <a:cubicBezTo>
                  <a:pt x="21407" y="47696"/>
                  <a:pt x="22072" y="48066"/>
                  <a:pt x="22627" y="48398"/>
                </a:cubicBezTo>
                <a:cubicBezTo>
                  <a:pt x="23330" y="48694"/>
                  <a:pt x="22701" y="48398"/>
                  <a:pt x="23588" y="48731"/>
                </a:cubicBezTo>
                <a:lnTo>
                  <a:pt x="25215" y="49545"/>
                </a:lnTo>
                <a:lnTo>
                  <a:pt x="26768" y="50247"/>
                </a:lnTo>
                <a:cubicBezTo>
                  <a:pt x="27803" y="50691"/>
                  <a:pt x="28875" y="51097"/>
                  <a:pt x="30169" y="51504"/>
                </a:cubicBezTo>
                <a:cubicBezTo>
                  <a:pt x="30391" y="51522"/>
                  <a:pt x="30562" y="51534"/>
                  <a:pt x="30679" y="51534"/>
                </a:cubicBezTo>
                <a:cubicBezTo>
                  <a:pt x="31029" y="51534"/>
                  <a:pt x="30890" y="51430"/>
                  <a:pt x="30169" y="51097"/>
                </a:cubicBezTo>
                <a:lnTo>
                  <a:pt x="30169" y="51097"/>
                </a:lnTo>
                <a:lnTo>
                  <a:pt x="31130" y="51393"/>
                </a:lnTo>
                <a:lnTo>
                  <a:pt x="32129" y="51652"/>
                </a:lnTo>
                <a:cubicBezTo>
                  <a:pt x="31167" y="51652"/>
                  <a:pt x="32055" y="51985"/>
                  <a:pt x="32942" y="52317"/>
                </a:cubicBezTo>
                <a:cubicBezTo>
                  <a:pt x="33829" y="52650"/>
                  <a:pt x="34716" y="52909"/>
                  <a:pt x="33644" y="52909"/>
                </a:cubicBezTo>
                <a:cubicBezTo>
                  <a:pt x="34051" y="53057"/>
                  <a:pt x="34495" y="53168"/>
                  <a:pt x="34901" y="53242"/>
                </a:cubicBezTo>
                <a:cubicBezTo>
                  <a:pt x="35419" y="53353"/>
                  <a:pt x="36010" y="53463"/>
                  <a:pt x="36602" y="53500"/>
                </a:cubicBezTo>
                <a:cubicBezTo>
                  <a:pt x="36669" y="53455"/>
                  <a:pt x="36778" y="53383"/>
                  <a:pt x="37176" y="53383"/>
                </a:cubicBezTo>
                <a:cubicBezTo>
                  <a:pt x="37433" y="53383"/>
                  <a:pt x="37811" y="53413"/>
                  <a:pt x="38377" y="53500"/>
                </a:cubicBezTo>
                <a:cubicBezTo>
                  <a:pt x="39338" y="53722"/>
                  <a:pt x="39744" y="53759"/>
                  <a:pt x="40077" y="53833"/>
                </a:cubicBezTo>
                <a:cubicBezTo>
                  <a:pt x="40373" y="53907"/>
                  <a:pt x="40706" y="53981"/>
                  <a:pt x="41519" y="54129"/>
                </a:cubicBezTo>
                <a:cubicBezTo>
                  <a:pt x="41889" y="54314"/>
                  <a:pt x="41260" y="54314"/>
                  <a:pt x="41334" y="54425"/>
                </a:cubicBezTo>
                <a:cubicBezTo>
                  <a:pt x="42148" y="54425"/>
                  <a:pt x="42961" y="54499"/>
                  <a:pt x="43737" y="54683"/>
                </a:cubicBezTo>
                <a:cubicBezTo>
                  <a:pt x="43807" y="54704"/>
                  <a:pt x="43877" y="54724"/>
                  <a:pt x="43948" y="54743"/>
                </a:cubicBezTo>
                <a:lnTo>
                  <a:pt x="43948" y="54743"/>
                </a:lnTo>
                <a:cubicBezTo>
                  <a:pt x="43362" y="54758"/>
                  <a:pt x="42770" y="54766"/>
                  <a:pt x="42176" y="54769"/>
                </a:cubicBezTo>
                <a:lnTo>
                  <a:pt x="42176" y="54769"/>
                </a:lnTo>
                <a:cubicBezTo>
                  <a:pt x="40601" y="54609"/>
                  <a:pt x="39027" y="54398"/>
                  <a:pt x="37452" y="54129"/>
                </a:cubicBezTo>
                <a:lnTo>
                  <a:pt x="37452" y="54129"/>
                </a:lnTo>
                <a:cubicBezTo>
                  <a:pt x="38527" y="54372"/>
                  <a:pt x="39611" y="54584"/>
                  <a:pt x="40699" y="54767"/>
                </a:cubicBezTo>
                <a:lnTo>
                  <a:pt x="40699" y="54767"/>
                </a:lnTo>
                <a:cubicBezTo>
                  <a:pt x="40431" y="54765"/>
                  <a:pt x="40162" y="54761"/>
                  <a:pt x="39892" y="54757"/>
                </a:cubicBezTo>
                <a:cubicBezTo>
                  <a:pt x="37452" y="54683"/>
                  <a:pt x="35012" y="54536"/>
                  <a:pt x="32646" y="54240"/>
                </a:cubicBezTo>
                <a:cubicBezTo>
                  <a:pt x="30317" y="53907"/>
                  <a:pt x="27988" y="53463"/>
                  <a:pt x="25696" y="52872"/>
                </a:cubicBezTo>
                <a:lnTo>
                  <a:pt x="25696" y="52872"/>
                </a:lnTo>
                <a:cubicBezTo>
                  <a:pt x="25789" y="52891"/>
                  <a:pt x="25872" y="52909"/>
                  <a:pt x="25947" y="52928"/>
                </a:cubicBezTo>
                <a:lnTo>
                  <a:pt x="25947" y="52928"/>
                </a:lnTo>
                <a:cubicBezTo>
                  <a:pt x="21356" y="51603"/>
                  <a:pt x="18177" y="49840"/>
                  <a:pt x="14567" y="47178"/>
                </a:cubicBezTo>
                <a:cubicBezTo>
                  <a:pt x="14565" y="47184"/>
                  <a:pt x="14559" y="47187"/>
                  <a:pt x="14550" y="47187"/>
                </a:cubicBezTo>
                <a:cubicBezTo>
                  <a:pt x="14443" y="47187"/>
                  <a:pt x="13917" y="46795"/>
                  <a:pt x="13643" y="46624"/>
                </a:cubicBezTo>
                <a:cubicBezTo>
                  <a:pt x="13569" y="46217"/>
                  <a:pt x="7728" y="42150"/>
                  <a:pt x="6138" y="35348"/>
                </a:cubicBezTo>
                <a:cubicBezTo>
                  <a:pt x="5694" y="33721"/>
                  <a:pt x="5473" y="32057"/>
                  <a:pt x="5399" y="30394"/>
                </a:cubicBezTo>
                <a:cubicBezTo>
                  <a:pt x="5362" y="28915"/>
                  <a:pt x="5510" y="27436"/>
                  <a:pt x="5842" y="25957"/>
                </a:cubicBezTo>
                <a:lnTo>
                  <a:pt x="6064" y="25033"/>
                </a:lnTo>
                <a:cubicBezTo>
                  <a:pt x="6138" y="24737"/>
                  <a:pt x="6249" y="24478"/>
                  <a:pt x="6360" y="24220"/>
                </a:cubicBezTo>
                <a:cubicBezTo>
                  <a:pt x="6434" y="23961"/>
                  <a:pt x="6508" y="23702"/>
                  <a:pt x="6619" y="23480"/>
                </a:cubicBezTo>
                <a:cubicBezTo>
                  <a:pt x="6730" y="23258"/>
                  <a:pt x="6804" y="23037"/>
                  <a:pt x="6915" y="22852"/>
                </a:cubicBezTo>
                <a:lnTo>
                  <a:pt x="7136" y="22297"/>
                </a:lnTo>
                <a:cubicBezTo>
                  <a:pt x="7247" y="22149"/>
                  <a:pt x="7321" y="22038"/>
                  <a:pt x="7395" y="21927"/>
                </a:cubicBezTo>
                <a:cubicBezTo>
                  <a:pt x="7469" y="21780"/>
                  <a:pt x="7580" y="21632"/>
                  <a:pt x="7654" y="21484"/>
                </a:cubicBezTo>
                <a:lnTo>
                  <a:pt x="8061" y="20892"/>
                </a:lnTo>
                <a:lnTo>
                  <a:pt x="8245" y="20633"/>
                </a:lnTo>
                <a:lnTo>
                  <a:pt x="8467" y="20338"/>
                </a:lnTo>
                <a:cubicBezTo>
                  <a:pt x="9281" y="19450"/>
                  <a:pt x="10168" y="18637"/>
                  <a:pt x="11166" y="17935"/>
                </a:cubicBezTo>
                <a:cubicBezTo>
                  <a:pt x="12164" y="17195"/>
                  <a:pt x="13200" y="16530"/>
                  <a:pt x="14309" y="15938"/>
                </a:cubicBezTo>
                <a:cubicBezTo>
                  <a:pt x="16527" y="14755"/>
                  <a:pt x="18856" y="13757"/>
                  <a:pt x="21222" y="12981"/>
                </a:cubicBezTo>
                <a:cubicBezTo>
                  <a:pt x="22639" y="12524"/>
                  <a:pt x="24070" y="12112"/>
                  <a:pt x="25514" y="11744"/>
                </a:cubicBezTo>
                <a:close/>
                <a:moveTo>
                  <a:pt x="37554" y="1"/>
                </a:moveTo>
                <a:cubicBezTo>
                  <a:pt x="36618" y="1"/>
                  <a:pt x="35683" y="25"/>
                  <a:pt x="34753" y="78"/>
                </a:cubicBezTo>
                <a:cubicBezTo>
                  <a:pt x="34088" y="115"/>
                  <a:pt x="33496" y="152"/>
                  <a:pt x="32905" y="189"/>
                </a:cubicBezTo>
                <a:cubicBezTo>
                  <a:pt x="32313" y="263"/>
                  <a:pt x="31759" y="373"/>
                  <a:pt x="31278" y="447"/>
                </a:cubicBezTo>
                <a:cubicBezTo>
                  <a:pt x="30539" y="521"/>
                  <a:pt x="29799" y="706"/>
                  <a:pt x="29097" y="965"/>
                </a:cubicBezTo>
                <a:cubicBezTo>
                  <a:pt x="27877" y="1113"/>
                  <a:pt x="26694" y="1298"/>
                  <a:pt x="25548" y="1557"/>
                </a:cubicBezTo>
                <a:lnTo>
                  <a:pt x="24032" y="1889"/>
                </a:lnTo>
                <a:lnTo>
                  <a:pt x="23330" y="2037"/>
                </a:lnTo>
                <a:lnTo>
                  <a:pt x="22664" y="2259"/>
                </a:lnTo>
                <a:cubicBezTo>
                  <a:pt x="21740" y="2555"/>
                  <a:pt x="20815" y="2777"/>
                  <a:pt x="19854" y="3146"/>
                </a:cubicBezTo>
                <a:lnTo>
                  <a:pt x="18301" y="3701"/>
                </a:lnTo>
                <a:cubicBezTo>
                  <a:pt x="17747" y="3886"/>
                  <a:pt x="17155" y="4071"/>
                  <a:pt x="16564" y="4366"/>
                </a:cubicBezTo>
                <a:cubicBezTo>
                  <a:pt x="16625" y="4357"/>
                  <a:pt x="16673" y="4352"/>
                  <a:pt x="16707" y="4352"/>
                </a:cubicBezTo>
                <a:cubicBezTo>
                  <a:pt x="17066" y="4352"/>
                  <a:pt x="16026" y="4852"/>
                  <a:pt x="15048" y="5291"/>
                </a:cubicBezTo>
                <a:lnTo>
                  <a:pt x="14346" y="5623"/>
                </a:lnTo>
                <a:cubicBezTo>
                  <a:pt x="14161" y="5734"/>
                  <a:pt x="13976" y="5845"/>
                  <a:pt x="13902" y="5882"/>
                </a:cubicBezTo>
                <a:cubicBezTo>
                  <a:pt x="13819" y="5949"/>
                  <a:pt x="13788" y="5985"/>
                  <a:pt x="13836" y="5985"/>
                </a:cubicBezTo>
                <a:cubicBezTo>
                  <a:pt x="13896" y="5985"/>
                  <a:pt x="14074" y="5930"/>
                  <a:pt x="14420" y="5808"/>
                </a:cubicBezTo>
                <a:cubicBezTo>
                  <a:pt x="16157" y="5402"/>
                  <a:pt x="16971" y="5032"/>
                  <a:pt x="17784" y="4773"/>
                </a:cubicBezTo>
                <a:cubicBezTo>
                  <a:pt x="18782" y="4440"/>
                  <a:pt x="19780" y="4181"/>
                  <a:pt x="20815" y="3997"/>
                </a:cubicBezTo>
                <a:lnTo>
                  <a:pt x="20705" y="3923"/>
                </a:lnTo>
                <a:cubicBezTo>
                  <a:pt x="24032" y="3146"/>
                  <a:pt x="27470" y="2666"/>
                  <a:pt x="30872" y="2555"/>
                </a:cubicBezTo>
                <a:cubicBezTo>
                  <a:pt x="31581" y="2555"/>
                  <a:pt x="32268" y="2507"/>
                  <a:pt x="32949" y="2507"/>
                </a:cubicBezTo>
                <a:cubicBezTo>
                  <a:pt x="33119" y="2507"/>
                  <a:pt x="33289" y="2510"/>
                  <a:pt x="33459" y="2518"/>
                </a:cubicBezTo>
                <a:lnTo>
                  <a:pt x="36010" y="2592"/>
                </a:lnTo>
                <a:cubicBezTo>
                  <a:pt x="37748" y="2740"/>
                  <a:pt x="39449" y="2851"/>
                  <a:pt x="41112" y="3146"/>
                </a:cubicBezTo>
                <a:lnTo>
                  <a:pt x="42369" y="3331"/>
                </a:lnTo>
                <a:cubicBezTo>
                  <a:pt x="42813" y="3405"/>
                  <a:pt x="43220" y="3516"/>
                  <a:pt x="43626" y="3627"/>
                </a:cubicBezTo>
                <a:lnTo>
                  <a:pt x="44883" y="3886"/>
                </a:lnTo>
                <a:lnTo>
                  <a:pt x="45512" y="3997"/>
                </a:lnTo>
                <a:lnTo>
                  <a:pt x="46140" y="4181"/>
                </a:lnTo>
                <a:lnTo>
                  <a:pt x="48617" y="4884"/>
                </a:lnTo>
                <a:lnTo>
                  <a:pt x="51058" y="5697"/>
                </a:lnTo>
                <a:cubicBezTo>
                  <a:pt x="54237" y="6880"/>
                  <a:pt x="57343" y="8396"/>
                  <a:pt x="60226" y="10208"/>
                </a:cubicBezTo>
                <a:cubicBezTo>
                  <a:pt x="64330" y="12463"/>
                  <a:pt x="67879" y="15531"/>
                  <a:pt x="70763" y="19192"/>
                </a:cubicBezTo>
                <a:cubicBezTo>
                  <a:pt x="72168" y="21003"/>
                  <a:pt x="73314" y="23037"/>
                  <a:pt x="74127" y="25181"/>
                </a:cubicBezTo>
                <a:cubicBezTo>
                  <a:pt x="74941" y="27251"/>
                  <a:pt x="75384" y="29432"/>
                  <a:pt x="75495" y="31688"/>
                </a:cubicBezTo>
                <a:cubicBezTo>
                  <a:pt x="75606" y="34017"/>
                  <a:pt x="75199" y="36383"/>
                  <a:pt x="74312" y="38564"/>
                </a:cubicBezTo>
                <a:cubicBezTo>
                  <a:pt x="73314" y="40819"/>
                  <a:pt x="71983" y="42890"/>
                  <a:pt x="70319" y="44701"/>
                </a:cubicBezTo>
                <a:cubicBezTo>
                  <a:pt x="69488" y="45630"/>
                  <a:pt x="68600" y="46500"/>
                  <a:pt x="67664" y="47309"/>
                </a:cubicBezTo>
                <a:lnTo>
                  <a:pt x="67664" y="47309"/>
                </a:lnTo>
                <a:cubicBezTo>
                  <a:pt x="68725" y="45674"/>
                  <a:pt x="69515" y="43878"/>
                  <a:pt x="69987" y="41966"/>
                </a:cubicBezTo>
                <a:cubicBezTo>
                  <a:pt x="70282" y="41781"/>
                  <a:pt x="70504" y="41559"/>
                  <a:pt x="70689" y="41263"/>
                </a:cubicBezTo>
                <a:cubicBezTo>
                  <a:pt x="70985" y="40782"/>
                  <a:pt x="71281" y="40265"/>
                  <a:pt x="71539" y="39710"/>
                </a:cubicBezTo>
                <a:cubicBezTo>
                  <a:pt x="71835" y="39008"/>
                  <a:pt x="72131" y="38305"/>
                  <a:pt x="72353" y="37566"/>
                </a:cubicBezTo>
                <a:cubicBezTo>
                  <a:pt x="72501" y="37159"/>
                  <a:pt x="72574" y="36753"/>
                  <a:pt x="72685" y="36346"/>
                </a:cubicBezTo>
                <a:cubicBezTo>
                  <a:pt x="72796" y="35902"/>
                  <a:pt x="72907" y="35496"/>
                  <a:pt x="72944" y="35052"/>
                </a:cubicBezTo>
                <a:cubicBezTo>
                  <a:pt x="73129" y="34202"/>
                  <a:pt x="73203" y="33351"/>
                  <a:pt x="73240" y="32501"/>
                </a:cubicBezTo>
                <a:cubicBezTo>
                  <a:pt x="73240" y="32094"/>
                  <a:pt x="73240" y="31688"/>
                  <a:pt x="73277" y="31318"/>
                </a:cubicBezTo>
                <a:lnTo>
                  <a:pt x="73203" y="30246"/>
                </a:lnTo>
                <a:cubicBezTo>
                  <a:pt x="73166" y="29728"/>
                  <a:pt x="73129" y="29174"/>
                  <a:pt x="73018" y="28656"/>
                </a:cubicBezTo>
                <a:cubicBezTo>
                  <a:pt x="72981" y="28434"/>
                  <a:pt x="72907" y="28212"/>
                  <a:pt x="72833" y="28028"/>
                </a:cubicBezTo>
                <a:cubicBezTo>
                  <a:pt x="72131" y="25366"/>
                  <a:pt x="71059" y="22815"/>
                  <a:pt x="69654" y="20486"/>
                </a:cubicBezTo>
                <a:cubicBezTo>
                  <a:pt x="68545" y="18637"/>
                  <a:pt x="67251" y="16899"/>
                  <a:pt x="65772" y="15310"/>
                </a:cubicBezTo>
                <a:cubicBezTo>
                  <a:pt x="64330" y="13720"/>
                  <a:pt x="62703" y="12278"/>
                  <a:pt x="60966" y="10984"/>
                </a:cubicBezTo>
                <a:cubicBezTo>
                  <a:pt x="59228" y="9653"/>
                  <a:pt x="57343" y="8507"/>
                  <a:pt x="55346" y="7583"/>
                </a:cubicBezTo>
                <a:lnTo>
                  <a:pt x="54607" y="7213"/>
                </a:lnTo>
                <a:lnTo>
                  <a:pt x="53830" y="6880"/>
                </a:lnTo>
                <a:cubicBezTo>
                  <a:pt x="53313" y="6659"/>
                  <a:pt x="52832" y="6437"/>
                  <a:pt x="52278" y="6252"/>
                </a:cubicBezTo>
                <a:cubicBezTo>
                  <a:pt x="51723" y="6104"/>
                  <a:pt x="51168" y="5882"/>
                  <a:pt x="50651" y="5734"/>
                </a:cubicBezTo>
                <a:lnTo>
                  <a:pt x="49801" y="5512"/>
                </a:lnTo>
                <a:lnTo>
                  <a:pt x="48987" y="5328"/>
                </a:lnTo>
                <a:cubicBezTo>
                  <a:pt x="45985" y="4697"/>
                  <a:pt x="42948" y="4393"/>
                  <a:pt x="39901" y="4393"/>
                </a:cubicBezTo>
                <a:cubicBezTo>
                  <a:pt x="38482" y="4393"/>
                  <a:pt x="37062" y="4459"/>
                  <a:pt x="35641" y="4588"/>
                </a:cubicBezTo>
                <a:cubicBezTo>
                  <a:pt x="31167" y="4958"/>
                  <a:pt x="26731" y="5771"/>
                  <a:pt x="22405" y="7065"/>
                </a:cubicBezTo>
                <a:cubicBezTo>
                  <a:pt x="19078" y="8026"/>
                  <a:pt x="15861" y="9357"/>
                  <a:pt x="12793" y="10984"/>
                </a:cubicBezTo>
                <a:cubicBezTo>
                  <a:pt x="10759" y="12056"/>
                  <a:pt x="8837" y="13350"/>
                  <a:pt x="7062" y="14829"/>
                </a:cubicBezTo>
                <a:cubicBezTo>
                  <a:pt x="6064" y="15679"/>
                  <a:pt x="5140" y="16604"/>
                  <a:pt x="4327" y="17602"/>
                </a:cubicBezTo>
                <a:cubicBezTo>
                  <a:pt x="3476" y="18674"/>
                  <a:pt x="2737" y="19857"/>
                  <a:pt x="2182" y="21151"/>
                </a:cubicBezTo>
                <a:cubicBezTo>
                  <a:pt x="1073" y="23480"/>
                  <a:pt x="408" y="26031"/>
                  <a:pt x="186" y="28619"/>
                </a:cubicBezTo>
                <a:cubicBezTo>
                  <a:pt x="1" y="31022"/>
                  <a:pt x="112" y="33462"/>
                  <a:pt x="556" y="35828"/>
                </a:cubicBezTo>
                <a:cubicBezTo>
                  <a:pt x="962" y="37899"/>
                  <a:pt x="1591" y="39932"/>
                  <a:pt x="2478" y="41892"/>
                </a:cubicBezTo>
                <a:cubicBezTo>
                  <a:pt x="2848" y="42742"/>
                  <a:pt x="3291" y="43555"/>
                  <a:pt x="3772" y="44369"/>
                </a:cubicBezTo>
                <a:cubicBezTo>
                  <a:pt x="4216" y="45108"/>
                  <a:pt x="4659" y="45737"/>
                  <a:pt x="5066" y="46328"/>
                </a:cubicBezTo>
                <a:cubicBezTo>
                  <a:pt x="5547" y="46957"/>
                  <a:pt x="6064" y="47585"/>
                  <a:pt x="6582" y="48251"/>
                </a:cubicBezTo>
                <a:cubicBezTo>
                  <a:pt x="7099" y="48879"/>
                  <a:pt x="7691" y="49434"/>
                  <a:pt x="8282" y="49988"/>
                </a:cubicBezTo>
                <a:cubicBezTo>
                  <a:pt x="6988" y="48731"/>
                  <a:pt x="5805" y="47326"/>
                  <a:pt x="4807" y="45810"/>
                </a:cubicBezTo>
                <a:lnTo>
                  <a:pt x="4807" y="45810"/>
                </a:lnTo>
                <a:cubicBezTo>
                  <a:pt x="6804" y="48361"/>
                  <a:pt x="9244" y="50543"/>
                  <a:pt x="11943" y="52317"/>
                </a:cubicBezTo>
                <a:cubicBezTo>
                  <a:pt x="14420" y="53944"/>
                  <a:pt x="17044" y="55275"/>
                  <a:pt x="19817" y="56273"/>
                </a:cubicBezTo>
                <a:cubicBezTo>
                  <a:pt x="19374" y="56014"/>
                  <a:pt x="19152" y="55830"/>
                  <a:pt x="18745" y="55571"/>
                </a:cubicBezTo>
                <a:cubicBezTo>
                  <a:pt x="18560" y="55460"/>
                  <a:pt x="18301" y="55312"/>
                  <a:pt x="18006" y="55127"/>
                </a:cubicBezTo>
                <a:cubicBezTo>
                  <a:pt x="17673" y="54905"/>
                  <a:pt x="17303" y="54646"/>
                  <a:pt x="16823" y="54351"/>
                </a:cubicBezTo>
                <a:lnTo>
                  <a:pt x="16823" y="54351"/>
                </a:lnTo>
                <a:lnTo>
                  <a:pt x="18080" y="55053"/>
                </a:lnTo>
                <a:lnTo>
                  <a:pt x="19374" y="55682"/>
                </a:lnTo>
                <a:cubicBezTo>
                  <a:pt x="20631" y="56014"/>
                  <a:pt x="22664" y="56643"/>
                  <a:pt x="24734" y="57197"/>
                </a:cubicBezTo>
                <a:cubicBezTo>
                  <a:pt x="26583" y="57678"/>
                  <a:pt x="28468" y="58048"/>
                  <a:pt x="30354" y="58270"/>
                </a:cubicBezTo>
                <a:cubicBezTo>
                  <a:pt x="29725" y="58344"/>
                  <a:pt x="31870" y="58824"/>
                  <a:pt x="33792" y="59009"/>
                </a:cubicBezTo>
                <a:lnTo>
                  <a:pt x="33053" y="58787"/>
                </a:lnTo>
                <a:lnTo>
                  <a:pt x="34384" y="58972"/>
                </a:lnTo>
                <a:cubicBezTo>
                  <a:pt x="34864" y="59009"/>
                  <a:pt x="35308" y="59046"/>
                  <a:pt x="35789" y="59083"/>
                </a:cubicBezTo>
                <a:lnTo>
                  <a:pt x="37194" y="59194"/>
                </a:lnTo>
                <a:lnTo>
                  <a:pt x="38598" y="59231"/>
                </a:lnTo>
                <a:cubicBezTo>
                  <a:pt x="39541" y="59268"/>
                  <a:pt x="40493" y="59286"/>
                  <a:pt x="41445" y="59286"/>
                </a:cubicBezTo>
                <a:cubicBezTo>
                  <a:pt x="42397" y="59286"/>
                  <a:pt x="43349" y="59268"/>
                  <a:pt x="44292" y="59231"/>
                </a:cubicBezTo>
                <a:cubicBezTo>
                  <a:pt x="47915" y="59120"/>
                  <a:pt x="51501" y="58713"/>
                  <a:pt x="55050" y="58011"/>
                </a:cubicBezTo>
                <a:cubicBezTo>
                  <a:pt x="55679" y="57826"/>
                  <a:pt x="56344" y="57752"/>
                  <a:pt x="57047" y="57678"/>
                </a:cubicBezTo>
                <a:lnTo>
                  <a:pt x="58563" y="57234"/>
                </a:lnTo>
                <a:cubicBezTo>
                  <a:pt x="58784" y="57124"/>
                  <a:pt x="59043" y="57050"/>
                  <a:pt x="59302" y="56976"/>
                </a:cubicBezTo>
                <a:lnTo>
                  <a:pt x="60041" y="56680"/>
                </a:lnTo>
                <a:lnTo>
                  <a:pt x="61520" y="56125"/>
                </a:lnTo>
                <a:lnTo>
                  <a:pt x="62962" y="55460"/>
                </a:lnTo>
                <a:lnTo>
                  <a:pt x="62962" y="55460"/>
                </a:lnTo>
                <a:cubicBezTo>
                  <a:pt x="62934" y="55512"/>
                  <a:pt x="62955" y="55534"/>
                  <a:pt x="63012" y="55534"/>
                </a:cubicBezTo>
                <a:cubicBezTo>
                  <a:pt x="63426" y="55534"/>
                  <a:pt x="65787" y="54333"/>
                  <a:pt x="65936" y="54333"/>
                </a:cubicBezTo>
                <a:cubicBezTo>
                  <a:pt x="65987" y="54333"/>
                  <a:pt x="65787" y="54469"/>
                  <a:pt x="65180" y="54831"/>
                </a:cubicBezTo>
                <a:lnTo>
                  <a:pt x="65957" y="54388"/>
                </a:lnTo>
                <a:cubicBezTo>
                  <a:pt x="66216" y="54203"/>
                  <a:pt x="66474" y="54018"/>
                  <a:pt x="66733" y="53870"/>
                </a:cubicBezTo>
                <a:cubicBezTo>
                  <a:pt x="67214" y="53500"/>
                  <a:pt x="67731" y="53205"/>
                  <a:pt x="68212" y="52835"/>
                </a:cubicBezTo>
                <a:cubicBezTo>
                  <a:pt x="69173" y="52096"/>
                  <a:pt x="70171" y="51393"/>
                  <a:pt x="71059" y="50580"/>
                </a:cubicBezTo>
                <a:cubicBezTo>
                  <a:pt x="72833" y="49027"/>
                  <a:pt x="74386" y="47252"/>
                  <a:pt x="75680" y="45293"/>
                </a:cubicBezTo>
                <a:cubicBezTo>
                  <a:pt x="76937" y="43592"/>
                  <a:pt x="77972" y="41781"/>
                  <a:pt x="78749" y="39821"/>
                </a:cubicBezTo>
                <a:cubicBezTo>
                  <a:pt x="79562" y="37825"/>
                  <a:pt x="80006" y="35681"/>
                  <a:pt x="80117" y="33536"/>
                </a:cubicBezTo>
                <a:cubicBezTo>
                  <a:pt x="80301" y="29211"/>
                  <a:pt x="79340" y="24959"/>
                  <a:pt x="77307" y="21151"/>
                </a:cubicBezTo>
                <a:cubicBezTo>
                  <a:pt x="75310" y="17417"/>
                  <a:pt x="72611" y="14127"/>
                  <a:pt x="69395" y="11428"/>
                </a:cubicBezTo>
                <a:cubicBezTo>
                  <a:pt x="67805" y="10097"/>
                  <a:pt x="66142" y="8877"/>
                  <a:pt x="64404" y="7768"/>
                </a:cubicBezTo>
                <a:cubicBezTo>
                  <a:pt x="63517" y="7250"/>
                  <a:pt x="62666" y="6695"/>
                  <a:pt x="61779" y="6215"/>
                </a:cubicBezTo>
                <a:lnTo>
                  <a:pt x="59080" y="4810"/>
                </a:lnTo>
                <a:lnTo>
                  <a:pt x="59080" y="4810"/>
                </a:lnTo>
                <a:cubicBezTo>
                  <a:pt x="59154" y="4921"/>
                  <a:pt x="59265" y="4995"/>
                  <a:pt x="59376" y="5106"/>
                </a:cubicBezTo>
                <a:cubicBezTo>
                  <a:pt x="58710" y="4773"/>
                  <a:pt x="58082" y="4551"/>
                  <a:pt x="57453" y="4255"/>
                </a:cubicBezTo>
                <a:lnTo>
                  <a:pt x="56492" y="3849"/>
                </a:lnTo>
                <a:cubicBezTo>
                  <a:pt x="56159" y="3738"/>
                  <a:pt x="55864" y="3590"/>
                  <a:pt x="55531" y="3516"/>
                </a:cubicBezTo>
                <a:cubicBezTo>
                  <a:pt x="54200" y="3072"/>
                  <a:pt x="52943" y="2592"/>
                  <a:pt x="51575" y="2259"/>
                </a:cubicBezTo>
                <a:lnTo>
                  <a:pt x="49542" y="1704"/>
                </a:lnTo>
                <a:lnTo>
                  <a:pt x="47360" y="1187"/>
                </a:lnTo>
                <a:lnTo>
                  <a:pt x="46251" y="928"/>
                </a:lnTo>
                <a:lnTo>
                  <a:pt x="45105" y="706"/>
                </a:lnTo>
                <a:cubicBezTo>
                  <a:pt x="44329" y="558"/>
                  <a:pt x="43516" y="373"/>
                  <a:pt x="42665" y="226"/>
                </a:cubicBezTo>
                <a:cubicBezTo>
                  <a:pt x="40970" y="82"/>
                  <a:pt x="39260" y="1"/>
                  <a:pt x="3755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351" name="Google Shape;351;p31"/>
          <p:cNvSpPr txBox="1">
            <a:spLocks noGrp="1"/>
          </p:cNvSpPr>
          <p:nvPr>
            <p:ph type="body" idx="1"/>
          </p:nvPr>
        </p:nvSpPr>
        <p:spPr>
          <a:xfrm rot="-325168">
            <a:off x="1863126" y="2665367"/>
            <a:ext cx="3697327" cy="1618828"/>
          </a:xfrm>
          <a:prstGeom prst="rect">
            <a:avLst/>
          </a:prstGeom>
        </p:spPr>
        <p:txBody>
          <a:bodyPr spcFirstLastPara="1" vert="horz" wrap="square" lIns="121900" tIns="121900" rIns="121900" bIns="121900" rtlCol="0" anchor="ctr" anchorCtr="0">
            <a:noAutofit/>
          </a:bodyPr>
          <a:lstStyle/>
          <a:p>
            <a:pPr marL="0" indent="0">
              <a:buNone/>
            </a:pPr>
            <a:r>
              <a:rPr lang="en" sz="5400" dirty="0" smtClean="0"/>
              <a:t>KHÁM PHÁ</a:t>
            </a:r>
            <a:endParaRPr sz="5400" dirty="0"/>
          </a:p>
        </p:txBody>
      </p:sp>
      <p:grpSp>
        <p:nvGrpSpPr>
          <p:cNvPr id="353" name="Google Shape;353;p31"/>
          <p:cNvGrpSpPr/>
          <p:nvPr/>
        </p:nvGrpSpPr>
        <p:grpSpPr>
          <a:xfrm rot="-1816342" flipH="1">
            <a:off x="984696" y="3225035"/>
            <a:ext cx="440473" cy="653091"/>
            <a:chOff x="4508863" y="1528200"/>
            <a:chExt cx="318850" cy="472800"/>
          </a:xfrm>
        </p:grpSpPr>
        <p:sp>
          <p:nvSpPr>
            <p:cNvPr id="354" name="Google Shape;354;p3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55" name="Google Shape;355;p3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56" name="Google Shape;356;p3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57" name="Google Shape;357;p3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sp>
        <p:nvSpPr>
          <p:cNvPr id="358" name="Google Shape;358;p31"/>
          <p:cNvSpPr/>
          <p:nvPr/>
        </p:nvSpPr>
        <p:spPr>
          <a:xfrm rot="-4609478">
            <a:off x="9112816" y="910486"/>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4D89">
              <a:alpha val="50890"/>
            </a:srgbClr>
          </a:solidFill>
          <a:ln>
            <a:noFill/>
          </a:ln>
        </p:spPr>
        <p:txBody>
          <a:bodyPr spcFirstLastPara="1" wrap="square" lIns="121900" tIns="121900" rIns="121900" bIns="121900" anchor="ctr" anchorCtr="0">
            <a:noAutofit/>
          </a:bodyPr>
          <a:lstStyle/>
          <a:p>
            <a:endParaRPr sz="2400"/>
          </a:p>
        </p:txBody>
      </p:sp>
      <p:sp>
        <p:nvSpPr>
          <p:cNvPr id="359" name="Google Shape;359;p31"/>
          <p:cNvSpPr/>
          <p:nvPr/>
        </p:nvSpPr>
        <p:spPr>
          <a:xfrm rot="-4609478">
            <a:off x="7110383" y="4452286"/>
            <a:ext cx="1113475" cy="144856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rgbClr val="FDA421">
              <a:alpha val="57590"/>
            </a:srgbClr>
          </a:solidFill>
          <a:ln>
            <a:noFill/>
          </a:ln>
        </p:spPr>
        <p:txBody>
          <a:bodyPr spcFirstLastPara="1" wrap="square" lIns="121900" tIns="121900" rIns="121900" bIns="121900" anchor="ctr" anchorCtr="0">
            <a:noAutofit/>
          </a:bodyPr>
          <a:lstStyle/>
          <a:p>
            <a:endParaRPr sz="2400"/>
          </a:p>
        </p:txBody>
      </p:sp>
      <p:grpSp>
        <p:nvGrpSpPr>
          <p:cNvPr id="360" name="Google Shape;360;p31"/>
          <p:cNvGrpSpPr/>
          <p:nvPr/>
        </p:nvGrpSpPr>
        <p:grpSpPr>
          <a:xfrm>
            <a:off x="10360083" y="5619246"/>
            <a:ext cx="440480" cy="653095"/>
            <a:chOff x="4508863" y="1528200"/>
            <a:chExt cx="318850" cy="472800"/>
          </a:xfrm>
        </p:grpSpPr>
        <p:sp>
          <p:nvSpPr>
            <p:cNvPr id="361" name="Google Shape;361;p3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2" name="Google Shape;362;p3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3" name="Google Shape;363;p3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364" name="Google Shape;364;p3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365" name="Google Shape;365;p31"/>
          <p:cNvGrpSpPr/>
          <p:nvPr/>
        </p:nvGrpSpPr>
        <p:grpSpPr>
          <a:xfrm>
            <a:off x="10988712" y="5686445"/>
            <a:ext cx="440480" cy="653095"/>
            <a:chOff x="4508863" y="1528200"/>
            <a:chExt cx="318850" cy="472800"/>
          </a:xfrm>
        </p:grpSpPr>
        <p:sp>
          <p:nvSpPr>
            <p:cNvPr id="366" name="Google Shape;366;p31"/>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367" name="Google Shape;367;p31"/>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68" name="Google Shape;368;p31"/>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369" name="Google Shape;369;p31"/>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121900" tIns="121900" rIns="121900" bIns="121900" anchor="ctr" anchorCtr="0">
              <a:noAutofit/>
            </a:bodyPr>
            <a:lstStyle/>
            <a:p>
              <a:endParaRPr sz="2400"/>
            </a:p>
          </p:txBody>
        </p:sp>
      </p:grpSp>
      <p:grpSp>
        <p:nvGrpSpPr>
          <p:cNvPr id="370" name="Google Shape;370;p31"/>
          <p:cNvGrpSpPr/>
          <p:nvPr/>
        </p:nvGrpSpPr>
        <p:grpSpPr>
          <a:xfrm>
            <a:off x="3598447" y="5218278"/>
            <a:ext cx="2277068" cy="1063604"/>
            <a:chOff x="2358590" y="2770261"/>
            <a:chExt cx="701327" cy="327531"/>
          </a:xfrm>
        </p:grpSpPr>
        <p:sp>
          <p:nvSpPr>
            <p:cNvPr id="371" name="Google Shape;371;p31"/>
            <p:cNvSpPr/>
            <p:nvPr/>
          </p:nvSpPr>
          <p:spPr>
            <a:xfrm>
              <a:off x="2358590" y="2816992"/>
              <a:ext cx="660225" cy="280801"/>
            </a:xfrm>
            <a:custGeom>
              <a:avLst/>
              <a:gdLst/>
              <a:ahLst/>
              <a:cxnLst/>
              <a:rect l="l" t="t" r="r" b="b"/>
              <a:pathLst>
                <a:path w="50904" h="21650" extrusionOk="0">
                  <a:moveTo>
                    <a:pt x="2169" y="0"/>
                  </a:moveTo>
                  <a:lnTo>
                    <a:pt x="0" y="14244"/>
                  </a:lnTo>
                  <a:lnTo>
                    <a:pt x="48735" y="21649"/>
                  </a:lnTo>
                  <a:lnTo>
                    <a:pt x="50903" y="7406"/>
                  </a:lnTo>
                  <a:lnTo>
                    <a:pt x="2169" y="0"/>
                  </a:lnTo>
                  <a:close/>
                </a:path>
              </a:pathLst>
            </a:custGeom>
            <a:solidFill>
              <a:srgbClr val="D9D9D9">
                <a:alpha val="56250"/>
              </a:srgbClr>
            </a:solidFill>
            <a:ln>
              <a:noFill/>
            </a:ln>
          </p:spPr>
          <p:txBody>
            <a:bodyPr spcFirstLastPara="1" wrap="square" lIns="121900" tIns="121900" rIns="121900" bIns="121900" anchor="ctr" anchorCtr="0">
              <a:noAutofit/>
            </a:bodyPr>
            <a:lstStyle/>
            <a:p>
              <a:endParaRPr sz="2400"/>
            </a:p>
          </p:txBody>
        </p:sp>
        <p:sp>
          <p:nvSpPr>
            <p:cNvPr id="372" name="Google Shape;372;p31"/>
            <p:cNvSpPr/>
            <p:nvPr/>
          </p:nvSpPr>
          <p:spPr>
            <a:xfrm>
              <a:off x="2358590" y="2770261"/>
              <a:ext cx="701327" cy="281112"/>
            </a:xfrm>
            <a:custGeom>
              <a:avLst/>
              <a:gdLst/>
              <a:ahLst/>
              <a:cxnLst/>
              <a:rect l="l" t="t" r="r" b="b"/>
              <a:pathLst>
                <a:path w="54073" h="21674" extrusionOk="0">
                  <a:moveTo>
                    <a:pt x="2736" y="1"/>
                  </a:moveTo>
                  <a:lnTo>
                    <a:pt x="0" y="17847"/>
                  </a:lnTo>
                  <a:cubicBezTo>
                    <a:pt x="0" y="17847"/>
                    <a:pt x="20463" y="21673"/>
                    <a:pt x="35986" y="21673"/>
                  </a:cubicBezTo>
                  <a:cubicBezTo>
                    <a:pt x="42728" y="21673"/>
                    <a:pt x="48539" y="20952"/>
                    <a:pt x="51337" y="18881"/>
                  </a:cubicBezTo>
                  <a:lnTo>
                    <a:pt x="54072" y="1035"/>
                  </a:lnTo>
                  <a:lnTo>
                    <a:pt x="54072" y="1035"/>
                  </a:lnTo>
                  <a:cubicBezTo>
                    <a:pt x="51431" y="2973"/>
                    <a:pt x="45726" y="3651"/>
                    <a:pt x="39042" y="3651"/>
                  </a:cubicBezTo>
                  <a:cubicBezTo>
                    <a:pt x="23527" y="3651"/>
                    <a:pt x="2736" y="1"/>
                    <a:pt x="2736" y="1"/>
                  </a:cubicBezTo>
                  <a:close/>
                </a:path>
              </a:pathLst>
            </a:custGeom>
            <a:solidFill>
              <a:srgbClr val="FFE638"/>
            </a:solidFill>
            <a:ln>
              <a:noFill/>
            </a:ln>
          </p:spPr>
          <p:txBody>
            <a:bodyPr spcFirstLastPara="1" wrap="square" lIns="121900" tIns="121900" rIns="121900" bIns="121900" anchor="ctr" anchorCtr="0">
              <a:noAutofit/>
            </a:bodyPr>
            <a:lstStyle/>
            <a:p>
              <a:endParaRPr sz="2400"/>
            </a:p>
          </p:txBody>
        </p:sp>
        <p:sp>
          <p:nvSpPr>
            <p:cNvPr id="373" name="Google Shape;373;p31"/>
            <p:cNvSpPr/>
            <p:nvPr/>
          </p:nvSpPr>
          <p:spPr>
            <a:xfrm>
              <a:off x="2358590" y="2770261"/>
              <a:ext cx="149272" cy="249219"/>
            </a:xfrm>
            <a:custGeom>
              <a:avLst/>
              <a:gdLst/>
              <a:ahLst/>
              <a:cxnLst/>
              <a:rect l="l" t="t" r="r" b="b"/>
              <a:pathLst>
                <a:path w="11509" h="19215" extrusionOk="0">
                  <a:moveTo>
                    <a:pt x="2702" y="1"/>
                  </a:moveTo>
                  <a:lnTo>
                    <a:pt x="0" y="17880"/>
                  </a:lnTo>
                  <a:lnTo>
                    <a:pt x="8807" y="19215"/>
                  </a:lnTo>
                  <a:lnTo>
                    <a:pt x="11509" y="1335"/>
                  </a:lnTo>
                  <a:lnTo>
                    <a:pt x="2702" y="1"/>
                  </a:lnTo>
                  <a:close/>
                </a:path>
              </a:pathLst>
            </a:custGeom>
            <a:solidFill>
              <a:srgbClr val="EDD634"/>
            </a:solidFill>
            <a:ln>
              <a:noFill/>
            </a:ln>
          </p:spPr>
          <p:txBody>
            <a:bodyPr spcFirstLastPara="1" wrap="square" lIns="121900" tIns="121900" rIns="121900" bIns="121900" anchor="ctr" anchorCtr="0">
              <a:noAutofit/>
            </a:bodyPr>
            <a:lstStyle/>
            <a:p>
              <a:endParaRPr sz="2400"/>
            </a:p>
          </p:txBody>
        </p:sp>
      </p:grpSp>
      <p:pic>
        <p:nvPicPr>
          <p:cNvPr id="35" name="Picture 34" descr="Image result for student cartoon gif"/>
          <p:cNvPicPr>
            <a:picLocks noChangeAspect="1" noChangeArrowheads="1" noCrop="1"/>
          </p:cNvPicPr>
          <p:nvPr/>
        </p:nvPicPr>
        <p:blipFill>
          <a:blip r:embed="rId3">
            <a:extLst>
              <a:ext uri="{28A0092B-C50C-407E-A947-70E740481C1C}">
                <a14:useLocalDpi xmlns:a14="http://schemas.microsoft.com/office/drawing/2010/main" val="0"/>
              </a:ext>
            </a:extLst>
          </a:blip>
          <a:srcRect l="2641" r="2642" b="11103"/>
          <a:stretch>
            <a:fillRect/>
          </a:stretch>
        </p:blipFill>
        <p:spPr bwMode="auto">
          <a:xfrm>
            <a:off x="7137708" y="1900578"/>
            <a:ext cx="3326296" cy="3180522"/>
          </a:xfrm>
          <a:custGeom>
            <a:avLst/>
            <a:gdLst>
              <a:gd name="connsiteX0" fmla="*/ 1663148 w 3326296"/>
              <a:gd name="connsiteY0" fmla="*/ 0 h 3180522"/>
              <a:gd name="connsiteX1" fmla="*/ 3326296 w 3326296"/>
              <a:gd name="connsiteY1" fmla="*/ 1590261 h 3180522"/>
              <a:gd name="connsiteX2" fmla="*/ 1663148 w 3326296"/>
              <a:gd name="connsiteY2" fmla="*/ 3180522 h 3180522"/>
              <a:gd name="connsiteX3" fmla="*/ 0 w 3326296"/>
              <a:gd name="connsiteY3" fmla="*/ 1590261 h 3180522"/>
              <a:gd name="connsiteX4" fmla="*/ 1663148 w 3326296"/>
              <a:gd name="connsiteY4" fmla="*/ 0 h 3180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296" h="3180522">
                <a:moveTo>
                  <a:pt x="1663148" y="0"/>
                </a:moveTo>
                <a:cubicBezTo>
                  <a:pt x="2581679" y="0"/>
                  <a:pt x="3326296" y="711984"/>
                  <a:pt x="3326296" y="1590261"/>
                </a:cubicBezTo>
                <a:cubicBezTo>
                  <a:pt x="3326296" y="2468538"/>
                  <a:pt x="2581679" y="3180522"/>
                  <a:pt x="1663148" y="3180522"/>
                </a:cubicBezTo>
                <a:cubicBezTo>
                  <a:pt x="744617" y="3180522"/>
                  <a:pt x="0" y="2468538"/>
                  <a:pt x="0" y="1590261"/>
                </a:cubicBezTo>
                <a:cubicBezTo>
                  <a:pt x="0" y="711984"/>
                  <a:pt x="744617" y="0"/>
                  <a:pt x="1663148" y="0"/>
                </a:cubicBezTo>
                <a:close/>
              </a:path>
            </a:pathLst>
          </a:custGeom>
          <a:solidFill>
            <a:srgbClr val="FFC000"/>
          </a:solidFill>
          <a:ln>
            <a:noFill/>
          </a:ln>
        </p:spPr>
      </p:pic>
      <p:sp>
        <p:nvSpPr>
          <p:cNvPr id="3" name="Frame 2"/>
          <p:cNvSpPr/>
          <p:nvPr/>
        </p:nvSpPr>
        <p:spPr>
          <a:xfrm>
            <a:off x="12600" y="144979"/>
            <a:ext cx="12192000" cy="6970643"/>
          </a:xfrm>
          <a:prstGeom prst="frame">
            <a:avLst/>
          </a:prstGeom>
          <a:solidFill>
            <a:schemeClr val="accent4">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pic>
        <p:nvPicPr>
          <p:cNvPr id="38" name="Picture 37"/>
          <p:cNvPicPr>
            <a:picLocks noChangeAspect="1"/>
          </p:cNvPicPr>
          <p:nvPr/>
        </p:nvPicPr>
        <p:blipFill>
          <a:blip r:embed="rId4"/>
          <a:stretch>
            <a:fillRect/>
          </a:stretch>
        </p:blipFill>
        <p:spPr>
          <a:xfrm>
            <a:off x="1323249" y="1091528"/>
            <a:ext cx="2209800" cy="876300"/>
          </a:xfrm>
          <a:prstGeom prst="rect">
            <a:avLst/>
          </a:prstGeom>
        </p:spPr>
      </p:pic>
    </p:spTree>
    <p:extLst>
      <p:ext uri="{BB962C8B-B14F-4D97-AF65-F5344CB8AC3E}">
        <p14:creationId xmlns:p14="http://schemas.microsoft.com/office/powerpoint/2010/main" val="269604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83369" y="359261"/>
            <a:ext cx="3674165" cy="1655762"/>
          </a:xfrm>
        </p:spPr>
        <p:txBody>
          <a:bodyPr>
            <a:normAutofit/>
          </a:bodyPr>
          <a:lstStyle/>
          <a:p>
            <a:pPr algn="l"/>
            <a:r>
              <a:rPr lang="en-US" sz="3200" b="1" smtClean="0">
                <a:latin typeface="Times" panose="02020603050405020304" pitchFamily="18" charset="0"/>
                <a:cs typeface="Times" panose="02020603050405020304" pitchFamily="18" charset="0"/>
              </a:rPr>
              <a:t>9dm  = 0,9m </a:t>
            </a:r>
          </a:p>
          <a:p>
            <a:pPr algn="l"/>
            <a:r>
              <a:rPr lang="en-US" sz="3200" b="1" smtClean="0">
                <a:latin typeface="Times" panose="02020603050405020304" pitchFamily="18" charset="0"/>
                <a:cs typeface="Times" panose="02020603050405020304" pitchFamily="18" charset="0"/>
              </a:rPr>
              <a:t>90cm = 0,09m</a:t>
            </a:r>
            <a:endParaRPr lang="en-US" sz="3200" b="1">
              <a:latin typeface="Times" panose="02020603050405020304" pitchFamily="18" charset="0"/>
              <a:cs typeface="Times" panose="02020603050405020304" pitchFamily="18" charset="0"/>
            </a:endParaRPr>
          </a:p>
        </p:txBody>
      </p:sp>
      <p:sp>
        <p:nvSpPr>
          <p:cNvPr id="7" name="Subtitle 5"/>
          <p:cNvSpPr txBox="1">
            <a:spLocks/>
          </p:cNvSpPr>
          <p:nvPr/>
        </p:nvSpPr>
        <p:spPr>
          <a:xfrm>
            <a:off x="538368" y="1444043"/>
            <a:ext cx="4416287" cy="10991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9dm  = 90cm</a:t>
            </a:r>
          </a:p>
        </p:txBody>
      </p:sp>
      <p:sp>
        <p:nvSpPr>
          <p:cNvPr id="8" name="Subtitle 5"/>
          <p:cNvSpPr txBox="1">
            <a:spLocks/>
          </p:cNvSpPr>
          <p:nvPr/>
        </p:nvSpPr>
        <p:spPr>
          <a:xfrm>
            <a:off x="6971670" y="1444043"/>
            <a:ext cx="3809125"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smtClean="0">
                <a:latin typeface="Times" panose="02020603050405020304" pitchFamily="18" charset="0"/>
                <a:cs typeface="Times" panose="02020603050405020304" pitchFamily="18" charset="0"/>
              </a:rPr>
              <a:t>Hay  0,90    </a:t>
            </a:r>
            <a:r>
              <a:rPr lang="en-US" sz="3600" b="1" smtClean="0">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0,9</a:t>
            </a:r>
            <a:endParaRPr lang="en-US" sz="3200" b="1">
              <a:latin typeface="Times" panose="02020603050405020304" pitchFamily="18" charset="0"/>
              <a:cs typeface="Times" panose="02020603050405020304" pitchFamily="18" charset="0"/>
            </a:endParaRPr>
          </a:p>
        </p:txBody>
      </p:sp>
      <p:sp>
        <p:nvSpPr>
          <p:cNvPr id="9" name="Subtitle 5"/>
          <p:cNvSpPr txBox="1">
            <a:spLocks/>
          </p:cNvSpPr>
          <p:nvPr/>
        </p:nvSpPr>
        <p:spPr>
          <a:xfrm>
            <a:off x="3121236" y="2139514"/>
            <a:ext cx="7253910" cy="49383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smtClean="0">
                <a:latin typeface="Times" panose="02020603050405020304" pitchFamily="18" charset="0"/>
                <a:cs typeface="Times" panose="02020603050405020304" pitchFamily="18" charset="0"/>
              </a:rPr>
              <a:t>0,9   </a:t>
            </a:r>
            <a:r>
              <a:rPr lang="en-US" sz="3200" b="1" smtClean="0">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0,9</a:t>
            </a:r>
            <a:r>
              <a:rPr lang="en-US" sz="3200" b="1" smtClean="0">
                <a:solidFill>
                  <a:srgbClr val="FF0000"/>
                </a:solidFill>
                <a:latin typeface="Times" panose="02020603050405020304" pitchFamily="18" charset="0"/>
                <a:cs typeface="Times" panose="02020603050405020304" pitchFamily="18" charset="0"/>
              </a:rPr>
              <a:t>0</a:t>
            </a:r>
          </a:p>
        </p:txBody>
      </p:sp>
      <p:sp>
        <p:nvSpPr>
          <p:cNvPr id="4" name="Rectangle 3"/>
          <p:cNvSpPr/>
          <p:nvPr/>
        </p:nvSpPr>
        <p:spPr>
          <a:xfrm>
            <a:off x="223192" y="3259258"/>
            <a:ext cx="11529891" cy="1631216"/>
          </a:xfrm>
          <a:prstGeom prst="rect">
            <a:avLst/>
          </a:prstGeom>
        </p:spPr>
        <p:txBody>
          <a:bodyPr wrap="square">
            <a:spAutoFit/>
          </a:bodyPr>
          <a:lstStyle/>
          <a:p>
            <a:pPr>
              <a:spcBef>
                <a:spcPct val="50000"/>
              </a:spcBef>
            </a:pPr>
            <a:r>
              <a:rPr lang="en-US" altLang="en-US" sz="3200" b="1" u="sng" smtClean="0">
                <a:solidFill>
                  <a:srgbClr val="0000CC"/>
                </a:solidFill>
                <a:latin typeface="Times New Roman" pitchFamily="18" charset="0"/>
              </a:rPr>
              <a:t>Nhận xét 1</a:t>
            </a:r>
            <a:r>
              <a:rPr lang="en-US" altLang="en-US" sz="3200" smtClean="0">
                <a:solidFill>
                  <a:srgbClr val="0000CC"/>
                </a:solidFill>
                <a:latin typeface="Times New Roman" pitchFamily="18" charset="0"/>
              </a:rPr>
              <a:t>:Nếu viết thêm chữ số 0 vào bên phải phần thập phân của một số thập phân thì được một số thập phân bằng nó. </a:t>
            </a:r>
          </a:p>
          <a:p>
            <a:pPr>
              <a:spcBef>
                <a:spcPct val="50000"/>
              </a:spcBef>
            </a:pPr>
            <a:r>
              <a:rPr lang="en-US" altLang="en-US" sz="2400" smtClean="0">
                <a:solidFill>
                  <a:srgbClr val="FFFF00"/>
                </a:solidFill>
                <a:latin typeface="Times New Roman" pitchFamily="18" charset="0"/>
              </a:rPr>
              <a:t> </a:t>
            </a:r>
            <a:endParaRPr lang="en-US" altLang="en-US" sz="2400">
              <a:solidFill>
                <a:srgbClr val="FFFF00"/>
              </a:solidFill>
              <a:latin typeface="Times New Roman" pitchFamily="18" charset="0"/>
            </a:endParaRPr>
          </a:p>
        </p:txBody>
      </p:sp>
      <p:sp>
        <p:nvSpPr>
          <p:cNvPr id="10" name="Subtitle 5"/>
          <p:cNvSpPr txBox="1">
            <a:spLocks/>
          </p:cNvSpPr>
          <p:nvPr/>
        </p:nvSpPr>
        <p:spPr>
          <a:xfrm>
            <a:off x="3014090" y="4315640"/>
            <a:ext cx="1465121" cy="5748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smtClean="0">
                <a:latin typeface="Times" panose="02020603050405020304" pitchFamily="18" charset="0"/>
                <a:cs typeface="Times" panose="02020603050405020304" pitchFamily="18" charset="0"/>
              </a:rPr>
              <a:t>0,9</a:t>
            </a:r>
            <a:r>
              <a:rPr lang="en-US" sz="3200" b="1" smtClean="0">
                <a:solidFill>
                  <a:srgbClr val="FF0000"/>
                </a:solidFill>
                <a:latin typeface="Times" panose="02020603050405020304" pitchFamily="18" charset="0"/>
                <a:cs typeface="Times" panose="02020603050405020304" pitchFamily="18" charset="0"/>
              </a:rPr>
              <a:t>000</a:t>
            </a:r>
            <a:r>
              <a:rPr lang="en-US" sz="3200" b="1" smtClean="0">
                <a:latin typeface="Times" panose="02020603050405020304" pitchFamily="18" charset="0"/>
                <a:cs typeface="Times" panose="02020603050405020304" pitchFamily="18" charset="0"/>
              </a:rPr>
              <a:t> </a:t>
            </a:r>
          </a:p>
        </p:txBody>
      </p:sp>
      <p:sp>
        <p:nvSpPr>
          <p:cNvPr id="5" name="Rectangle 4"/>
          <p:cNvSpPr/>
          <p:nvPr/>
        </p:nvSpPr>
        <p:spPr>
          <a:xfrm>
            <a:off x="112453" y="5288340"/>
            <a:ext cx="11751367" cy="1569660"/>
          </a:xfrm>
          <a:prstGeom prst="rect">
            <a:avLst/>
          </a:prstGeom>
        </p:spPr>
        <p:txBody>
          <a:bodyPr wrap="square">
            <a:spAutoFit/>
          </a:bodyPr>
          <a:lstStyle/>
          <a:p>
            <a:pPr algn="just">
              <a:spcBef>
                <a:spcPct val="50000"/>
              </a:spcBef>
            </a:pPr>
            <a:r>
              <a:rPr lang="en-US" altLang="en-US" sz="3200" b="1" u="sng" smtClean="0">
                <a:solidFill>
                  <a:srgbClr val="0000CC"/>
                </a:solidFill>
                <a:latin typeface="Times New Roman" pitchFamily="18" charset="0"/>
              </a:rPr>
              <a:t>Nhận xét 2: </a:t>
            </a:r>
            <a:r>
              <a:rPr lang="en-US" altLang="en-US" sz="3200" smtClean="0">
                <a:solidFill>
                  <a:srgbClr val="0000CC"/>
                </a:solidFill>
                <a:latin typeface="Times New Roman" pitchFamily="18" charset="0"/>
              </a:rPr>
              <a:t>Nếu </a:t>
            </a:r>
            <a:r>
              <a:rPr lang="en-US" altLang="en-US" sz="3200">
                <a:solidFill>
                  <a:srgbClr val="0000CC"/>
                </a:solidFill>
                <a:latin typeface="Times New Roman" pitchFamily="18" charset="0"/>
              </a:rPr>
              <a:t>một số thập phân có chữ số 0 ở tận cùng bên phải phần thập phân thì khi bỏ chữ số 0 đó đi ta được một số thập phân bằng nó. </a:t>
            </a:r>
          </a:p>
        </p:txBody>
      </p:sp>
      <p:sp>
        <p:nvSpPr>
          <p:cNvPr id="11" name="Rectangle 10"/>
          <p:cNvSpPr/>
          <p:nvPr/>
        </p:nvSpPr>
        <p:spPr>
          <a:xfrm>
            <a:off x="538368" y="2015023"/>
            <a:ext cx="6096000" cy="523220"/>
          </a:xfrm>
          <a:prstGeom prst="rect">
            <a:avLst/>
          </a:prstGeom>
        </p:spPr>
        <p:txBody>
          <a:bodyPr>
            <a:spAutoFit/>
          </a:bodyPr>
          <a:lstStyle/>
          <a:p>
            <a:pPr>
              <a:spcBef>
                <a:spcPct val="50000"/>
              </a:spcBef>
            </a:pPr>
            <a:r>
              <a:rPr lang="en-US" altLang="en-US" sz="2800" smtClean="0">
                <a:latin typeface="Times New Roman" pitchFamily="18" charset="0"/>
              </a:rPr>
              <a:t>Ví dụ</a:t>
            </a:r>
            <a:endParaRPr lang="en-US" altLang="en-US" sz="2800">
              <a:latin typeface="Times New Roman" pitchFamily="18" charset="0"/>
            </a:endParaRPr>
          </a:p>
        </p:txBody>
      </p:sp>
      <p:sp>
        <p:nvSpPr>
          <p:cNvPr id="12" name="Rectangle 11"/>
          <p:cNvSpPr/>
          <p:nvPr/>
        </p:nvSpPr>
        <p:spPr>
          <a:xfrm>
            <a:off x="3177995" y="2674483"/>
            <a:ext cx="1165406" cy="584775"/>
          </a:xfrm>
          <a:prstGeom prst="rect">
            <a:avLst/>
          </a:prstGeom>
        </p:spPr>
        <p:txBody>
          <a:bodyPr wrap="square">
            <a:spAutoFit/>
          </a:bodyPr>
          <a:lstStyle/>
          <a:p>
            <a:r>
              <a:rPr lang="en-US" sz="3200" b="1">
                <a:latin typeface="Times" panose="02020603050405020304" pitchFamily="18" charset="0"/>
                <a:cs typeface="Times" panose="02020603050405020304" pitchFamily="18" charset="0"/>
              </a:rPr>
              <a:t>8,75 </a:t>
            </a:r>
            <a:endParaRPr lang="en-US" sz="3200" b="1">
              <a:solidFill>
                <a:srgbClr val="FF0000"/>
              </a:solidFill>
              <a:latin typeface="Times" panose="02020603050405020304" pitchFamily="18" charset="0"/>
              <a:cs typeface="Times" panose="02020603050405020304" pitchFamily="18" charset="0"/>
            </a:endParaRPr>
          </a:p>
        </p:txBody>
      </p:sp>
      <p:sp>
        <p:nvSpPr>
          <p:cNvPr id="2" name="Rectangle 1"/>
          <p:cNvSpPr/>
          <p:nvPr/>
        </p:nvSpPr>
        <p:spPr>
          <a:xfrm>
            <a:off x="6975962" y="300595"/>
            <a:ext cx="4096587" cy="584775"/>
          </a:xfrm>
          <a:prstGeom prst="rect">
            <a:avLst/>
          </a:prstGeom>
        </p:spPr>
        <p:txBody>
          <a:bodyPr wrap="square">
            <a:spAutoFit/>
          </a:bodyPr>
          <a:lstStyle/>
          <a:p>
            <a:r>
              <a:rPr lang="en-US" sz="3200" b="1">
                <a:latin typeface="Times" panose="02020603050405020304" pitchFamily="18" charset="0"/>
                <a:cs typeface="Times" panose="02020603050405020304" pitchFamily="18" charset="0"/>
              </a:rPr>
              <a:t>Nên  0,9m  …  0,90m </a:t>
            </a:r>
            <a:endParaRPr lang="en-US" sz="3200"/>
          </a:p>
        </p:txBody>
      </p:sp>
      <p:sp>
        <p:nvSpPr>
          <p:cNvPr id="13" name="Rectangle 12"/>
          <p:cNvSpPr/>
          <p:nvPr/>
        </p:nvSpPr>
        <p:spPr>
          <a:xfrm>
            <a:off x="8853237" y="445104"/>
            <a:ext cx="636104" cy="415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panose="02020603050405020304" pitchFamily="18" charset="0"/>
                <a:cs typeface="Times" panose="02020603050405020304" pitchFamily="18" charset="0"/>
              </a:rPr>
              <a:t>=</a:t>
            </a:r>
            <a:endParaRPr lang="en-US" sz="3600" b="1">
              <a:solidFill>
                <a:schemeClr val="tx1"/>
              </a:solidFill>
              <a:latin typeface="Times" panose="02020603050405020304" pitchFamily="18" charset="0"/>
              <a:cs typeface="Times" panose="02020603050405020304" pitchFamily="18" charset="0"/>
            </a:endParaRPr>
          </a:p>
        </p:txBody>
      </p:sp>
      <p:sp>
        <p:nvSpPr>
          <p:cNvPr id="14" name="Rectangle 13"/>
          <p:cNvSpPr/>
          <p:nvPr/>
        </p:nvSpPr>
        <p:spPr>
          <a:xfrm>
            <a:off x="6971670" y="831916"/>
            <a:ext cx="3478697" cy="584775"/>
          </a:xfrm>
          <a:prstGeom prst="rect">
            <a:avLst/>
          </a:prstGeom>
        </p:spPr>
        <p:txBody>
          <a:bodyPr wrap="square">
            <a:spAutoFit/>
          </a:bodyPr>
          <a:lstStyle/>
          <a:p>
            <a:r>
              <a:rPr lang="en-US" sz="3200" b="1">
                <a:latin typeface="Times" panose="02020603050405020304" pitchFamily="18" charset="0"/>
                <a:cs typeface="Times" panose="02020603050405020304" pitchFamily="18" charset="0"/>
              </a:rPr>
              <a:t>Vậy  0,9     …  0,90</a:t>
            </a:r>
            <a:endParaRPr lang="en-US" sz="3200"/>
          </a:p>
        </p:txBody>
      </p:sp>
      <p:sp>
        <p:nvSpPr>
          <p:cNvPr id="15" name="Rectangle 14"/>
          <p:cNvSpPr/>
          <p:nvPr/>
        </p:nvSpPr>
        <p:spPr>
          <a:xfrm>
            <a:off x="8853237" y="1039789"/>
            <a:ext cx="636104" cy="415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Times" panose="02020603050405020304" pitchFamily="18" charset="0"/>
                <a:cs typeface="Times" panose="02020603050405020304" pitchFamily="18" charset="0"/>
              </a:rPr>
              <a:t>=</a:t>
            </a:r>
            <a:endParaRPr lang="en-US" sz="3600" b="1">
              <a:solidFill>
                <a:schemeClr val="tx1"/>
              </a:solidFill>
              <a:latin typeface="Times" panose="02020603050405020304" pitchFamily="18" charset="0"/>
              <a:cs typeface="Times" panose="02020603050405020304" pitchFamily="18" charset="0"/>
            </a:endParaRPr>
          </a:p>
        </p:txBody>
      </p:sp>
      <p:sp>
        <p:nvSpPr>
          <p:cNvPr id="16" name="Rectangle 15"/>
          <p:cNvSpPr/>
          <p:nvPr/>
        </p:nvSpPr>
        <p:spPr>
          <a:xfrm>
            <a:off x="5208867" y="2094043"/>
            <a:ext cx="3735586" cy="584775"/>
          </a:xfrm>
          <a:prstGeom prst="rect">
            <a:avLst/>
          </a:prstGeom>
        </p:spPr>
        <p:txBody>
          <a:bodyPr wrap="square">
            <a:spAutoFit/>
          </a:bodyPr>
          <a:lstStyle/>
          <a:p>
            <a:r>
              <a:rPr lang="en-US" sz="3200" b="1" smtClean="0">
                <a:latin typeface="Times" panose="02020603050405020304" pitchFamily="18" charset="0"/>
                <a:cs typeface="Times" panose="02020603050405020304" pitchFamily="18" charset="0"/>
              </a:rPr>
              <a:t> =  </a:t>
            </a:r>
            <a:r>
              <a:rPr lang="en-US" sz="3200" b="1">
                <a:latin typeface="Times" panose="02020603050405020304" pitchFamily="18" charset="0"/>
                <a:cs typeface="Times" panose="02020603050405020304" pitchFamily="18" charset="0"/>
              </a:rPr>
              <a:t>0,9</a:t>
            </a:r>
            <a:r>
              <a:rPr lang="en-US" sz="3200" b="1">
                <a:solidFill>
                  <a:srgbClr val="FF0000"/>
                </a:solidFill>
                <a:latin typeface="Times" panose="02020603050405020304" pitchFamily="18" charset="0"/>
                <a:cs typeface="Times" panose="02020603050405020304" pitchFamily="18" charset="0"/>
              </a:rPr>
              <a:t>00</a:t>
            </a:r>
            <a:r>
              <a:rPr lang="en-US" sz="3200" b="1">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0,9</a:t>
            </a:r>
            <a:r>
              <a:rPr lang="en-US" sz="3200" b="1">
                <a:solidFill>
                  <a:srgbClr val="FF0000"/>
                </a:solidFill>
                <a:latin typeface="Times" panose="02020603050405020304" pitchFamily="18" charset="0"/>
                <a:cs typeface="Times" panose="02020603050405020304" pitchFamily="18" charset="0"/>
              </a:rPr>
              <a:t>000</a:t>
            </a:r>
          </a:p>
        </p:txBody>
      </p:sp>
      <p:sp>
        <p:nvSpPr>
          <p:cNvPr id="17" name="Rectangle 16"/>
          <p:cNvSpPr/>
          <p:nvPr/>
        </p:nvSpPr>
        <p:spPr>
          <a:xfrm>
            <a:off x="3956085" y="2660701"/>
            <a:ext cx="5356565" cy="584775"/>
          </a:xfrm>
          <a:prstGeom prst="rect">
            <a:avLst/>
          </a:prstGeom>
        </p:spPr>
        <p:txBody>
          <a:bodyPr wrap="square">
            <a:spAutoFit/>
          </a:bodyPr>
          <a:lstStyle/>
          <a:p>
            <a:r>
              <a:rPr lang="en-US" sz="3200" b="1" smtClean="0">
                <a:latin typeface="Times" panose="02020603050405020304" pitchFamily="18" charset="0"/>
                <a:cs typeface="Times" panose="02020603050405020304" pitchFamily="18" charset="0"/>
              </a:rPr>
              <a:t> =  </a:t>
            </a:r>
            <a:r>
              <a:rPr lang="en-US" sz="3200" b="1">
                <a:latin typeface="Times" panose="02020603050405020304" pitchFamily="18" charset="0"/>
                <a:cs typeface="Times" panose="02020603050405020304" pitchFamily="18" charset="0"/>
              </a:rPr>
              <a:t>8,75</a:t>
            </a:r>
            <a:r>
              <a:rPr lang="en-US" sz="3200" b="1">
                <a:solidFill>
                  <a:srgbClr val="FF0000"/>
                </a:solidFill>
                <a:latin typeface="Times" panose="02020603050405020304" pitchFamily="18" charset="0"/>
                <a:cs typeface="Times" panose="02020603050405020304" pitchFamily="18" charset="0"/>
              </a:rPr>
              <a:t>0</a:t>
            </a:r>
            <a:r>
              <a:rPr lang="en-US" sz="3200" b="1">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  8,75</a:t>
            </a:r>
            <a:r>
              <a:rPr lang="en-US" sz="3200" b="1" smtClean="0">
                <a:solidFill>
                  <a:srgbClr val="FF0000"/>
                </a:solidFill>
                <a:latin typeface="Times" panose="02020603050405020304" pitchFamily="18" charset="0"/>
                <a:cs typeface="Times" panose="02020603050405020304" pitchFamily="18" charset="0"/>
              </a:rPr>
              <a:t>00</a:t>
            </a:r>
            <a:r>
              <a:rPr lang="en-US" sz="3200" b="1" smtClean="0">
                <a:latin typeface="Times" panose="02020603050405020304" pitchFamily="18" charset="0"/>
                <a:cs typeface="Times" panose="02020603050405020304" pitchFamily="18" charset="0"/>
              </a:rPr>
              <a:t>  =  8,75</a:t>
            </a:r>
            <a:r>
              <a:rPr lang="en-US" sz="3200" b="1" smtClean="0">
                <a:solidFill>
                  <a:srgbClr val="FF0000"/>
                </a:solidFill>
                <a:latin typeface="Times" panose="02020603050405020304" pitchFamily="18" charset="0"/>
                <a:cs typeface="Times" panose="02020603050405020304" pitchFamily="18" charset="0"/>
              </a:rPr>
              <a:t>000</a:t>
            </a:r>
            <a:endParaRPr lang="en-US" sz="3200" b="1">
              <a:solidFill>
                <a:srgbClr val="FF0000"/>
              </a:solidFill>
              <a:latin typeface="Times" panose="02020603050405020304" pitchFamily="18" charset="0"/>
              <a:cs typeface="Times" panose="02020603050405020304" pitchFamily="18" charset="0"/>
            </a:endParaRPr>
          </a:p>
        </p:txBody>
      </p:sp>
      <p:sp>
        <p:nvSpPr>
          <p:cNvPr id="18" name="Rectangle 17"/>
          <p:cNvSpPr/>
          <p:nvPr/>
        </p:nvSpPr>
        <p:spPr>
          <a:xfrm>
            <a:off x="4233894" y="4308478"/>
            <a:ext cx="5286027" cy="584775"/>
          </a:xfrm>
          <a:prstGeom prst="rect">
            <a:avLst/>
          </a:prstGeom>
        </p:spPr>
        <p:txBody>
          <a:bodyPr wrap="square">
            <a:spAutoFit/>
          </a:bodyPr>
          <a:lstStyle/>
          <a:p>
            <a:r>
              <a:rPr lang="en-US" sz="3200" b="1" smtClean="0">
                <a:latin typeface="Times" panose="02020603050405020304" pitchFamily="18" charset="0"/>
                <a:cs typeface="Times" panose="02020603050405020304" pitchFamily="18" charset="0"/>
              </a:rPr>
              <a:t> =  0,9</a:t>
            </a:r>
            <a:r>
              <a:rPr lang="en-US" sz="3200" b="1" smtClean="0">
                <a:solidFill>
                  <a:srgbClr val="FF0000"/>
                </a:solidFill>
                <a:latin typeface="Times" panose="02020603050405020304" pitchFamily="18" charset="0"/>
                <a:cs typeface="Times" panose="02020603050405020304" pitchFamily="18" charset="0"/>
              </a:rPr>
              <a:t>00 </a:t>
            </a:r>
            <a:r>
              <a:rPr lang="en-US" sz="3200" b="1" smtClean="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0,9</a:t>
            </a:r>
            <a:r>
              <a:rPr lang="en-US" sz="3200" b="1" smtClean="0">
                <a:solidFill>
                  <a:srgbClr val="FF0000"/>
                </a:solidFill>
                <a:latin typeface="Times" panose="02020603050405020304" pitchFamily="18" charset="0"/>
                <a:cs typeface="Times" panose="02020603050405020304" pitchFamily="18" charset="0"/>
              </a:rPr>
              <a:t>0</a:t>
            </a:r>
            <a:r>
              <a:rPr lang="en-US" sz="3200" b="1" smtClean="0">
                <a:latin typeface="Times" panose="02020603050405020304" pitchFamily="18" charset="0"/>
                <a:cs typeface="Times" panose="02020603050405020304" pitchFamily="18" charset="0"/>
              </a:rPr>
              <a:t>  =  0,9</a:t>
            </a:r>
            <a:endParaRPr lang="en-US" sz="3200" b="1">
              <a:latin typeface="Times" panose="02020603050405020304" pitchFamily="18" charset="0"/>
              <a:cs typeface="Times" panose="02020603050405020304" pitchFamily="18" charset="0"/>
            </a:endParaRPr>
          </a:p>
        </p:txBody>
      </p:sp>
      <p:sp>
        <p:nvSpPr>
          <p:cNvPr id="19" name="Rectangle 18"/>
          <p:cNvSpPr/>
          <p:nvPr/>
        </p:nvSpPr>
        <p:spPr>
          <a:xfrm>
            <a:off x="4381906" y="4805991"/>
            <a:ext cx="4682692" cy="584775"/>
          </a:xfrm>
          <a:prstGeom prst="rect">
            <a:avLst/>
          </a:prstGeom>
        </p:spPr>
        <p:txBody>
          <a:bodyPr wrap="none">
            <a:spAutoFit/>
          </a:bodyPr>
          <a:lstStyle/>
          <a:p>
            <a:r>
              <a:rPr lang="en-US" sz="3200" b="1" smtClean="0">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8,75</a:t>
            </a:r>
            <a:r>
              <a:rPr lang="en-US" sz="3200" b="1" smtClean="0">
                <a:solidFill>
                  <a:srgbClr val="FF0000"/>
                </a:solidFill>
                <a:latin typeface="Times" panose="02020603050405020304" pitchFamily="18" charset="0"/>
                <a:cs typeface="Times" panose="02020603050405020304" pitchFamily="18" charset="0"/>
              </a:rPr>
              <a:t>00</a:t>
            </a:r>
            <a:r>
              <a:rPr lang="en-US" sz="3200" b="1" smtClean="0">
                <a:latin typeface="Times" panose="02020603050405020304" pitchFamily="18" charset="0"/>
                <a:cs typeface="Times" panose="02020603050405020304" pitchFamily="18" charset="0"/>
              </a:rPr>
              <a:t>  =  </a:t>
            </a:r>
            <a:r>
              <a:rPr lang="en-US" sz="3200" b="1">
                <a:latin typeface="Times" panose="02020603050405020304" pitchFamily="18" charset="0"/>
                <a:cs typeface="Times" panose="02020603050405020304" pitchFamily="18" charset="0"/>
              </a:rPr>
              <a:t>8,75</a:t>
            </a:r>
            <a:r>
              <a:rPr lang="en-US" sz="3200" b="1">
                <a:solidFill>
                  <a:srgbClr val="FF0000"/>
                </a:solidFill>
                <a:latin typeface="Times" panose="02020603050405020304" pitchFamily="18" charset="0"/>
                <a:cs typeface="Times" panose="02020603050405020304" pitchFamily="18" charset="0"/>
              </a:rPr>
              <a:t>0</a:t>
            </a:r>
            <a:r>
              <a:rPr lang="en-US" sz="3200" b="1">
                <a:latin typeface="Times" panose="02020603050405020304" pitchFamily="18" charset="0"/>
                <a:cs typeface="Times" panose="02020603050405020304" pitchFamily="18" charset="0"/>
              </a:rPr>
              <a:t> </a:t>
            </a:r>
            <a:r>
              <a:rPr lang="en-US" sz="3200" b="1" smtClean="0">
                <a:latin typeface="Times" panose="02020603050405020304" pitchFamily="18" charset="0"/>
                <a:cs typeface="Times" panose="02020603050405020304" pitchFamily="18" charset="0"/>
              </a:rPr>
              <a:t> =  8,75</a:t>
            </a:r>
            <a:endParaRPr lang="en-US" sz="3200" b="1">
              <a:latin typeface="Times" panose="02020603050405020304" pitchFamily="18" charset="0"/>
              <a:cs typeface="Times" panose="02020603050405020304" pitchFamily="18" charset="0"/>
            </a:endParaRPr>
          </a:p>
        </p:txBody>
      </p:sp>
      <p:sp>
        <p:nvSpPr>
          <p:cNvPr id="20" name="Rectangle 19"/>
          <p:cNvSpPr/>
          <p:nvPr/>
        </p:nvSpPr>
        <p:spPr>
          <a:xfrm>
            <a:off x="2835956" y="4805991"/>
            <a:ext cx="1576072" cy="584775"/>
          </a:xfrm>
          <a:prstGeom prst="rect">
            <a:avLst/>
          </a:prstGeom>
        </p:spPr>
        <p:txBody>
          <a:bodyPr wrap="none">
            <a:spAutoFit/>
          </a:bodyPr>
          <a:lstStyle/>
          <a:p>
            <a:r>
              <a:rPr lang="en-US" sz="3200" b="1">
                <a:latin typeface="Times" panose="02020603050405020304" pitchFamily="18" charset="0"/>
                <a:cs typeface="Times" panose="02020603050405020304" pitchFamily="18" charset="0"/>
              </a:rPr>
              <a:t>8,75</a:t>
            </a:r>
            <a:r>
              <a:rPr lang="en-US" sz="3200" b="1">
                <a:solidFill>
                  <a:srgbClr val="FF0000"/>
                </a:solidFill>
                <a:latin typeface="Times" panose="02020603050405020304" pitchFamily="18" charset="0"/>
                <a:cs typeface="Times" panose="02020603050405020304" pitchFamily="18" charset="0"/>
              </a:rPr>
              <a:t>000</a:t>
            </a:r>
            <a:r>
              <a:rPr lang="en-US" b="1">
                <a:latin typeface="Times" panose="02020603050405020304" pitchFamily="18" charset="0"/>
                <a:cs typeface="Times" panose="02020603050405020304" pitchFamily="18" charset="0"/>
              </a:rPr>
              <a:t> </a:t>
            </a:r>
            <a:endParaRPr lang="en-US"/>
          </a:p>
        </p:txBody>
      </p:sp>
      <p:sp>
        <p:nvSpPr>
          <p:cNvPr id="21" name="Rectangle 20"/>
          <p:cNvSpPr/>
          <p:nvPr/>
        </p:nvSpPr>
        <p:spPr>
          <a:xfrm>
            <a:off x="10076081" y="955746"/>
            <a:ext cx="289126" cy="30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panose="02020603050405020304" pitchFamily="18" charset="0"/>
                <a:cs typeface="Times" panose="02020603050405020304" pitchFamily="18" charset="0"/>
              </a:rPr>
              <a:t>0</a:t>
            </a:r>
            <a:endParaRPr lang="en-US" sz="3200" b="1">
              <a:solidFill>
                <a:srgbClr val="FF0000"/>
              </a:solidFill>
              <a:latin typeface="Times" panose="02020603050405020304" pitchFamily="18" charset="0"/>
              <a:cs typeface="Times" panose="02020603050405020304" pitchFamily="18" charset="0"/>
            </a:endParaRPr>
          </a:p>
        </p:txBody>
      </p:sp>
      <p:sp>
        <p:nvSpPr>
          <p:cNvPr id="22" name="Rectangle 21"/>
          <p:cNvSpPr/>
          <p:nvPr/>
        </p:nvSpPr>
        <p:spPr>
          <a:xfrm>
            <a:off x="8490546" y="1575569"/>
            <a:ext cx="190655" cy="321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panose="02020603050405020304" pitchFamily="18" charset="0"/>
                <a:cs typeface="Times" panose="02020603050405020304" pitchFamily="18" charset="0"/>
              </a:rPr>
              <a:t>0</a:t>
            </a:r>
            <a:endParaRPr lang="en-US" sz="3200" b="1">
              <a:solidFill>
                <a:srgbClr val="FF0000"/>
              </a:solidFill>
              <a:latin typeface="Times" panose="02020603050405020304" pitchFamily="18" charset="0"/>
              <a:cs typeface="Times" panose="02020603050405020304" pitchFamily="18" charset="0"/>
            </a:endParaRPr>
          </a:p>
        </p:txBody>
      </p:sp>
      <p:sp>
        <p:nvSpPr>
          <p:cNvPr id="23" name="Rectangle 22"/>
          <p:cNvSpPr/>
          <p:nvPr/>
        </p:nvSpPr>
        <p:spPr>
          <a:xfrm>
            <a:off x="604935" y="4394167"/>
            <a:ext cx="992579" cy="523220"/>
          </a:xfrm>
          <a:prstGeom prst="rect">
            <a:avLst/>
          </a:prstGeom>
        </p:spPr>
        <p:txBody>
          <a:bodyPr wrap="none">
            <a:spAutoFit/>
          </a:bodyPr>
          <a:lstStyle/>
          <a:p>
            <a:pPr>
              <a:spcBef>
                <a:spcPct val="50000"/>
              </a:spcBef>
            </a:pPr>
            <a:r>
              <a:rPr lang="en-US" altLang="en-US" sz="2800">
                <a:latin typeface="Times New Roman" pitchFamily="18" charset="0"/>
              </a:rPr>
              <a:t>Ví dụ</a:t>
            </a:r>
            <a:endParaRPr lang="en-US" altLang="en-US" sz="2800">
              <a:latin typeface="Times New Roman" pitchFamily="18" charset="0"/>
            </a:endParaRPr>
          </a:p>
        </p:txBody>
      </p:sp>
    </p:spTree>
    <p:extLst>
      <p:ext uri="{BB962C8B-B14F-4D97-AF65-F5344CB8AC3E}">
        <p14:creationId xmlns:p14="http://schemas.microsoft.com/office/powerpoint/2010/main" val="1599690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ppt_x"/>
                                          </p:val>
                                        </p:tav>
                                        <p:tav tm="100000">
                                          <p:val>
                                            <p:strVal val="#ppt_x"/>
                                          </p:val>
                                        </p:tav>
                                      </p:tavLst>
                                    </p:anim>
                                    <p:anim calcmode="lin" valueType="num">
                                      <p:cBhvr additive="base">
                                        <p:cTn id="5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additive="base">
                                        <p:cTn id="62" dur="500" fill="hold"/>
                                        <p:tgtEl>
                                          <p:spTgt spid="9"/>
                                        </p:tgtEl>
                                        <p:attrNameLst>
                                          <p:attrName>ppt_x</p:attrName>
                                        </p:attrNameLst>
                                      </p:cBhvr>
                                      <p:tavLst>
                                        <p:tav tm="0">
                                          <p:val>
                                            <p:strVal val="#ppt_x"/>
                                          </p:val>
                                        </p:tav>
                                        <p:tav tm="100000">
                                          <p:val>
                                            <p:strVal val="#ppt_x"/>
                                          </p:val>
                                        </p:tav>
                                      </p:tavLst>
                                    </p:anim>
                                    <p:anim calcmode="lin" valueType="num">
                                      <p:cBhvr additive="base">
                                        <p:cTn id="6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additive="base">
                                        <p:cTn id="74" dur="500" fill="hold"/>
                                        <p:tgtEl>
                                          <p:spTgt spid="12"/>
                                        </p:tgtEl>
                                        <p:attrNameLst>
                                          <p:attrName>ppt_x</p:attrName>
                                        </p:attrNameLst>
                                      </p:cBhvr>
                                      <p:tavLst>
                                        <p:tav tm="0">
                                          <p:val>
                                            <p:strVal val="#ppt_x"/>
                                          </p:val>
                                        </p:tav>
                                        <p:tav tm="100000">
                                          <p:val>
                                            <p:strVal val="#ppt_x"/>
                                          </p:val>
                                        </p:tav>
                                      </p:tavLst>
                                    </p:anim>
                                    <p:anim calcmode="lin" valueType="num">
                                      <p:cBhvr additive="base">
                                        <p:cTn id="7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fill="hold"/>
                                        <p:tgtEl>
                                          <p:spTgt spid="17"/>
                                        </p:tgtEl>
                                        <p:attrNameLst>
                                          <p:attrName>ppt_x</p:attrName>
                                        </p:attrNameLst>
                                      </p:cBhvr>
                                      <p:tavLst>
                                        <p:tav tm="0">
                                          <p:val>
                                            <p:strVal val="#ppt_x"/>
                                          </p:val>
                                        </p:tav>
                                        <p:tav tm="100000">
                                          <p:val>
                                            <p:strVal val="#ppt_x"/>
                                          </p:val>
                                        </p:tav>
                                      </p:tavLst>
                                    </p:anim>
                                    <p:anim calcmode="lin" valueType="num">
                                      <p:cBhvr additive="base">
                                        <p:cTn id="8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500" fill="hold"/>
                                        <p:tgtEl>
                                          <p:spTgt spid="4"/>
                                        </p:tgtEl>
                                        <p:attrNameLst>
                                          <p:attrName>ppt_x</p:attrName>
                                        </p:attrNameLst>
                                      </p:cBhvr>
                                      <p:tavLst>
                                        <p:tav tm="0">
                                          <p:val>
                                            <p:strVal val="#ppt_x"/>
                                          </p:val>
                                        </p:tav>
                                        <p:tav tm="100000">
                                          <p:val>
                                            <p:strVal val="#ppt_x"/>
                                          </p:val>
                                        </p:tav>
                                      </p:tavLst>
                                    </p:anim>
                                    <p:anim calcmode="lin" valueType="num">
                                      <p:cBhvr additive="base">
                                        <p:cTn id="8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barn(inVertic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8">
                                            <p:txEl>
                                              <p:pRg st="0" end="0"/>
                                            </p:txEl>
                                          </p:spTgt>
                                        </p:tgtEl>
                                        <p:attrNameLst>
                                          <p:attrName>style.visibility</p:attrName>
                                        </p:attrNameLst>
                                      </p:cBhvr>
                                      <p:to>
                                        <p:strVal val="visible"/>
                                      </p:to>
                                    </p:set>
                                    <p:anim calcmode="lin" valueType="num">
                                      <p:cBhvr additive="base">
                                        <p:cTn id="10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additive="base">
                                        <p:cTn id="121" dur="500" fill="hold"/>
                                        <p:tgtEl>
                                          <p:spTgt spid="19"/>
                                        </p:tgtEl>
                                        <p:attrNameLst>
                                          <p:attrName>ppt_x</p:attrName>
                                        </p:attrNameLst>
                                      </p:cBhvr>
                                      <p:tavLst>
                                        <p:tav tm="0">
                                          <p:val>
                                            <p:strVal val="#ppt_x"/>
                                          </p:val>
                                        </p:tav>
                                        <p:tav tm="100000">
                                          <p:val>
                                            <p:strVal val="#ppt_x"/>
                                          </p:val>
                                        </p:tav>
                                      </p:tavLst>
                                    </p:anim>
                                    <p:anim calcmode="lin" valueType="num">
                                      <p:cBhvr additive="base">
                                        <p:cTn id="1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 calcmode="lin" valueType="num">
                                      <p:cBhvr additive="base">
                                        <p:cTn id="127" dur="500" fill="hold"/>
                                        <p:tgtEl>
                                          <p:spTgt spid="5"/>
                                        </p:tgtEl>
                                        <p:attrNameLst>
                                          <p:attrName>ppt_x</p:attrName>
                                        </p:attrNameLst>
                                      </p:cBhvr>
                                      <p:tavLst>
                                        <p:tav tm="0">
                                          <p:val>
                                            <p:strVal val="#ppt_x"/>
                                          </p:val>
                                        </p:tav>
                                        <p:tav tm="100000">
                                          <p:val>
                                            <p:strVal val="#ppt_x"/>
                                          </p:val>
                                        </p:tav>
                                      </p:tavLst>
                                    </p:anim>
                                    <p:anim calcmode="lin" valueType="num">
                                      <p:cBhvr additive="base">
                                        <p:cTn id="1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P spid="4" grpId="0"/>
      <p:bldP spid="10" grpId="0"/>
      <p:bldP spid="5" grpId="0"/>
      <p:bldP spid="11" grpId="0"/>
      <p:bldP spid="12" grpId="0"/>
      <p:bldP spid="2" grpId="0"/>
      <p:bldP spid="13" grpId="0" animBg="1"/>
      <p:bldP spid="14" grpId="0"/>
      <p:bldP spid="15" grpId="0" animBg="1"/>
      <p:bldP spid="16" grpId="0"/>
      <p:bldP spid="17" grpId="0"/>
      <p:bldP spid="19" grpId="0"/>
      <p:bldP spid="20" grpId="0"/>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28600"/>
            <a:ext cx="12954000" cy="7315200"/>
          </a:xfrm>
          <a:prstGeom prst="rect">
            <a:avLst/>
          </a:prstGeom>
        </p:spPr>
      </p:pic>
      <p:sp>
        <p:nvSpPr>
          <p:cNvPr id="3" name="文本框 141">
            <a:extLst>
              <a:ext uri="{FF2B5EF4-FFF2-40B4-BE49-F238E27FC236}">
                <a16:creationId xmlns:a16="http://schemas.microsoft.com/office/drawing/2014/main" id="{B77C357C-B540-4866-AE22-893744A0F9F9}"/>
              </a:ext>
            </a:extLst>
          </p:cNvPr>
          <p:cNvSpPr txBox="1"/>
          <p:nvPr/>
        </p:nvSpPr>
        <p:spPr>
          <a:xfrm>
            <a:off x="3106397" y="2293385"/>
            <a:ext cx="6077944" cy="150810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9200" b="1" i="0" u="none" strike="noStrike" kern="1200" cap="none" spc="0" normalizeH="0" baseline="0" noProof="0" smtClean="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Thực</a:t>
            </a:r>
            <a:r>
              <a:rPr kumimoji="0" lang="en-US" altLang="zh-CN" sz="9200" b="1" i="0" u="none" strike="noStrike" kern="1200" cap="none" spc="0" normalizeH="0" noProof="0" smtClean="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hành</a:t>
            </a:r>
            <a:endParaRPr kumimoji="0" lang="zh-CN" altLang="en-US" sz="9200" b="1" i="0" u="none" strike="noStrike" kern="1200" cap="none" spc="0" normalizeH="0" baseline="0" noProof="0" dirty="0">
              <a:ln>
                <a:noFill/>
              </a:ln>
              <a:solidFill>
                <a:srgbClr val="FFFFFF"/>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37834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2" y="0"/>
            <a:ext cx="12168188" cy="6858000"/>
          </a:xfrm>
          <a:prstGeom prst="rect">
            <a:avLst/>
          </a:prstGeom>
        </p:spPr>
      </p:pic>
      <p:sp>
        <p:nvSpPr>
          <p:cNvPr id="8" name="Rectangle 7"/>
          <p:cNvSpPr/>
          <p:nvPr/>
        </p:nvSpPr>
        <p:spPr>
          <a:xfrm>
            <a:off x="783077" y="1122363"/>
            <a:ext cx="10706558" cy="1200329"/>
          </a:xfrm>
          <a:prstGeom prst="rect">
            <a:avLst/>
          </a:prstGeom>
        </p:spPr>
        <p:txBody>
          <a:bodyPr wrap="square">
            <a:spAutoFit/>
          </a:bodyPr>
          <a:lstStyle/>
          <a:p>
            <a:pPr algn="just"/>
            <a:r>
              <a:rPr lang="en-US" sz="3600" b="1" u="sng" smtClean="0">
                <a:latin typeface="Times" panose="02020603050405020304" pitchFamily="18" charset="0"/>
                <a:cs typeface="Times" panose="02020603050405020304" pitchFamily="18" charset="0"/>
              </a:rPr>
              <a:t>Bài 1:</a:t>
            </a:r>
            <a:r>
              <a:rPr lang="en-US" sz="3600" b="1" smtClean="0">
                <a:latin typeface="Times" panose="02020603050405020304" pitchFamily="18" charset="0"/>
                <a:cs typeface="Times" panose="02020603050405020304" pitchFamily="18" charset="0"/>
              </a:rPr>
              <a:t> Bỏ các chữ số 0 ở tận cùng bên phải phần thập phân để có các số thập phân viết dưới dạng gọn hơn:  </a:t>
            </a:r>
            <a:endParaRPr lang="en-US" sz="3600" b="1">
              <a:latin typeface="Times" panose="02020603050405020304" pitchFamily="18" charset="0"/>
              <a:cs typeface="Times"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777765638"/>
              </p:ext>
            </p:extLst>
          </p:nvPr>
        </p:nvGraphicFramePr>
        <p:xfrm>
          <a:off x="1371600" y="2860358"/>
          <a:ext cx="9809922" cy="1280160"/>
        </p:xfrm>
        <a:graphic>
          <a:graphicData uri="http://schemas.openxmlformats.org/drawingml/2006/table">
            <a:tbl>
              <a:tblPr firstRow="1" bandRow="1">
                <a:tableStyleId>{5C22544A-7EE6-4342-B048-85BDC9FD1C3A}</a:tableStyleId>
              </a:tblPr>
              <a:tblGrid>
                <a:gridCol w="3715750">
                  <a:extLst>
                    <a:ext uri="{9D8B030D-6E8A-4147-A177-3AD203B41FA5}">
                      <a16:colId xmlns:a16="http://schemas.microsoft.com/office/drawing/2014/main" val="2157161279"/>
                    </a:ext>
                  </a:extLst>
                </a:gridCol>
                <a:gridCol w="3118916">
                  <a:extLst>
                    <a:ext uri="{9D8B030D-6E8A-4147-A177-3AD203B41FA5}">
                      <a16:colId xmlns:a16="http://schemas.microsoft.com/office/drawing/2014/main" val="2006132044"/>
                    </a:ext>
                  </a:extLst>
                </a:gridCol>
                <a:gridCol w="2975256">
                  <a:extLst>
                    <a:ext uri="{9D8B030D-6E8A-4147-A177-3AD203B41FA5}">
                      <a16:colId xmlns:a16="http://schemas.microsoft.com/office/drawing/2014/main" val="2051765667"/>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a)  7,800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64,9000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3,0400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397705"/>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b) 2001,300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35,020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100,0100</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0241969"/>
                  </a:ext>
                </a:extLst>
              </a:tr>
            </a:tbl>
          </a:graphicData>
        </a:graphic>
      </p:graphicFrame>
    </p:spTree>
    <p:extLst>
      <p:ext uri="{BB962C8B-B14F-4D97-AF65-F5344CB8AC3E}">
        <p14:creationId xmlns:p14="http://schemas.microsoft.com/office/powerpoint/2010/main" val="2541847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68188" cy="6858000"/>
          </a:xfrm>
          <a:prstGeom prst="rect">
            <a:avLst/>
          </a:prstGeom>
        </p:spPr>
      </p:pic>
      <p:sp>
        <p:nvSpPr>
          <p:cNvPr id="8" name="Rectangle 7"/>
          <p:cNvSpPr/>
          <p:nvPr/>
        </p:nvSpPr>
        <p:spPr>
          <a:xfrm>
            <a:off x="783077" y="1122363"/>
            <a:ext cx="10706558" cy="1200329"/>
          </a:xfrm>
          <a:prstGeom prst="rect">
            <a:avLst/>
          </a:prstGeom>
        </p:spPr>
        <p:txBody>
          <a:bodyPr wrap="square">
            <a:spAutoFit/>
          </a:bodyPr>
          <a:lstStyle/>
          <a:p>
            <a:pPr algn="just"/>
            <a:r>
              <a:rPr lang="en-US" sz="3600" b="1" u="sng" smtClean="0">
                <a:latin typeface="Times" panose="02020603050405020304" pitchFamily="18" charset="0"/>
                <a:cs typeface="Times" panose="02020603050405020304" pitchFamily="18" charset="0"/>
              </a:rPr>
              <a:t>Bài 1:</a:t>
            </a:r>
            <a:r>
              <a:rPr lang="en-US" sz="3600" b="1" smtClean="0">
                <a:latin typeface="Times" panose="02020603050405020304" pitchFamily="18" charset="0"/>
                <a:cs typeface="Times" panose="02020603050405020304" pitchFamily="18" charset="0"/>
              </a:rPr>
              <a:t> Bỏ các chữ số 0 ở tận cùng bên phải phần thập phân để có các số thập phân viết dưới dạng gọn hơn:  </a:t>
            </a:r>
            <a:endParaRPr lang="en-US" sz="3600" b="1">
              <a:latin typeface="Times" panose="02020603050405020304" pitchFamily="18" charset="0"/>
              <a:cs typeface="Times"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1456850"/>
              </p:ext>
            </p:extLst>
          </p:nvPr>
        </p:nvGraphicFramePr>
        <p:xfrm>
          <a:off x="1364974" y="2641918"/>
          <a:ext cx="4350026" cy="1920240"/>
        </p:xfrm>
        <a:graphic>
          <a:graphicData uri="http://schemas.openxmlformats.org/drawingml/2006/table">
            <a:tbl>
              <a:tblPr firstRow="1" bandRow="1">
                <a:tableStyleId>{5C22544A-7EE6-4342-B048-85BDC9FD1C3A}</a:tableStyleId>
              </a:tblPr>
              <a:tblGrid>
                <a:gridCol w="2203174">
                  <a:extLst>
                    <a:ext uri="{9D8B030D-6E8A-4147-A177-3AD203B41FA5}">
                      <a16:colId xmlns:a16="http://schemas.microsoft.com/office/drawing/2014/main" val="1139011136"/>
                    </a:ext>
                  </a:extLst>
                </a:gridCol>
                <a:gridCol w="2146852">
                  <a:extLst>
                    <a:ext uri="{9D8B030D-6E8A-4147-A177-3AD203B41FA5}">
                      <a16:colId xmlns:a16="http://schemas.microsoft.com/office/drawing/2014/main" val="3178543930"/>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7,8</a:t>
                      </a:r>
                      <a:r>
                        <a:rPr lang="en-US" sz="3600" b="1" smtClean="0">
                          <a:solidFill>
                            <a:srgbClr val="FF0000"/>
                          </a:solidFill>
                          <a:latin typeface="Times" panose="02020603050405020304" pitchFamily="18" charset="0"/>
                          <a:cs typeface="Times" panose="02020603050405020304" pitchFamily="18" charset="0"/>
                        </a:rPr>
                        <a:t>00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 =  7,8</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46758"/>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64,9</a:t>
                      </a:r>
                      <a:r>
                        <a:rPr lang="en-US" sz="3600" b="1" smtClean="0">
                          <a:solidFill>
                            <a:srgbClr val="FF0000"/>
                          </a:solidFill>
                          <a:latin typeface="Times" panose="02020603050405020304" pitchFamily="18" charset="0"/>
                          <a:cs typeface="Times" panose="02020603050405020304" pitchFamily="18" charset="0"/>
                        </a:rPr>
                        <a:t>000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baseline="0" smtClean="0">
                          <a:solidFill>
                            <a:schemeClr val="tx1"/>
                          </a:solidFill>
                          <a:latin typeface="Times" panose="02020603050405020304" pitchFamily="18" charset="0"/>
                          <a:cs typeface="Times" panose="02020603050405020304" pitchFamily="18" charset="0"/>
                        </a:rPr>
                        <a:t> = 64,9 </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982960"/>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3,04</a:t>
                      </a:r>
                      <a:r>
                        <a:rPr lang="en-US" sz="3600" b="1" smtClean="0">
                          <a:solidFill>
                            <a:srgbClr val="FF0000"/>
                          </a:solidFill>
                          <a:latin typeface="Times" panose="02020603050405020304" pitchFamily="18" charset="0"/>
                          <a:cs typeface="Times" panose="02020603050405020304" pitchFamily="18" charset="0"/>
                        </a:rPr>
                        <a:t>00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 = 3,04</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02985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59690669"/>
              </p:ext>
            </p:extLst>
          </p:nvPr>
        </p:nvGraphicFramePr>
        <p:xfrm>
          <a:off x="6428961" y="2641918"/>
          <a:ext cx="4350026" cy="1920240"/>
        </p:xfrm>
        <a:graphic>
          <a:graphicData uri="http://schemas.openxmlformats.org/drawingml/2006/table">
            <a:tbl>
              <a:tblPr firstRow="1" bandRow="1">
                <a:tableStyleId>{5C22544A-7EE6-4342-B048-85BDC9FD1C3A}</a:tableStyleId>
              </a:tblPr>
              <a:tblGrid>
                <a:gridCol w="2203174">
                  <a:extLst>
                    <a:ext uri="{9D8B030D-6E8A-4147-A177-3AD203B41FA5}">
                      <a16:colId xmlns:a16="http://schemas.microsoft.com/office/drawing/2014/main" val="1139011136"/>
                    </a:ext>
                  </a:extLst>
                </a:gridCol>
                <a:gridCol w="2146852">
                  <a:extLst>
                    <a:ext uri="{9D8B030D-6E8A-4147-A177-3AD203B41FA5}">
                      <a16:colId xmlns:a16="http://schemas.microsoft.com/office/drawing/2014/main" val="3178543930"/>
                    </a:ext>
                  </a:extLst>
                </a:gridCol>
              </a:tblGrid>
              <a:tr h="370840">
                <a:tc>
                  <a:txBody>
                    <a:bodyPr/>
                    <a:lstStyle/>
                    <a:p>
                      <a:r>
                        <a:rPr lang="en-US" sz="3600" b="1" smtClean="0">
                          <a:solidFill>
                            <a:schemeClr val="tx1"/>
                          </a:solidFill>
                          <a:latin typeface="Times" panose="02020603050405020304" pitchFamily="18" charset="0"/>
                          <a:cs typeface="Times" panose="02020603050405020304" pitchFamily="18" charset="0"/>
                        </a:rPr>
                        <a:t>2001,3</a:t>
                      </a:r>
                      <a:r>
                        <a:rPr lang="en-US" sz="3600" b="1" smtClean="0">
                          <a:solidFill>
                            <a:srgbClr val="FF0000"/>
                          </a:solidFill>
                          <a:latin typeface="Times" panose="02020603050405020304" pitchFamily="18" charset="0"/>
                          <a:cs typeface="Times" panose="02020603050405020304" pitchFamily="18" charset="0"/>
                        </a:rPr>
                        <a:t>00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 = 2001,3</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9446758"/>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35,02</a:t>
                      </a:r>
                      <a:r>
                        <a:rPr lang="en-US" sz="3600" b="1" smtClean="0">
                          <a:solidFill>
                            <a:srgbClr val="FF0000"/>
                          </a:solidFill>
                          <a:latin typeface="Times" panose="02020603050405020304" pitchFamily="18" charset="0"/>
                          <a:cs typeface="Times" panose="02020603050405020304" pitchFamily="18" charset="0"/>
                        </a:rPr>
                        <a:t>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3600" b="1" baseline="0" smtClean="0">
                          <a:solidFill>
                            <a:schemeClr val="tx1"/>
                          </a:solidFill>
                          <a:latin typeface="Times" panose="02020603050405020304" pitchFamily="18" charset="0"/>
                          <a:cs typeface="Times" panose="02020603050405020304" pitchFamily="18" charset="0"/>
                        </a:rPr>
                        <a:t> = 35,02</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8982960"/>
                  </a:ext>
                </a:extLst>
              </a:tr>
              <a:tr h="370840">
                <a:tc>
                  <a:txBody>
                    <a:bodyPr/>
                    <a:lstStyle/>
                    <a:p>
                      <a:r>
                        <a:rPr lang="en-US" sz="3600" b="1" smtClean="0">
                          <a:solidFill>
                            <a:schemeClr val="tx1"/>
                          </a:solidFill>
                          <a:latin typeface="Times" panose="02020603050405020304" pitchFamily="18" charset="0"/>
                          <a:cs typeface="Times" panose="02020603050405020304" pitchFamily="18" charset="0"/>
                        </a:rPr>
                        <a:t>100,01</a:t>
                      </a:r>
                      <a:r>
                        <a:rPr lang="en-US" sz="3600" b="1" smtClean="0">
                          <a:solidFill>
                            <a:srgbClr val="FF0000"/>
                          </a:solidFill>
                          <a:latin typeface="Times" panose="02020603050405020304" pitchFamily="18" charset="0"/>
                          <a:cs typeface="Times" panose="02020603050405020304" pitchFamily="18" charset="0"/>
                        </a:rPr>
                        <a:t>00</a:t>
                      </a:r>
                      <a:endParaRPr lang="en-US" sz="3600" b="1">
                        <a:solidFill>
                          <a:srgbClr val="FF0000"/>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600" b="1" smtClean="0">
                          <a:solidFill>
                            <a:schemeClr val="tx1"/>
                          </a:solidFill>
                          <a:latin typeface="Times" panose="02020603050405020304" pitchFamily="18" charset="0"/>
                          <a:cs typeface="Times" panose="02020603050405020304" pitchFamily="18" charset="0"/>
                        </a:rPr>
                        <a:t> = 100,01</a:t>
                      </a:r>
                      <a:endParaRPr lang="en-US" sz="3600" b="1">
                        <a:solidFill>
                          <a:schemeClr val="tx1"/>
                        </a:solidFill>
                        <a:latin typeface="Times" panose="02020603050405020304" pitchFamily="18" charset="0"/>
                        <a:cs typeface="Times"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67029853"/>
                  </a:ext>
                </a:extLst>
              </a:tr>
            </a:tbl>
          </a:graphicData>
        </a:graphic>
      </p:graphicFrame>
    </p:spTree>
    <p:extLst>
      <p:ext uri="{BB962C8B-B14F-4D97-AF65-F5344CB8AC3E}">
        <p14:creationId xmlns:p14="http://schemas.microsoft.com/office/powerpoint/2010/main" val="26994895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125500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533</Words>
  <Application>Microsoft Office PowerPoint</Application>
  <PresentationFormat>Widescreen</PresentationFormat>
  <Paragraphs>104</Paragraphs>
  <Slides>14</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Calibri</vt:lpstr>
      <vt:lpstr>Calibri Light</vt:lpstr>
      <vt:lpstr>Cambria Math</vt:lpstr>
      <vt:lpstr>等线</vt:lpstr>
      <vt:lpstr>Montserrat</vt:lpstr>
      <vt:lpstr>Raleway Thin</vt:lpstr>
      <vt:lpstr>华文细黑</vt:lpstr>
      <vt:lpstr>Times</vt:lpstr>
      <vt:lpstr>Times New Roman</vt:lpstr>
      <vt:lpstr>仓耳羽辰体-谷力 W05</vt:lpstr>
      <vt:lpstr>字魂36号-正文宋楷</vt:lpstr>
      <vt:lpstr>Office Theme</vt:lpstr>
      <vt:lpstr>PowerPoint Presentation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HOANG THI HUONG LAN</cp:lastModifiedBy>
  <cp:revision>61</cp:revision>
  <dcterms:created xsi:type="dcterms:W3CDTF">2020-02-26T02:09:02Z</dcterms:created>
  <dcterms:modified xsi:type="dcterms:W3CDTF">2023-10-20T08:04:20Z</dcterms:modified>
</cp:coreProperties>
</file>