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66" r:id="rId3"/>
    <p:sldMasterId id="2147483668" r:id="rId4"/>
    <p:sldMasterId id="2147483672" r:id="rId5"/>
    <p:sldMasterId id="2147483697" r:id="rId6"/>
    <p:sldMasterId id="2147483699" r:id="rId7"/>
  </p:sldMasterIdLst>
  <p:notesMasterIdLst>
    <p:notesMasterId r:id="rId24"/>
  </p:notesMasterIdLst>
  <p:sldIdLst>
    <p:sldId id="257" r:id="rId8"/>
    <p:sldId id="286" r:id="rId9"/>
    <p:sldId id="288" r:id="rId10"/>
    <p:sldId id="293" r:id="rId11"/>
    <p:sldId id="294" r:id="rId12"/>
    <p:sldId id="291" r:id="rId13"/>
    <p:sldId id="270" r:id="rId14"/>
    <p:sldId id="269" r:id="rId15"/>
    <p:sldId id="279" r:id="rId16"/>
    <p:sldId id="280" r:id="rId17"/>
    <p:sldId id="281" r:id="rId18"/>
    <p:sldId id="296" r:id="rId19"/>
    <p:sldId id="283" r:id="rId20"/>
    <p:sldId id="295" r:id="rId21"/>
    <p:sldId id="284" r:id="rId22"/>
    <p:sldId id="289" r:id="rId23"/>
  </p:sldIdLst>
  <p:sldSz cx="12192000" cy="6858000"/>
  <p:notesSz cx="6858000" cy="9144000"/>
  <p:embeddedFontLst>
    <p:embeddedFont>
      <p:font typeface="#9Slide07 HoneyCream" pitchFamily="2" charset="77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SVN-Newton" panose="02040603050506020204" pitchFamily="18" charset="0"/>
      <p:regular r:id="rId35"/>
      <p:bold r:id="rId36"/>
      <p:italic r:id="rId37"/>
      <p:boldItalic r:id="rId38"/>
    </p:embeddedFont>
    <p:embeddedFont>
      <p:font typeface="UTM Aquarelle" panose="02040603050506020204" pitchFamily="18"/>
      <p:regular r:id="rId39"/>
    </p:embeddedFont>
    <p:embeddedFont>
      <p:font typeface="UTM Atlas" panose="02040603050506020204" pitchFamily="18"/>
      <p:regular r:id="rId40"/>
      <p:bold r:id="rId41"/>
    </p:embeddedFont>
    <p:embeddedFont>
      <p:font typeface="UTM Avo" panose="02040603050506020204" pitchFamily="18"/>
      <p:regular r:id="rId42"/>
      <p:bold r:id="rId43"/>
      <p:italic r:id="rId44"/>
      <p:boldItalic r:id="rId45"/>
    </p:embeddedFont>
    <p:embeddedFont>
      <p:font typeface="UTM Cookies" panose="02040603050506020204" pitchFamily="18"/>
      <p:regular r:id="rId46"/>
    </p:embeddedFont>
    <p:embeddedFont>
      <p:font typeface="UTM Showcard" panose="02040603050506020204" pitchFamily="18"/>
      <p:regular r:id="rId47"/>
    </p:embeddedFont>
    <p:embeddedFont>
      <p:font typeface="UTM Windsor BT" panose="02040603050506020204" pitchFamily="18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CCCCFF"/>
    <a:srgbClr val="E07AD9"/>
    <a:srgbClr val="4BD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7" autoAdjust="0"/>
    <p:restoredTop sz="93893" autoAdjust="0"/>
  </p:normalViewPr>
  <p:slideViewPr>
    <p:cSldViewPr snapToGrid="0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5.fntdata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3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CB42F-AA0D-42AC-AFDF-E8EE5C9B31AD}" type="datetimeFigureOut">
              <a:rPr lang="en-US" smtClean="0"/>
              <a:t>5/8/22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6FD4D-9E92-455B-94C4-D312EBAC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7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qui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FD4D-9E92-455B-94C4-D312EBACBE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9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70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31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9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89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1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5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649E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9"/>
            <a:ext cx="6206836" cy="62068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332509"/>
            <a:ext cx="6206836" cy="62068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r="4508"/>
          <a:stretch/>
        </p:blipFill>
        <p:spPr>
          <a:xfrm>
            <a:off x="0" y="705767"/>
            <a:ext cx="12192000" cy="5860577"/>
          </a:xfrm>
          <a:prstGeom prst="rect">
            <a:avLst/>
          </a:prstGeom>
        </p:spPr>
      </p:pic>
      <p:sp>
        <p:nvSpPr>
          <p:cNvPr id="10" name="圆角矩形 9"/>
          <p:cNvSpPr/>
          <p:nvPr userDrawn="1"/>
        </p:nvSpPr>
        <p:spPr>
          <a:xfrm>
            <a:off x="1285953" y="705767"/>
            <a:ext cx="9511462" cy="54153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8652" r="15048" b="7933"/>
          <a:stretch/>
        </p:blipFill>
        <p:spPr>
          <a:xfrm>
            <a:off x="9363075" y="3668130"/>
            <a:ext cx="2562226" cy="31051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849">
            <a:off x="999537" y="4044461"/>
            <a:ext cx="523875" cy="942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6508">
            <a:off x="2882419" y="5476750"/>
            <a:ext cx="1352550" cy="7143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75" y="1299453"/>
            <a:ext cx="971550" cy="885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41" y="5630988"/>
            <a:ext cx="13811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649E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9"/>
            <a:ext cx="6206836" cy="62068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332509"/>
            <a:ext cx="6206836" cy="6206836"/>
          </a:xfrm>
          <a:prstGeom prst="rect">
            <a:avLst/>
          </a:prstGeom>
        </p:spPr>
      </p:pic>
      <p:sp>
        <p:nvSpPr>
          <p:cNvPr id="8" name="对角圆角矩形 7"/>
          <p:cNvSpPr/>
          <p:nvPr userDrawn="1"/>
        </p:nvSpPr>
        <p:spPr>
          <a:xfrm>
            <a:off x="511234" y="460938"/>
            <a:ext cx="11169531" cy="593612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任意多边形 8"/>
          <p:cNvSpPr/>
          <p:nvPr userDrawn="1"/>
        </p:nvSpPr>
        <p:spPr>
          <a:xfrm rot="5400000" flipV="1">
            <a:off x="5788849" y="-113194"/>
            <a:ext cx="614302" cy="2393392"/>
          </a:xfrm>
          <a:custGeom>
            <a:avLst/>
            <a:gdLst>
              <a:gd name="connsiteX0" fmla="*/ 0 w 461903"/>
              <a:gd name="connsiteY0" fmla="*/ 239339 h 2393392"/>
              <a:gd name="connsiteX1" fmla="*/ 0 w 461903"/>
              <a:gd name="connsiteY1" fmla="*/ 1196696 h 2393392"/>
              <a:gd name="connsiteX2" fmla="*/ 0 w 461903"/>
              <a:gd name="connsiteY2" fmla="*/ 1196698 h 2393392"/>
              <a:gd name="connsiteX3" fmla="*/ 0 w 461903"/>
              <a:gd name="connsiteY3" fmla="*/ 2154053 h 2393392"/>
              <a:gd name="connsiteX4" fmla="*/ 230952 w 461903"/>
              <a:gd name="connsiteY4" fmla="*/ 2393392 h 2393392"/>
              <a:gd name="connsiteX5" fmla="*/ 461903 w 461903"/>
              <a:gd name="connsiteY5" fmla="*/ 2154053 h 2393392"/>
              <a:gd name="connsiteX6" fmla="*/ 461903 w 461903"/>
              <a:gd name="connsiteY6" fmla="*/ 1196698 h 2393392"/>
              <a:gd name="connsiteX7" fmla="*/ 461903 w 461903"/>
              <a:gd name="connsiteY7" fmla="*/ 1196696 h 2393392"/>
              <a:gd name="connsiteX8" fmla="*/ 461903 w 461903"/>
              <a:gd name="connsiteY8" fmla="*/ 239339 h 2393392"/>
              <a:gd name="connsiteX9" fmla="*/ 230952 w 461903"/>
              <a:gd name="connsiteY9" fmla="*/ 0 h 239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903" h="2393392">
                <a:moveTo>
                  <a:pt x="0" y="239339"/>
                </a:moveTo>
                <a:lnTo>
                  <a:pt x="0" y="1196696"/>
                </a:lnTo>
                <a:lnTo>
                  <a:pt x="0" y="1196698"/>
                </a:lnTo>
                <a:lnTo>
                  <a:pt x="0" y="2154053"/>
                </a:lnTo>
                <a:lnTo>
                  <a:pt x="230952" y="2393392"/>
                </a:lnTo>
                <a:lnTo>
                  <a:pt x="461903" y="2154053"/>
                </a:lnTo>
                <a:lnTo>
                  <a:pt x="461903" y="1196698"/>
                </a:lnTo>
                <a:lnTo>
                  <a:pt x="461903" y="1196696"/>
                </a:lnTo>
                <a:lnTo>
                  <a:pt x="461903" y="239339"/>
                </a:lnTo>
                <a:lnTo>
                  <a:pt x="230952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0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42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0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0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26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93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8131B9-8F95-4F81-8BB0-8C80EDB45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2F7671-62C5-48E1-A5DF-9FC6AD4B8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6B6259C-FBEC-4D13-BC4A-8F3F8AADCE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E3A3F6-30E4-441D-B984-F6F25C4D5332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E69C0E4-504B-4413-A331-D853B44A0B6B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10B94BD-6C0C-46FB-9CE8-4FF675876D6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585723E-DF12-4270-9DDD-BCD8EB8B577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044843-9440-459C-8ED3-7B124000B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40011A-E5A6-4030-A241-1F3FF6E5D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ED9A0E-9D5D-4FA7-B9BC-B2C8419E3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9F61F4-ABC6-40B5-8C0D-048E488B3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BCAEB6-36AC-46DE-A6D2-D1057760D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1BFB3-F9AF-4075-A5E1-8A66F14EE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DAB41C52-6052-4DEE-90AF-755799F8AD9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CBBB5C-2B46-4E67-9763-BD9B51FC487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F0E590-2B35-405B-9AE3-4B9BF2F64B8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E0B486-3A71-4CB4-869B-DFF7CD0AFC30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95587B6-DB9E-4FF5-B171-A63A5186CA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F005DF-896C-4F73-98C8-93255B9B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E44C32-D8C2-4370-97D5-812FBFF93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85892B-DD60-4602-85F3-3AD1D7A21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87FB03-1B45-4B6D-8FCF-678D4AABC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0" r:id="rId2"/>
    <p:sldLayoutId id="2147483679" r:id="rId3"/>
    <p:sldLayoutId id="2147483678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614CDF-7DCC-4AFD-997B-D1E003D3A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D46A22-721A-4128-B191-D86973D1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7E2854E7-E454-4BFF-8B30-8C9752FA4E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8A5993F-765B-431D-87FD-6FC4C422500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3B6126D-D9A9-4049-B9A6-D32B26E010FA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49D689-6F4D-4381-89D3-691F5D8BB83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89D1466-E9A4-4D3A-85E8-A4B733A0EC0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F6972B-0B38-4D48-8D0B-B8C5D2F13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D0BF65-C0DF-4DBB-9A3C-6C369E4D9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15E5DF-1363-4F05-A66A-2B1A4B7B5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AF239-8BC5-451B-8453-EBF771FD1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1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6E20D2-75B8-4530-B3D3-6E49DC3AD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B0861-C832-4105-9B05-60F6E9AF0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A976FB61-DF7E-462E-8A13-0A34642178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53238F5-D68B-4CC8-8C6B-39395005101A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44091E-BB14-4979-8485-3F3198191391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31B7228-2450-40A7-9721-ADB0B842F16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EB00D5-526B-40C5-B16A-E00F1C2E5D3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533306-E941-453E-A545-0C7836A10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7B4C31-F6DF-4238-9721-27A750763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6BE5F8-5C92-44E3-B0C8-5DCB7EA6E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BEBD14-BBDC-457E-97BD-6B1D737A0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4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8B91E75-B3B3-43EA-A5D2-2D1DA0071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EF9080-FD2F-4B37-85B7-2329481DB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37E16C83-9FB9-4E59-B740-E964DFF989E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080FE5E-1B7B-4366-97A4-68E1D0F0D2E0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22F396-D4DA-4F2E-A092-9224CA689461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94D052-6C9C-49B1-9399-7177E74B2C9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E9E12DC-F2CD-4A10-9884-A342B8D8ED0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A7FD85-0655-40FC-AEFB-F109355DC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45ED73-1725-4472-89A2-FD6D27388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297CDF-A041-4A99-887C-0F18064BD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475AAA-E963-4D17-9DC2-0B4352E84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9E4A8E-3F3A-4FFF-A621-FF14B5E9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642489-63FB-404D-BB60-E835E3FCB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D24B9-2622-439B-8433-DDEFF00BC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26E5B-478D-4669-86C3-B90DE6FA9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945C9-3967-47EA-9567-F23388D9B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0996576" y="6488668"/>
            <a:ext cx="1992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379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9E4A8E-3F3A-4FFF-A621-FF14B5E9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642489-63FB-404D-BB60-E835E3FCB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D24B9-2622-439B-8433-DDEFF00BC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26E5B-478D-4669-86C3-B90DE6FA9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945C9-3967-47EA-9567-F23388D9B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0996576" y="6488668"/>
            <a:ext cx="1992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770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18.png"/><Relationship Id="rId12" Type="http://schemas.openxmlformats.org/officeDocument/2006/relationships/image" Target="../media/image350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5.png"/><Relationship Id="rId20" Type="http://schemas.openxmlformats.org/officeDocument/2006/relationships/image" Target="../media/image45.png"/><Relationship Id="rId1" Type="http://schemas.openxmlformats.org/officeDocument/2006/relationships/themeOverride" Target="../theme/themeOverride10.xml"/><Relationship Id="rId11" Type="http://schemas.openxmlformats.org/officeDocument/2006/relationships/image" Target="../media/image340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20.png"/><Relationship Id="rId4" Type="http://schemas.openxmlformats.org/officeDocument/2006/relationships/image" Target="../media/image4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1.png"/><Relationship Id="rId18" Type="http://schemas.openxmlformats.org/officeDocument/2006/relationships/image" Target="../media/image74.pn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12" Type="http://schemas.openxmlformats.org/officeDocument/2006/relationships/image" Target="../media/image70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image" Target="../media/image54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43.png"/><Relationship Id="rId9" Type="http://schemas.openxmlformats.org/officeDocument/2006/relationships/image" Target="../media/image61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10" Type="http://schemas.openxmlformats.org/officeDocument/2006/relationships/image" Target="../media/image76.png"/><Relationship Id="rId4" Type="http://schemas.openxmlformats.org/officeDocument/2006/relationships/image" Target="../media/image18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9076" y="1646571"/>
            <a:ext cx="19672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42051" y="888815"/>
            <a:ext cx="48253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Ôn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tập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về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</a:p>
        </p:txBody>
      </p:sp>
      <p:sp>
        <p:nvSpPr>
          <p:cNvPr id="8" name="矩形 4"/>
          <p:cNvSpPr/>
          <p:nvPr/>
        </p:nvSpPr>
        <p:spPr>
          <a:xfrm>
            <a:off x="1093098" y="1646571"/>
            <a:ext cx="19672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8669" y="2021872"/>
            <a:ext cx="719132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altLang="zh-CN" sz="7200" dirty="0">
                <a:solidFill>
                  <a:schemeClr val="bg2">
                    <a:lumMod val="5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CÁC PHÉP TÍNH </a:t>
            </a:r>
          </a:p>
          <a:p>
            <a:pPr lvl="0" algn="ctr" defTabSz="914377">
              <a:defRPr/>
            </a:pPr>
            <a:r>
              <a:rPr lang="en-US" altLang="zh-CN" sz="7200" dirty="0">
                <a:solidFill>
                  <a:schemeClr val="bg2">
                    <a:lumMod val="5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VỚI PHÂN SỐ </a:t>
            </a:r>
          </a:p>
          <a:p>
            <a:pPr lvl="0" algn="ctr" defTabSz="914377">
              <a:defRPr/>
            </a:pP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(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Tiếp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theo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– tr.170)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UTM Cookies" panose="02040603050506020204" pitchFamily="18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0704" y="2021872"/>
            <a:ext cx="671530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CÁC </a:t>
            </a: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PHÉP TÍNH </a:t>
            </a:r>
          </a:p>
          <a:p>
            <a:pPr lvl="0" algn="ctr" defTabSz="914377">
              <a:defRPr/>
            </a:pP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VỚI </a:t>
            </a: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PHÂN SỐ </a:t>
            </a:r>
          </a:p>
        </p:txBody>
      </p:sp>
      <p:pic>
        <p:nvPicPr>
          <p:cNvPr id="1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7" y="2825110"/>
            <a:ext cx="3431471" cy="3616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1" y="4577898"/>
            <a:ext cx="1341236" cy="2280102"/>
          </a:xfrm>
          <a:prstGeom prst="rect">
            <a:avLst/>
          </a:prstGeom>
        </p:spPr>
      </p:pic>
      <p:sp>
        <p:nvSpPr>
          <p:cNvPr id="14" name="矩形 6"/>
          <p:cNvSpPr/>
          <p:nvPr/>
        </p:nvSpPr>
        <p:spPr>
          <a:xfrm>
            <a:off x="3842051" y="913876"/>
            <a:ext cx="48253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Ôn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tập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về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Cookies" panose="02040603050506020204" pitchFamily="18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1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4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5172799" y="1080661"/>
            <a:ext cx="6737550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TÍCH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9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4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4838218" y="1080661"/>
            <a:ext cx="7072131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THƯƠNG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843056" y="5094815"/>
                <a:ext cx="5623363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056" y="5094815"/>
                <a:ext cx="5623363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1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34056" y="287481"/>
            <a:ext cx="3611471" cy="1143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VN" altLang="zh-CN" sz="3600" b="1" dirty="0">
                <a:solidFill>
                  <a:schemeClr val="tx1"/>
                </a:solidFill>
                <a:latin typeface="UTM Cookies" panose="02040603050506020204" pitchFamily="18"/>
                <a:ea typeface="Cambria" panose="02040503050406030204" pitchFamily="18" charset="0"/>
                <a:cs typeface="+mn-ea"/>
                <a:sym typeface="+mn-lt"/>
              </a:rPr>
              <a:t>Bài 2: Số?</a:t>
            </a:r>
            <a:endParaRPr lang="en-US" altLang="zh-CN" sz="3600" b="1" dirty="0">
              <a:solidFill>
                <a:schemeClr val="tx1"/>
              </a:solidFill>
              <a:latin typeface="UTM Cookies" panose="02040603050506020204" pitchFamily="18"/>
              <a:ea typeface="Cambria" panose="02040503050406030204" pitchFamily="18" charset="0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141827" y="1176867"/>
                <a:ext cx="123849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827" y="1176867"/>
                <a:ext cx="1238492" cy="1475212"/>
              </a:xfrm>
              <a:prstGeom prst="rect">
                <a:avLst/>
              </a:prstGeom>
              <a:blipFill>
                <a:blip r:embed="rId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3C829207-ED95-5643-BC22-14074B8EA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1524755"/>
                  </p:ext>
                </p:extLst>
              </p:nvPr>
            </p:nvGraphicFramePr>
            <p:xfrm>
              <a:off x="310944" y="1121448"/>
              <a:ext cx="5563383" cy="48775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42543">
                      <a:extLst>
                        <a:ext uri="{9D8B030D-6E8A-4147-A177-3AD203B41FA5}">
                          <a16:colId xmlns:a16="http://schemas.microsoft.com/office/drawing/2014/main" val="2657987450"/>
                        </a:ext>
                      </a:extLst>
                    </a:gridCol>
                    <a:gridCol w="1290472">
                      <a:extLst>
                        <a:ext uri="{9D8B030D-6E8A-4147-A177-3AD203B41FA5}">
                          <a16:colId xmlns:a16="http://schemas.microsoft.com/office/drawing/2014/main" val="3359610193"/>
                        </a:ext>
                      </a:extLst>
                    </a:gridCol>
                    <a:gridCol w="1317640">
                      <a:extLst>
                        <a:ext uri="{9D8B030D-6E8A-4147-A177-3AD203B41FA5}">
                          <a16:colId xmlns:a16="http://schemas.microsoft.com/office/drawing/2014/main" val="2576644346"/>
                        </a:ext>
                      </a:extLst>
                    </a:gridCol>
                    <a:gridCol w="1412728">
                      <a:extLst>
                        <a:ext uri="{9D8B030D-6E8A-4147-A177-3AD203B41FA5}">
                          <a16:colId xmlns:a16="http://schemas.microsoft.com/office/drawing/2014/main" val="2047685333"/>
                        </a:ext>
                      </a:extLst>
                    </a:gridCol>
                  </a:tblGrid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Số bị trừ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b="1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86260891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Số trừ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8709174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Hiệu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4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4800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653093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3C829207-ED95-5643-BC22-14074B8EA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1524755"/>
                  </p:ext>
                </p:extLst>
              </p:nvPr>
            </p:nvGraphicFramePr>
            <p:xfrm>
              <a:off x="310944" y="1121448"/>
              <a:ext cx="5563383" cy="48775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42543">
                      <a:extLst>
                        <a:ext uri="{9D8B030D-6E8A-4147-A177-3AD203B41FA5}">
                          <a16:colId xmlns:a16="http://schemas.microsoft.com/office/drawing/2014/main" val="2657987450"/>
                        </a:ext>
                      </a:extLst>
                    </a:gridCol>
                    <a:gridCol w="1290472">
                      <a:extLst>
                        <a:ext uri="{9D8B030D-6E8A-4147-A177-3AD203B41FA5}">
                          <a16:colId xmlns:a16="http://schemas.microsoft.com/office/drawing/2014/main" val="3359610193"/>
                        </a:ext>
                      </a:extLst>
                    </a:gridCol>
                    <a:gridCol w="1317640">
                      <a:extLst>
                        <a:ext uri="{9D8B030D-6E8A-4147-A177-3AD203B41FA5}">
                          <a16:colId xmlns:a16="http://schemas.microsoft.com/office/drawing/2014/main" val="2576644346"/>
                        </a:ext>
                      </a:extLst>
                    </a:gridCol>
                    <a:gridCol w="1412728">
                      <a:extLst>
                        <a:ext uri="{9D8B030D-6E8A-4147-A177-3AD203B41FA5}">
                          <a16:colId xmlns:a16="http://schemas.microsoft.com/office/drawing/2014/main" val="2047685333"/>
                        </a:ext>
                      </a:extLst>
                    </a:gridCol>
                  </a:tblGrid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Số bị trừ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0588" t="-781" r="-211765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96396" t="-781" r="-901"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6260891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Số trừ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0588" t="-100000" r="-211765" b="-1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16346" t="-100000" r="-107692" b="-1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8709174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Hiệu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16346" t="-201563" r="-107692" b="-5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96396" t="-201563" r="-901" b="-5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53093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3">
                <a:extLst>
                  <a:ext uri="{FF2B5EF4-FFF2-40B4-BE49-F238E27FC236}">
                    <a16:creationId xmlns:a16="http://schemas.microsoft.com/office/drawing/2014/main" id="{B8C8FD59-3A9B-824F-B5D6-0068FEFDE2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3900082"/>
                  </p:ext>
                </p:extLst>
              </p:nvPr>
            </p:nvGraphicFramePr>
            <p:xfrm>
              <a:off x="6543911" y="1121447"/>
              <a:ext cx="4986056" cy="48775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6514">
                      <a:extLst>
                        <a:ext uri="{9D8B030D-6E8A-4147-A177-3AD203B41FA5}">
                          <a16:colId xmlns:a16="http://schemas.microsoft.com/office/drawing/2014/main" val="2657987450"/>
                        </a:ext>
                      </a:extLst>
                    </a:gridCol>
                    <a:gridCol w="1246514">
                      <a:extLst>
                        <a:ext uri="{9D8B030D-6E8A-4147-A177-3AD203B41FA5}">
                          <a16:colId xmlns:a16="http://schemas.microsoft.com/office/drawing/2014/main" val="3359610193"/>
                        </a:ext>
                      </a:extLst>
                    </a:gridCol>
                    <a:gridCol w="1246514">
                      <a:extLst>
                        <a:ext uri="{9D8B030D-6E8A-4147-A177-3AD203B41FA5}">
                          <a16:colId xmlns:a16="http://schemas.microsoft.com/office/drawing/2014/main" val="2576644346"/>
                        </a:ext>
                      </a:extLst>
                    </a:gridCol>
                    <a:gridCol w="1246514">
                      <a:extLst>
                        <a:ext uri="{9D8B030D-6E8A-4147-A177-3AD203B41FA5}">
                          <a16:colId xmlns:a16="http://schemas.microsoft.com/office/drawing/2014/main" val="2047685333"/>
                        </a:ext>
                      </a:extLst>
                    </a:gridCol>
                  </a:tblGrid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Thừa số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b="1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86260891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Thừa số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vi-VN" sz="4800" b="1" i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8709174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Tích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1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num>
                                  <m:den>
                                    <m:r>
                                      <a:rPr lang="vi-VN" sz="4800" b="1" i="1" smtClean="0"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VN" sz="4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4800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vi-VN" sz="4800" b="1" i="1" smtClean="0"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VN" sz="4800" i="0" dirty="0">
                            <a:latin typeface="UTM Avo" panose="02040603050506020204" pitchFamily="18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653093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3">
                <a:extLst>
                  <a:ext uri="{FF2B5EF4-FFF2-40B4-BE49-F238E27FC236}">
                    <a16:creationId xmlns:a16="http://schemas.microsoft.com/office/drawing/2014/main" id="{B8C8FD59-3A9B-824F-B5D6-0068FEFDE2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3900082"/>
                  </p:ext>
                </p:extLst>
              </p:nvPr>
            </p:nvGraphicFramePr>
            <p:xfrm>
              <a:off x="6543911" y="1121447"/>
              <a:ext cx="4986056" cy="48775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46514">
                      <a:extLst>
                        <a:ext uri="{9D8B030D-6E8A-4147-A177-3AD203B41FA5}">
                          <a16:colId xmlns:a16="http://schemas.microsoft.com/office/drawing/2014/main" val="2657987450"/>
                        </a:ext>
                      </a:extLst>
                    </a:gridCol>
                    <a:gridCol w="1246514">
                      <a:extLst>
                        <a:ext uri="{9D8B030D-6E8A-4147-A177-3AD203B41FA5}">
                          <a16:colId xmlns:a16="http://schemas.microsoft.com/office/drawing/2014/main" val="3359610193"/>
                        </a:ext>
                      </a:extLst>
                    </a:gridCol>
                    <a:gridCol w="1246514">
                      <a:extLst>
                        <a:ext uri="{9D8B030D-6E8A-4147-A177-3AD203B41FA5}">
                          <a16:colId xmlns:a16="http://schemas.microsoft.com/office/drawing/2014/main" val="2576644346"/>
                        </a:ext>
                      </a:extLst>
                    </a:gridCol>
                    <a:gridCol w="1246514">
                      <a:extLst>
                        <a:ext uri="{9D8B030D-6E8A-4147-A177-3AD203B41FA5}">
                          <a16:colId xmlns:a16="http://schemas.microsoft.com/office/drawing/2014/main" val="2047685333"/>
                        </a:ext>
                      </a:extLst>
                    </a:gridCol>
                  </a:tblGrid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Thừa số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000" t="-781" r="-200000" b="-205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2041" t="-781" r="-2041" b="-205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6260891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Thừa số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000" t="-100000" r="-200000" b="-1038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2041" t="-100000" r="-102041" b="-1038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8709174"/>
                      </a:ext>
                    </a:extLst>
                  </a:tr>
                  <a:tr h="16258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b="1" dirty="0">
                              <a:latin typeface="UTM Avo" panose="02040603050506020204" pitchFamily="18"/>
                            </a:rPr>
                            <a:t>Tích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2041" t="-201563" r="-102041" b="-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2041" t="-201563" r="-2041" b="-4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53093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B1B9BE-D5DA-D344-8155-CCDB75635A97}"/>
                  </a:ext>
                </a:extLst>
              </p:cNvPr>
              <p:cNvSpPr txBox="1"/>
              <p:nvPr/>
            </p:nvSpPr>
            <p:spPr>
              <a:xfrm>
                <a:off x="4507370" y="2810963"/>
                <a:ext cx="123849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B1B9BE-D5DA-D344-8155-CCDB75635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70" y="2810963"/>
                <a:ext cx="1238492" cy="1480021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1EEF92-7664-0940-A64A-21C4FC6B5B37}"/>
                  </a:ext>
                </a:extLst>
              </p:cNvPr>
              <p:cNvSpPr txBox="1"/>
              <p:nvPr/>
            </p:nvSpPr>
            <p:spPr>
              <a:xfrm>
                <a:off x="1854143" y="4443975"/>
                <a:ext cx="123849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1EEF92-7664-0940-A64A-21C4FC6B5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143" y="4443975"/>
                <a:ext cx="1238492" cy="1475212"/>
              </a:xfrm>
              <a:prstGeom prst="rect">
                <a:avLst/>
              </a:prstGeom>
              <a:blipFill>
                <a:blip r:embed="rId7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13386D-6B27-9646-8ED7-3F09DBEAABA9}"/>
                  </a:ext>
                </a:extLst>
              </p:cNvPr>
              <p:cNvSpPr txBox="1"/>
              <p:nvPr/>
            </p:nvSpPr>
            <p:spPr>
              <a:xfrm>
                <a:off x="9036939" y="1176867"/>
                <a:ext cx="123849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13386D-6B27-9646-8ED7-3F09DBEAA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6939" y="1176867"/>
                <a:ext cx="1238492" cy="1475212"/>
              </a:xfrm>
              <a:prstGeom prst="rect">
                <a:avLst/>
              </a:prstGeom>
              <a:blipFill>
                <a:blip r:embed="rId8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D68303-2A86-D745-A138-C59F9E874C7F}"/>
                  </a:ext>
                </a:extLst>
              </p:cNvPr>
              <p:cNvSpPr txBox="1"/>
              <p:nvPr/>
            </p:nvSpPr>
            <p:spPr>
              <a:xfrm>
                <a:off x="10275431" y="2799945"/>
                <a:ext cx="123849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D68303-2A86-D745-A138-C59F9E874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31" y="2799945"/>
                <a:ext cx="1238492" cy="1475212"/>
              </a:xfrm>
              <a:prstGeom prst="rect">
                <a:avLst/>
              </a:prstGeom>
              <a:blipFill>
                <a:blip r:embed="rId9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2E562A-D01B-0644-B294-4FE0FB6E0CAC}"/>
                  </a:ext>
                </a:extLst>
              </p:cNvPr>
              <p:cNvSpPr txBox="1"/>
              <p:nvPr/>
            </p:nvSpPr>
            <p:spPr>
              <a:xfrm>
                <a:off x="7753465" y="4443975"/>
                <a:ext cx="1238492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2E562A-D01B-0644-B294-4FE0FB6E0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65" y="4443975"/>
                <a:ext cx="1238492" cy="1475212"/>
              </a:xfrm>
              <a:prstGeom prst="rect">
                <a:avLst/>
              </a:prstGeom>
              <a:blipFill>
                <a:blip r:embed="rId10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4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2" grpId="0"/>
      <p:bldP spid="13" grpId="0"/>
      <p:bldP spid="14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-116542" y="1128873"/>
            <a:ext cx="12321241" cy="5451793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541314 w 12204700"/>
              <a:gd name="connsiteY14" fmla="*/ 216291 h 4966657"/>
              <a:gd name="connsiteX15" fmla="*/ 11549473 w 12204700"/>
              <a:gd name="connsiteY15" fmla="*/ 57092 h 4966657"/>
              <a:gd name="connsiteX0" fmla="*/ 11549473 w 12204700"/>
              <a:gd name="connsiteY0" fmla="*/ 176436 h 5086001"/>
              <a:gd name="connsiteX1" fmla="*/ 12092832 w 12204700"/>
              <a:gd name="connsiteY1" fmla="*/ 212068 h 5086001"/>
              <a:gd name="connsiteX2" fmla="*/ 12204700 w 12204700"/>
              <a:gd name="connsiteY2" fmla="*/ 222688 h 5086001"/>
              <a:gd name="connsiteX3" fmla="*/ 12204700 w 12204700"/>
              <a:gd name="connsiteY3" fmla="*/ 5018289 h 5086001"/>
              <a:gd name="connsiteX4" fmla="*/ 12169032 w 12204700"/>
              <a:gd name="connsiteY4" fmla="*/ 5012668 h 5086001"/>
              <a:gd name="connsiteX5" fmla="*/ 10327532 w 12204700"/>
              <a:gd name="connsiteY5" fmla="*/ 4669768 h 5086001"/>
              <a:gd name="connsiteX6" fmla="*/ 7089032 w 12204700"/>
              <a:gd name="connsiteY6" fmla="*/ 5063468 h 5086001"/>
              <a:gd name="connsiteX7" fmla="*/ 3939432 w 12204700"/>
              <a:gd name="connsiteY7" fmla="*/ 4758668 h 5086001"/>
              <a:gd name="connsiteX8" fmla="*/ 904132 w 12204700"/>
              <a:gd name="connsiteY8" fmla="*/ 5076168 h 5086001"/>
              <a:gd name="connsiteX9" fmla="*/ 265858 w 12204700"/>
              <a:gd name="connsiteY9" fmla="*/ 4980125 h 5086001"/>
              <a:gd name="connsiteX10" fmla="*/ 12700 w 12204700"/>
              <a:gd name="connsiteY10" fmla="*/ 4917205 h 5086001"/>
              <a:gd name="connsiteX11" fmla="*/ 0 w 12204700"/>
              <a:gd name="connsiteY11" fmla="*/ 375409 h 5086001"/>
              <a:gd name="connsiteX12" fmla="*/ 602320 w 12204700"/>
              <a:gd name="connsiteY12" fmla="*/ 138271 h 5086001"/>
              <a:gd name="connsiteX13" fmla="*/ 4536332 w 12204700"/>
              <a:gd name="connsiteY13" fmla="*/ 186668 h 5086001"/>
              <a:gd name="connsiteX14" fmla="*/ 8541314 w 12204700"/>
              <a:gd name="connsiteY14" fmla="*/ 335635 h 5086001"/>
              <a:gd name="connsiteX15" fmla="*/ 11549473 w 12204700"/>
              <a:gd name="connsiteY15" fmla="*/ 176436 h 5086001"/>
              <a:gd name="connsiteX0" fmla="*/ 11549473 w 12204700"/>
              <a:gd name="connsiteY0" fmla="*/ 221516 h 5131081"/>
              <a:gd name="connsiteX1" fmla="*/ 12092832 w 12204700"/>
              <a:gd name="connsiteY1" fmla="*/ 257148 h 5131081"/>
              <a:gd name="connsiteX2" fmla="*/ 12204700 w 12204700"/>
              <a:gd name="connsiteY2" fmla="*/ 267768 h 5131081"/>
              <a:gd name="connsiteX3" fmla="*/ 12204700 w 12204700"/>
              <a:gd name="connsiteY3" fmla="*/ 5063369 h 5131081"/>
              <a:gd name="connsiteX4" fmla="*/ 12169032 w 12204700"/>
              <a:gd name="connsiteY4" fmla="*/ 5057748 h 5131081"/>
              <a:gd name="connsiteX5" fmla="*/ 10327532 w 12204700"/>
              <a:gd name="connsiteY5" fmla="*/ 4714848 h 5131081"/>
              <a:gd name="connsiteX6" fmla="*/ 7089032 w 12204700"/>
              <a:gd name="connsiteY6" fmla="*/ 5108548 h 5131081"/>
              <a:gd name="connsiteX7" fmla="*/ 3939432 w 12204700"/>
              <a:gd name="connsiteY7" fmla="*/ 4803748 h 5131081"/>
              <a:gd name="connsiteX8" fmla="*/ 904132 w 12204700"/>
              <a:gd name="connsiteY8" fmla="*/ 5121248 h 5131081"/>
              <a:gd name="connsiteX9" fmla="*/ 265858 w 12204700"/>
              <a:gd name="connsiteY9" fmla="*/ 5025205 h 5131081"/>
              <a:gd name="connsiteX10" fmla="*/ 12700 w 12204700"/>
              <a:gd name="connsiteY10" fmla="*/ 4962285 h 5131081"/>
              <a:gd name="connsiteX11" fmla="*/ 0 w 12204700"/>
              <a:gd name="connsiteY11" fmla="*/ 420489 h 5131081"/>
              <a:gd name="connsiteX12" fmla="*/ 602320 w 12204700"/>
              <a:gd name="connsiteY12" fmla="*/ 183351 h 5131081"/>
              <a:gd name="connsiteX13" fmla="*/ 4536332 w 12204700"/>
              <a:gd name="connsiteY13" fmla="*/ 231748 h 5131081"/>
              <a:gd name="connsiteX14" fmla="*/ 8541314 w 12204700"/>
              <a:gd name="connsiteY14" fmla="*/ 380715 h 5131081"/>
              <a:gd name="connsiteX15" fmla="*/ 11549473 w 12204700"/>
              <a:gd name="connsiteY15" fmla="*/ 221516 h 5131081"/>
              <a:gd name="connsiteX0" fmla="*/ 11549473 w 12204700"/>
              <a:gd name="connsiteY0" fmla="*/ 239765 h 5149330"/>
              <a:gd name="connsiteX1" fmla="*/ 12092832 w 12204700"/>
              <a:gd name="connsiteY1" fmla="*/ 275397 h 5149330"/>
              <a:gd name="connsiteX2" fmla="*/ 12204700 w 12204700"/>
              <a:gd name="connsiteY2" fmla="*/ 286017 h 5149330"/>
              <a:gd name="connsiteX3" fmla="*/ 12204700 w 12204700"/>
              <a:gd name="connsiteY3" fmla="*/ 5081618 h 5149330"/>
              <a:gd name="connsiteX4" fmla="*/ 12169032 w 12204700"/>
              <a:gd name="connsiteY4" fmla="*/ 5075997 h 5149330"/>
              <a:gd name="connsiteX5" fmla="*/ 10327532 w 12204700"/>
              <a:gd name="connsiteY5" fmla="*/ 4733097 h 5149330"/>
              <a:gd name="connsiteX6" fmla="*/ 7089032 w 12204700"/>
              <a:gd name="connsiteY6" fmla="*/ 5126797 h 5149330"/>
              <a:gd name="connsiteX7" fmla="*/ 3939432 w 12204700"/>
              <a:gd name="connsiteY7" fmla="*/ 4821997 h 5149330"/>
              <a:gd name="connsiteX8" fmla="*/ 904132 w 12204700"/>
              <a:gd name="connsiteY8" fmla="*/ 5139497 h 5149330"/>
              <a:gd name="connsiteX9" fmla="*/ 265858 w 12204700"/>
              <a:gd name="connsiteY9" fmla="*/ 5043454 h 5149330"/>
              <a:gd name="connsiteX10" fmla="*/ 12700 w 12204700"/>
              <a:gd name="connsiteY10" fmla="*/ 4980534 h 5149330"/>
              <a:gd name="connsiteX11" fmla="*/ 0 w 12204700"/>
              <a:gd name="connsiteY11" fmla="*/ 438738 h 5149330"/>
              <a:gd name="connsiteX12" fmla="*/ 602320 w 12204700"/>
              <a:gd name="connsiteY12" fmla="*/ 201600 h 5149330"/>
              <a:gd name="connsiteX13" fmla="*/ 4536332 w 12204700"/>
              <a:gd name="connsiteY13" fmla="*/ 249997 h 5149330"/>
              <a:gd name="connsiteX14" fmla="*/ 8541314 w 12204700"/>
              <a:gd name="connsiteY14" fmla="*/ 398964 h 5149330"/>
              <a:gd name="connsiteX15" fmla="*/ 11549473 w 12204700"/>
              <a:gd name="connsiteY15" fmla="*/ 239765 h 5149330"/>
              <a:gd name="connsiteX0" fmla="*/ 11666014 w 12321241"/>
              <a:gd name="connsiteY0" fmla="*/ 318407 h 5227972"/>
              <a:gd name="connsiteX1" fmla="*/ 12209373 w 12321241"/>
              <a:gd name="connsiteY1" fmla="*/ 354039 h 5227972"/>
              <a:gd name="connsiteX2" fmla="*/ 12321241 w 12321241"/>
              <a:gd name="connsiteY2" fmla="*/ 364659 h 5227972"/>
              <a:gd name="connsiteX3" fmla="*/ 12321241 w 12321241"/>
              <a:gd name="connsiteY3" fmla="*/ 5160260 h 5227972"/>
              <a:gd name="connsiteX4" fmla="*/ 12285573 w 12321241"/>
              <a:gd name="connsiteY4" fmla="*/ 5154639 h 5227972"/>
              <a:gd name="connsiteX5" fmla="*/ 10444073 w 12321241"/>
              <a:gd name="connsiteY5" fmla="*/ 4811739 h 5227972"/>
              <a:gd name="connsiteX6" fmla="*/ 7205573 w 12321241"/>
              <a:gd name="connsiteY6" fmla="*/ 5205439 h 5227972"/>
              <a:gd name="connsiteX7" fmla="*/ 4055973 w 12321241"/>
              <a:gd name="connsiteY7" fmla="*/ 4900639 h 5227972"/>
              <a:gd name="connsiteX8" fmla="*/ 1020673 w 12321241"/>
              <a:gd name="connsiteY8" fmla="*/ 5218139 h 5227972"/>
              <a:gd name="connsiteX9" fmla="*/ 382399 w 12321241"/>
              <a:gd name="connsiteY9" fmla="*/ 5122096 h 5227972"/>
              <a:gd name="connsiteX10" fmla="*/ 129241 w 12321241"/>
              <a:gd name="connsiteY10" fmla="*/ 5059176 h 5227972"/>
              <a:gd name="connsiteX11" fmla="*/ 0 w 12321241"/>
              <a:gd name="connsiteY11" fmla="*/ 320015 h 5227972"/>
              <a:gd name="connsiteX12" fmla="*/ 718861 w 12321241"/>
              <a:gd name="connsiteY12" fmla="*/ 280242 h 5227972"/>
              <a:gd name="connsiteX13" fmla="*/ 4652873 w 12321241"/>
              <a:gd name="connsiteY13" fmla="*/ 328639 h 5227972"/>
              <a:gd name="connsiteX14" fmla="*/ 8657855 w 12321241"/>
              <a:gd name="connsiteY14" fmla="*/ 477606 h 5227972"/>
              <a:gd name="connsiteX15" fmla="*/ 11666014 w 12321241"/>
              <a:gd name="connsiteY15" fmla="*/ 318407 h 5227972"/>
              <a:gd name="connsiteX0" fmla="*/ 11666014 w 12321241"/>
              <a:gd name="connsiteY0" fmla="*/ 318407 h 5227972"/>
              <a:gd name="connsiteX1" fmla="*/ 12209373 w 12321241"/>
              <a:gd name="connsiteY1" fmla="*/ 354039 h 5227972"/>
              <a:gd name="connsiteX2" fmla="*/ 12321241 w 12321241"/>
              <a:gd name="connsiteY2" fmla="*/ 364659 h 5227972"/>
              <a:gd name="connsiteX3" fmla="*/ 12321241 w 12321241"/>
              <a:gd name="connsiteY3" fmla="*/ 5160260 h 5227972"/>
              <a:gd name="connsiteX4" fmla="*/ 12285573 w 12321241"/>
              <a:gd name="connsiteY4" fmla="*/ 5154639 h 5227972"/>
              <a:gd name="connsiteX5" fmla="*/ 10444073 w 12321241"/>
              <a:gd name="connsiteY5" fmla="*/ 4811739 h 5227972"/>
              <a:gd name="connsiteX6" fmla="*/ 7205573 w 12321241"/>
              <a:gd name="connsiteY6" fmla="*/ 5205439 h 5227972"/>
              <a:gd name="connsiteX7" fmla="*/ 4055973 w 12321241"/>
              <a:gd name="connsiteY7" fmla="*/ 4900639 h 5227972"/>
              <a:gd name="connsiteX8" fmla="*/ 1020673 w 12321241"/>
              <a:gd name="connsiteY8" fmla="*/ 5218139 h 5227972"/>
              <a:gd name="connsiteX9" fmla="*/ 382399 w 12321241"/>
              <a:gd name="connsiteY9" fmla="*/ 5122096 h 5227972"/>
              <a:gd name="connsiteX10" fmla="*/ 66488 w 12321241"/>
              <a:gd name="connsiteY10" fmla="*/ 5076339 h 5227972"/>
              <a:gd name="connsiteX11" fmla="*/ 0 w 12321241"/>
              <a:gd name="connsiteY11" fmla="*/ 320015 h 5227972"/>
              <a:gd name="connsiteX12" fmla="*/ 718861 w 12321241"/>
              <a:gd name="connsiteY12" fmla="*/ 280242 h 5227972"/>
              <a:gd name="connsiteX13" fmla="*/ 4652873 w 12321241"/>
              <a:gd name="connsiteY13" fmla="*/ 328639 h 5227972"/>
              <a:gd name="connsiteX14" fmla="*/ 8657855 w 12321241"/>
              <a:gd name="connsiteY14" fmla="*/ 477606 h 5227972"/>
              <a:gd name="connsiteX15" fmla="*/ 11666014 w 12321241"/>
              <a:gd name="connsiteY15" fmla="*/ 318407 h 5227972"/>
              <a:gd name="connsiteX0" fmla="*/ 11666014 w 12321241"/>
              <a:gd name="connsiteY0" fmla="*/ 318407 h 5218501"/>
              <a:gd name="connsiteX1" fmla="*/ 12209373 w 12321241"/>
              <a:gd name="connsiteY1" fmla="*/ 354039 h 5218501"/>
              <a:gd name="connsiteX2" fmla="*/ 12321241 w 12321241"/>
              <a:gd name="connsiteY2" fmla="*/ 364659 h 5218501"/>
              <a:gd name="connsiteX3" fmla="*/ 12321241 w 12321241"/>
              <a:gd name="connsiteY3" fmla="*/ 5160260 h 5218501"/>
              <a:gd name="connsiteX4" fmla="*/ 12285573 w 12321241"/>
              <a:gd name="connsiteY4" fmla="*/ 5154639 h 5218501"/>
              <a:gd name="connsiteX5" fmla="*/ 10444073 w 12321241"/>
              <a:gd name="connsiteY5" fmla="*/ 4811739 h 5218501"/>
              <a:gd name="connsiteX6" fmla="*/ 7205573 w 12321241"/>
              <a:gd name="connsiteY6" fmla="*/ 5205439 h 5218501"/>
              <a:gd name="connsiteX7" fmla="*/ 4181478 w 12321241"/>
              <a:gd name="connsiteY7" fmla="*/ 5089424 h 5218501"/>
              <a:gd name="connsiteX8" fmla="*/ 1020673 w 12321241"/>
              <a:gd name="connsiteY8" fmla="*/ 5218139 h 5218501"/>
              <a:gd name="connsiteX9" fmla="*/ 382399 w 12321241"/>
              <a:gd name="connsiteY9" fmla="*/ 5122096 h 5218501"/>
              <a:gd name="connsiteX10" fmla="*/ 66488 w 12321241"/>
              <a:gd name="connsiteY10" fmla="*/ 5076339 h 5218501"/>
              <a:gd name="connsiteX11" fmla="*/ 0 w 12321241"/>
              <a:gd name="connsiteY11" fmla="*/ 320015 h 5218501"/>
              <a:gd name="connsiteX12" fmla="*/ 718861 w 12321241"/>
              <a:gd name="connsiteY12" fmla="*/ 280242 h 5218501"/>
              <a:gd name="connsiteX13" fmla="*/ 4652873 w 12321241"/>
              <a:gd name="connsiteY13" fmla="*/ 328639 h 5218501"/>
              <a:gd name="connsiteX14" fmla="*/ 8657855 w 12321241"/>
              <a:gd name="connsiteY14" fmla="*/ 477606 h 5218501"/>
              <a:gd name="connsiteX15" fmla="*/ 11666014 w 12321241"/>
              <a:gd name="connsiteY15" fmla="*/ 318407 h 5218501"/>
              <a:gd name="connsiteX0" fmla="*/ 11666014 w 12321241"/>
              <a:gd name="connsiteY0" fmla="*/ 318407 h 5218501"/>
              <a:gd name="connsiteX1" fmla="*/ 12209373 w 12321241"/>
              <a:gd name="connsiteY1" fmla="*/ 354039 h 5218501"/>
              <a:gd name="connsiteX2" fmla="*/ 12321241 w 12321241"/>
              <a:gd name="connsiteY2" fmla="*/ 364659 h 5218501"/>
              <a:gd name="connsiteX3" fmla="*/ 12321241 w 12321241"/>
              <a:gd name="connsiteY3" fmla="*/ 5160260 h 5218501"/>
              <a:gd name="connsiteX4" fmla="*/ 12285573 w 12321241"/>
              <a:gd name="connsiteY4" fmla="*/ 5154639 h 5218501"/>
              <a:gd name="connsiteX5" fmla="*/ 10417179 w 12321241"/>
              <a:gd name="connsiteY5" fmla="*/ 5009105 h 5218501"/>
              <a:gd name="connsiteX6" fmla="*/ 7205573 w 12321241"/>
              <a:gd name="connsiteY6" fmla="*/ 5205439 h 5218501"/>
              <a:gd name="connsiteX7" fmla="*/ 4181478 w 12321241"/>
              <a:gd name="connsiteY7" fmla="*/ 5089424 h 5218501"/>
              <a:gd name="connsiteX8" fmla="*/ 1020673 w 12321241"/>
              <a:gd name="connsiteY8" fmla="*/ 5218139 h 5218501"/>
              <a:gd name="connsiteX9" fmla="*/ 382399 w 12321241"/>
              <a:gd name="connsiteY9" fmla="*/ 5122096 h 5218501"/>
              <a:gd name="connsiteX10" fmla="*/ 66488 w 12321241"/>
              <a:gd name="connsiteY10" fmla="*/ 5076339 h 5218501"/>
              <a:gd name="connsiteX11" fmla="*/ 0 w 12321241"/>
              <a:gd name="connsiteY11" fmla="*/ 320015 h 5218501"/>
              <a:gd name="connsiteX12" fmla="*/ 718861 w 12321241"/>
              <a:gd name="connsiteY12" fmla="*/ 280242 h 5218501"/>
              <a:gd name="connsiteX13" fmla="*/ 4652873 w 12321241"/>
              <a:gd name="connsiteY13" fmla="*/ 328639 h 5218501"/>
              <a:gd name="connsiteX14" fmla="*/ 8657855 w 12321241"/>
              <a:gd name="connsiteY14" fmla="*/ 477606 h 5218501"/>
              <a:gd name="connsiteX15" fmla="*/ 11666014 w 12321241"/>
              <a:gd name="connsiteY15" fmla="*/ 318407 h 52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21241" h="5218501">
                <a:moveTo>
                  <a:pt x="11666014" y="318407"/>
                </a:moveTo>
                <a:cubicBezTo>
                  <a:pt x="11833301" y="320503"/>
                  <a:pt x="12013052" y="331550"/>
                  <a:pt x="12209373" y="354039"/>
                </a:cubicBezTo>
                <a:lnTo>
                  <a:pt x="12321241" y="364659"/>
                </a:lnTo>
                <a:lnTo>
                  <a:pt x="12321241" y="5160260"/>
                </a:lnTo>
                <a:lnTo>
                  <a:pt x="12285573" y="5154639"/>
                </a:lnTo>
                <a:cubicBezTo>
                  <a:pt x="11722540" y="5099606"/>
                  <a:pt x="11263846" y="5000638"/>
                  <a:pt x="10417179" y="5009105"/>
                </a:cubicBezTo>
                <a:cubicBezTo>
                  <a:pt x="9570512" y="5017572"/>
                  <a:pt x="8244856" y="5192053"/>
                  <a:pt x="7205573" y="5205439"/>
                </a:cubicBezTo>
                <a:cubicBezTo>
                  <a:pt x="6166290" y="5218825"/>
                  <a:pt x="5212295" y="5087307"/>
                  <a:pt x="4181478" y="5089424"/>
                </a:cubicBezTo>
                <a:cubicBezTo>
                  <a:pt x="3150661" y="5091541"/>
                  <a:pt x="1653853" y="5212694"/>
                  <a:pt x="1020673" y="5218139"/>
                </a:cubicBezTo>
                <a:cubicBezTo>
                  <a:pt x="387493" y="5223584"/>
                  <a:pt x="588741" y="5166545"/>
                  <a:pt x="382399" y="5122096"/>
                </a:cubicBezTo>
                <a:lnTo>
                  <a:pt x="66488" y="5076339"/>
                </a:lnTo>
                <a:cubicBezTo>
                  <a:pt x="62255" y="3562407"/>
                  <a:pt x="4233" y="1833947"/>
                  <a:pt x="0" y="320015"/>
                </a:cubicBezTo>
                <a:cubicBezTo>
                  <a:pt x="72372" y="-375274"/>
                  <a:pt x="-56618" y="278805"/>
                  <a:pt x="718861" y="280242"/>
                </a:cubicBezTo>
                <a:cubicBezTo>
                  <a:pt x="1494340" y="281679"/>
                  <a:pt x="3037856" y="252439"/>
                  <a:pt x="4652873" y="328639"/>
                </a:cubicBezTo>
                <a:cubicBezTo>
                  <a:pt x="6267890" y="404839"/>
                  <a:pt x="7106338" y="486073"/>
                  <a:pt x="8657855" y="477606"/>
                </a:cubicBezTo>
                <a:cubicBezTo>
                  <a:pt x="10015432" y="470198"/>
                  <a:pt x="10495005" y="303735"/>
                  <a:pt x="11666014" y="31840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8" y="260321"/>
            <a:ext cx="1536700" cy="129481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8727FC8-76F4-451D-A40A-14C22BB873BE}"/>
              </a:ext>
            </a:extLst>
          </p:cNvPr>
          <p:cNvSpPr txBox="1"/>
          <p:nvPr/>
        </p:nvSpPr>
        <p:spPr>
          <a:xfrm>
            <a:off x="1706468" y="260321"/>
            <a:ext cx="2056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Tính</a:t>
            </a:r>
            <a:r>
              <a:rPr lang="en-US" altLang="zh-C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8" name="文本框 27">
            <a:extLst>
              <a:ext uri="{FF2B5EF4-FFF2-40B4-BE49-F238E27FC236}">
                <a16:creationId xmlns:a16="http://schemas.microsoft.com/office/drawing/2014/main" id="{1A221A3D-2D16-4E7A-AD7B-80E2DC1B528F}"/>
              </a:ext>
            </a:extLst>
          </p:cNvPr>
          <p:cNvSpPr txBox="1"/>
          <p:nvPr/>
        </p:nvSpPr>
        <p:spPr>
          <a:xfrm>
            <a:off x="22605" y="1861563"/>
            <a:ext cx="106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ea typeface="Cambria" panose="02040503050406030204" pitchFamily="18" charset="0"/>
                <a:cs typeface="+mn-ea"/>
                <a:sym typeface="+mn-lt"/>
              </a:rPr>
              <a:t>a /</a:t>
            </a:r>
            <a:endParaRPr lang="zh-CN" altLang="en-US" sz="4800" b="1" spc="-500" dirty="0">
              <a:solidFill>
                <a:schemeClr val="tx1">
                  <a:lumMod val="85000"/>
                  <a:lumOff val="15000"/>
                </a:schemeClr>
              </a:solidFill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C4AFAFF3-B61D-4A80-976E-EB8C573FA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2" t="36458" r="52851" b="36458"/>
          <a:stretch/>
        </p:blipFill>
        <p:spPr>
          <a:xfrm>
            <a:off x="430115" y="-187215"/>
            <a:ext cx="1016006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61961" y="1555136"/>
                <a:ext cx="3615154" cy="1378198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1555136"/>
                <a:ext cx="3615154" cy="1378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61961" y="3224505"/>
                <a:ext cx="3615154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3224505"/>
                <a:ext cx="3615154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61961" y="4880088"/>
                <a:ext cx="3615154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4880088"/>
                <a:ext cx="3615154" cy="13644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070517" y="1554008"/>
                <a:ext cx="5311973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517" y="1554008"/>
                <a:ext cx="5311973" cy="1421608"/>
              </a:xfrm>
              <a:prstGeom prst="rect">
                <a:avLst/>
              </a:prstGeom>
              <a:blipFill>
                <a:blip r:embed="rId11"/>
                <a:stretch>
                  <a:fillRect l="-7003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047632" y="1591724"/>
                <a:ext cx="2069134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632" y="1591724"/>
                <a:ext cx="2069134" cy="1421608"/>
              </a:xfrm>
              <a:prstGeom prst="rect">
                <a:avLst/>
              </a:prstGeom>
              <a:blipFill>
                <a:blip r:embed="rId12"/>
                <a:stretch>
                  <a:fillRect l="-17647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67784" y="3224505"/>
                <a:ext cx="2258992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784" y="3224505"/>
                <a:ext cx="2258992" cy="1425968"/>
              </a:xfrm>
              <a:prstGeom prst="rect">
                <a:avLst/>
              </a:prstGeom>
              <a:blipFill>
                <a:blip r:embed="rId13"/>
                <a:stretch>
                  <a:fillRect l="-16173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174375" y="3195300"/>
                <a:ext cx="2870523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75" y="3195300"/>
                <a:ext cx="2870523" cy="1425968"/>
              </a:xfrm>
              <a:prstGeom prst="rect">
                <a:avLst/>
              </a:prstGeom>
              <a:blipFill>
                <a:blip r:embed="rId14"/>
                <a:stretch>
                  <a:fillRect l="-12951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745882" y="3166095"/>
                <a:ext cx="1273215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882" y="3166095"/>
                <a:ext cx="1273215" cy="1425968"/>
              </a:xfrm>
              <a:prstGeom prst="rect">
                <a:avLst/>
              </a:prstGeom>
              <a:blipFill>
                <a:blip r:embed="rId15"/>
                <a:stretch>
                  <a:fillRect l="-29187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119869" y="4870157"/>
                <a:ext cx="3873659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869" y="4870157"/>
                <a:ext cx="3873659" cy="1425968"/>
              </a:xfrm>
              <a:prstGeom prst="rect">
                <a:avLst/>
              </a:prstGeom>
              <a:blipFill>
                <a:blip r:embed="rId16"/>
                <a:stretch>
                  <a:fillRect l="-9606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744673" y="4865906"/>
                <a:ext cx="2563793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1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673" y="4865906"/>
                <a:ext cx="2563793" cy="1421608"/>
              </a:xfrm>
              <a:prstGeom prst="rect">
                <a:avLst/>
              </a:prstGeom>
              <a:blipFill>
                <a:blip r:embed="rId17"/>
                <a:stretch>
                  <a:fillRect l="-14252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082199" y="4857295"/>
                <a:ext cx="2563793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199" y="4857295"/>
                <a:ext cx="2563793" cy="1421608"/>
              </a:xfrm>
              <a:prstGeom prst="rect">
                <a:avLst/>
              </a:prstGeom>
              <a:blipFill>
                <a:blip r:embed="rId18"/>
                <a:stretch>
                  <a:fillRect l="-14489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" y="420715"/>
            <a:ext cx="884392" cy="732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04981" y="-60729"/>
            <a:ext cx="1936913" cy="19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38" grpId="0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-116542" y="1128873"/>
            <a:ext cx="12321241" cy="5451793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541314 w 12204700"/>
              <a:gd name="connsiteY14" fmla="*/ 216291 h 4966657"/>
              <a:gd name="connsiteX15" fmla="*/ 11549473 w 12204700"/>
              <a:gd name="connsiteY15" fmla="*/ 57092 h 4966657"/>
              <a:gd name="connsiteX0" fmla="*/ 11549473 w 12204700"/>
              <a:gd name="connsiteY0" fmla="*/ 176436 h 5086001"/>
              <a:gd name="connsiteX1" fmla="*/ 12092832 w 12204700"/>
              <a:gd name="connsiteY1" fmla="*/ 212068 h 5086001"/>
              <a:gd name="connsiteX2" fmla="*/ 12204700 w 12204700"/>
              <a:gd name="connsiteY2" fmla="*/ 222688 h 5086001"/>
              <a:gd name="connsiteX3" fmla="*/ 12204700 w 12204700"/>
              <a:gd name="connsiteY3" fmla="*/ 5018289 h 5086001"/>
              <a:gd name="connsiteX4" fmla="*/ 12169032 w 12204700"/>
              <a:gd name="connsiteY4" fmla="*/ 5012668 h 5086001"/>
              <a:gd name="connsiteX5" fmla="*/ 10327532 w 12204700"/>
              <a:gd name="connsiteY5" fmla="*/ 4669768 h 5086001"/>
              <a:gd name="connsiteX6" fmla="*/ 7089032 w 12204700"/>
              <a:gd name="connsiteY6" fmla="*/ 5063468 h 5086001"/>
              <a:gd name="connsiteX7" fmla="*/ 3939432 w 12204700"/>
              <a:gd name="connsiteY7" fmla="*/ 4758668 h 5086001"/>
              <a:gd name="connsiteX8" fmla="*/ 904132 w 12204700"/>
              <a:gd name="connsiteY8" fmla="*/ 5076168 h 5086001"/>
              <a:gd name="connsiteX9" fmla="*/ 265858 w 12204700"/>
              <a:gd name="connsiteY9" fmla="*/ 4980125 h 5086001"/>
              <a:gd name="connsiteX10" fmla="*/ 12700 w 12204700"/>
              <a:gd name="connsiteY10" fmla="*/ 4917205 h 5086001"/>
              <a:gd name="connsiteX11" fmla="*/ 0 w 12204700"/>
              <a:gd name="connsiteY11" fmla="*/ 375409 h 5086001"/>
              <a:gd name="connsiteX12" fmla="*/ 602320 w 12204700"/>
              <a:gd name="connsiteY12" fmla="*/ 138271 h 5086001"/>
              <a:gd name="connsiteX13" fmla="*/ 4536332 w 12204700"/>
              <a:gd name="connsiteY13" fmla="*/ 186668 h 5086001"/>
              <a:gd name="connsiteX14" fmla="*/ 8541314 w 12204700"/>
              <a:gd name="connsiteY14" fmla="*/ 335635 h 5086001"/>
              <a:gd name="connsiteX15" fmla="*/ 11549473 w 12204700"/>
              <a:gd name="connsiteY15" fmla="*/ 176436 h 5086001"/>
              <a:gd name="connsiteX0" fmla="*/ 11549473 w 12204700"/>
              <a:gd name="connsiteY0" fmla="*/ 221516 h 5131081"/>
              <a:gd name="connsiteX1" fmla="*/ 12092832 w 12204700"/>
              <a:gd name="connsiteY1" fmla="*/ 257148 h 5131081"/>
              <a:gd name="connsiteX2" fmla="*/ 12204700 w 12204700"/>
              <a:gd name="connsiteY2" fmla="*/ 267768 h 5131081"/>
              <a:gd name="connsiteX3" fmla="*/ 12204700 w 12204700"/>
              <a:gd name="connsiteY3" fmla="*/ 5063369 h 5131081"/>
              <a:gd name="connsiteX4" fmla="*/ 12169032 w 12204700"/>
              <a:gd name="connsiteY4" fmla="*/ 5057748 h 5131081"/>
              <a:gd name="connsiteX5" fmla="*/ 10327532 w 12204700"/>
              <a:gd name="connsiteY5" fmla="*/ 4714848 h 5131081"/>
              <a:gd name="connsiteX6" fmla="*/ 7089032 w 12204700"/>
              <a:gd name="connsiteY6" fmla="*/ 5108548 h 5131081"/>
              <a:gd name="connsiteX7" fmla="*/ 3939432 w 12204700"/>
              <a:gd name="connsiteY7" fmla="*/ 4803748 h 5131081"/>
              <a:gd name="connsiteX8" fmla="*/ 904132 w 12204700"/>
              <a:gd name="connsiteY8" fmla="*/ 5121248 h 5131081"/>
              <a:gd name="connsiteX9" fmla="*/ 265858 w 12204700"/>
              <a:gd name="connsiteY9" fmla="*/ 5025205 h 5131081"/>
              <a:gd name="connsiteX10" fmla="*/ 12700 w 12204700"/>
              <a:gd name="connsiteY10" fmla="*/ 4962285 h 5131081"/>
              <a:gd name="connsiteX11" fmla="*/ 0 w 12204700"/>
              <a:gd name="connsiteY11" fmla="*/ 420489 h 5131081"/>
              <a:gd name="connsiteX12" fmla="*/ 602320 w 12204700"/>
              <a:gd name="connsiteY12" fmla="*/ 183351 h 5131081"/>
              <a:gd name="connsiteX13" fmla="*/ 4536332 w 12204700"/>
              <a:gd name="connsiteY13" fmla="*/ 231748 h 5131081"/>
              <a:gd name="connsiteX14" fmla="*/ 8541314 w 12204700"/>
              <a:gd name="connsiteY14" fmla="*/ 380715 h 5131081"/>
              <a:gd name="connsiteX15" fmla="*/ 11549473 w 12204700"/>
              <a:gd name="connsiteY15" fmla="*/ 221516 h 5131081"/>
              <a:gd name="connsiteX0" fmla="*/ 11549473 w 12204700"/>
              <a:gd name="connsiteY0" fmla="*/ 239765 h 5149330"/>
              <a:gd name="connsiteX1" fmla="*/ 12092832 w 12204700"/>
              <a:gd name="connsiteY1" fmla="*/ 275397 h 5149330"/>
              <a:gd name="connsiteX2" fmla="*/ 12204700 w 12204700"/>
              <a:gd name="connsiteY2" fmla="*/ 286017 h 5149330"/>
              <a:gd name="connsiteX3" fmla="*/ 12204700 w 12204700"/>
              <a:gd name="connsiteY3" fmla="*/ 5081618 h 5149330"/>
              <a:gd name="connsiteX4" fmla="*/ 12169032 w 12204700"/>
              <a:gd name="connsiteY4" fmla="*/ 5075997 h 5149330"/>
              <a:gd name="connsiteX5" fmla="*/ 10327532 w 12204700"/>
              <a:gd name="connsiteY5" fmla="*/ 4733097 h 5149330"/>
              <a:gd name="connsiteX6" fmla="*/ 7089032 w 12204700"/>
              <a:gd name="connsiteY6" fmla="*/ 5126797 h 5149330"/>
              <a:gd name="connsiteX7" fmla="*/ 3939432 w 12204700"/>
              <a:gd name="connsiteY7" fmla="*/ 4821997 h 5149330"/>
              <a:gd name="connsiteX8" fmla="*/ 904132 w 12204700"/>
              <a:gd name="connsiteY8" fmla="*/ 5139497 h 5149330"/>
              <a:gd name="connsiteX9" fmla="*/ 265858 w 12204700"/>
              <a:gd name="connsiteY9" fmla="*/ 5043454 h 5149330"/>
              <a:gd name="connsiteX10" fmla="*/ 12700 w 12204700"/>
              <a:gd name="connsiteY10" fmla="*/ 4980534 h 5149330"/>
              <a:gd name="connsiteX11" fmla="*/ 0 w 12204700"/>
              <a:gd name="connsiteY11" fmla="*/ 438738 h 5149330"/>
              <a:gd name="connsiteX12" fmla="*/ 602320 w 12204700"/>
              <a:gd name="connsiteY12" fmla="*/ 201600 h 5149330"/>
              <a:gd name="connsiteX13" fmla="*/ 4536332 w 12204700"/>
              <a:gd name="connsiteY13" fmla="*/ 249997 h 5149330"/>
              <a:gd name="connsiteX14" fmla="*/ 8541314 w 12204700"/>
              <a:gd name="connsiteY14" fmla="*/ 398964 h 5149330"/>
              <a:gd name="connsiteX15" fmla="*/ 11549473 w 12204700"/>
              <a:gd name="connsiteY15" fmla="*/ 239765 h 5149330"/>
              <a:gd name="connsiteX0" fmla="*/ 11666014 w 12321241"/>
              <a:gd name="connsiteY0" fmla="*/ 318407 h 5227972"/>
              <a:gd name="connsiteX1" fmla="*/ 12209373 w 12321241"/>
              <a:gd name="connsiteY1" fmla="*/ 354039 h 5227972"/>
              <a:gd name="connsiteX2" fmla="*/ 12321241 w 12321241"/>
              <a:gd name="connsiteY2" fmla="*/ 364659 h 5227972"/>
              <a:gd name="connsiteX3" fmla="*/ 12321241 w 12321241"/>
              <a:gd name="connsiteY3" fmla="*/ 5160260 h 5227972"/>
              <a:gd name="connsiteX4" fmla="*/ 12285573 w 12321241"/>
              <a:gd name="connsiteY4" fmla="*/ 5154639 h 5227972"/>
              <a:gd name="connsiteX5" fmla="*/ 10444073 w 12321241"/>
              <a:gd name="connsiteY5" fmla="*/ 4811739 h 5227972"/>
              <a:gd name="connsiteX6" fmla="*/ 7205573 w 12321241"/>
              <a:gd name="connsiteY6" fmla="*/ 5205439 h 5227972"/>
              <a:gd name="connsiteX7" fmla="*/ 4055973 w 12321241"/>
              <a:gd name="connsiteY7" fmla="*/ 4900639 h 5227972"/>
              <a:gd name="connsiteX8" fmla="*/ 1020673 w 12321241"/>
              <a:gd name="connsiteY8" fmla="*/ 5218139 h 5227972"/>
              <a:gd name="connsiteX9" fmla="*/ 382399 w 12321241"/>
              <a:gd name="connsiteY9" fmla="*/ 5122096 h 5227972"/>
              <a:gd name="connsiteX10" fmla="*/ 129241 w 12321241"/>
              <a:gd name="connsiteY10" fmla="*/ 5059176 h 5227972"/>
              <a:gd name="connsiteX11" fmla="*/ 0 w 12321241"/>
              <a:gd name="connsiteY11" fmla="*/ 320015 h 5227972"/>
              <a:gd name="connsiteX12" fmla="*/ 718861 w 12321241"/>
              <a:gd name="connsiteY12" fmla="*/ 280242 h 5227972"/>
              <a:gd name="connsiteX13" fmla="*/ 4652873 w 12321241"/>
              <a:gd name="connsiteY13" fmla="*/ 328639 h 5227972"/>
              <a:gd name="connsiteX14" fmla="*/ 8657855 w 12321241"/>
              <a:gd name="connsiteY14" fmla="*/ 477606 h 5227972"/>
              <a:gd name="connsiteX15" fmla="*/ 11666014 w 12321241"/>
              <a:gd name="connsiteY15" fmla="*/ 318407 h 5227972"/>
              <a:gd name="connsiteX0" fmla="*/ 11666014 w 12321241"/>
              <a:gd name="connsiteY0" fmla="*/ 318407 h 5227972"/>
              <a:gd name="connsiteX1" fmla="*/ 12209373 w 12321241"/>
              <a:gd name="connsiteY1" fmla="*/ 354039 h 5227972"/>
              <a:gd name="connsiteX2" fmla="*/ 12321241 w 12321241"/>
              <a:gd name="connsiteY2" fmla="*/ 364659 h 5227972"/>
              <a:gd name="connsiteX3" fmla="*/ 12321241 w 12321241"/>
              <a:gd name="connsiteY3" fmla="*/ 5160260 h 5227972"/>
              <a:gd name="connsiteX4" fmla="*/ 12285573 w 12321241"/>
              <a:gd name="connsiteY4" fmla="*/ 5154639 h 5227972"/>
              <a:gd name="connsiteX5" fmla="*/ 10444073 w 12321241"/>
              <a:gd name="connsiteY5" fmla="*/ 4811739 h 5227972"/>
              <a:gd name="connsiteX6" fmla="*/ 7205573 w 12321241"/>
              <a:gd name="connsiteY6" fmla="*/ 5205439 h 5227972"/>
              <a:gd name="connsiteX7" fmla="*/ 4055973 w 12321241"/>
              <a:gd name="connsiteY7" fmla="*/ 4900639 h 5227972"/>
              <a:gd name="connsiteX8" fmla="*/ 1020673 w 12321241"/>
              <a:gd name="connsiteY8" fmla="*/ 5218139 h 5227972"/>
              <a:gd name="connsiteX9" fmla="*/ 382399 w 12321241"/>
              <a:gd name="connsiteY9" fmla="*/ 5122096 h 5227972"/>
              <a:gd name="connsiteX10" fmla="*/ 66488 w 12321241"/>
              <a:gd name="connsiteY10" fmla="*/ 5076339 h 5227972"/>
              <a:gd name="connsiteX11" fmla="*/ 0 w 12321241"/>
              <a:gd name="connsiteY11" fmla="*/ 320015 h 5227972"/>
              <a:gd name="connsiteX12" fmla="*/ 718861 w 12321241"/>
              <a:gd name="connsiteY12" fmla="*/ 280242 h 5227972"/>
              <a:gd name="connsiteX13" fmla="*/ 4652873 w 12321241"/>
              <a:gd name="connsiteY13" fmla="*/ 328639 h 5227972"/>
              <a:gd name="connsiteX14" fmla="*/ 8657855 w 12321241"/>
              <a:gd name="connsiteY14" fmla="*/ 477606 h 5227972"/>
              <a:gd name="connsiteX15" fmla="*/ 11666014 w 12321241"/>
              <a:gd name="connsiteY15" fmla="*/ 318407 h 5227972"/>
              <a:gd name="connsiteX0" fmla="*/ 11666014 w 12321241"/>
              <a:gd name="connsiteY0" fmla="*/ 318407 h 5218501"/>
              <a:gd name="connsiteX1" fmla="*/ 12209373 w 12321241"/>
              <a:gd name="connsiteY1" fmla="*/ 354039 h 5218501"/>
              <a:gd name="connsiteX2" fmla="*/ 12321241 w 12321241"/>
              <a:gd name="connsiteY2" fmla="*/ 364659 h 5218501"/>
              <a:gd name="connsiteX3" fmla="*/ 12321241 w 12321241"/>
              <a:gd name="connsiteY3" fmla="*/ 5160260 h 5218501"/>
              <a:gd name="connsiteX4" fmla="*/ 12285573 w 12321241"/>
              <a:gd name="connsiteY4" fmla="*/ 5154639 h 5218501"/>
              <a:gd name="connsiteX5" fmla="*/ 10444073 w 12321241"/>
              <a:gd name="connsiteY5" fmla="*/ 4811739 h 5218501"/>
              <a:gd name="connsiteX6" fmla="*/ 7205573 w 12321241"/>
              <a:gd name="connsiteY6" fmla="*/ 5205439 h 5218501"/>
              <a:gd name="connsiteX7" fmla="*/ 4181478 w 12321241"/>
              <a:gd name="connsiteY7" fmla="*/ 5089424 h 5218501"/>
              <a:gd name="connsiteX8" fmla="*/ 1020673 w 12321241"/>
              <a:gd name="connsiteY8" fmla="*/ 5218139 h 5218501"/>
              <a:gd name="connsiteX9" fmla="*/ 382399 w 12321241"/>
              <a:gd name="connsiteY9" fmla="*/ 5122096 h 5218501"/>
              <a:gd name="connsiteX10" fmla="*/ 66488 w 12321241"/>
              <a:gd name="connsiteY10" fmla="*/ 5076339 h 5218501"/>
              <a:gd name="connsiteX11" fmla="*/ 0 w 12321241"/>
              <a:gd name="connsiteY11" fmla="*/ 320015 h 5218501"/>
              <a:gd name="connsiteX12" fmla="*/ 718861 w 12321241"/>
              <a:gd name="connsiteY12" fmla="*/ 280242 h 5218501"/>
              <a:gd name="connsiteX13" fmla="*/ 4652873 w 12321241"/>
              <a:gd name="connsiteY13" fmla="*/ 328639 h 5218501"/>
              <a:gd name="connsiteX14" fmla="*/ 8657855 w 12321241"/>
              <a:gd name="connsiteY14" fmla="*/ 477606 h 5218501"/>
              <a:gd name="connsiteX15" fmla="*/ 11666014 w 12321241"/>
              <a:gd name="connsiteY15" fmla="*/ 318407 h 5218501"/>
              <a:gd name="connsiteX0" fmla="*/ 11666014 w 12321241"/>
              <a:gd name="connsiteY0" fmla="*/ 318407 h 5218501"/>
              <a:gd name="connsiteX1" fmla="*/ 12209373 w 12321241"/>
              <a:gd name="connsiteY1" fmla="*/ 354039 h 5218501"/>
              <a:gd name="connsiteX2" fmla="*/ 12321241 w 12321241"/>
              <a:gd name="connsiteY2" fmla="*/ 364659 h 5218501"/>
              <a:gd name="connsiteX3" fmla="*/ 12321241 w 12321241"/>
              <a:gd name="connsiteY3" fmla="*/ 5160260 h 5218501"/>
              <a:gd name="connsiteX4" fmla="*/ 12285573 w 12321241"/>
              <a:gd name="connsiteY4" fmla="*/ 5154639 h 5218501"/>
              <a:gd name="connsiteX5" fmla="*/ 10417179 w 12321241"/>
              <a:gd name="connsiteY5" fmla="*/ 5009105 h 5218501"/>
              <a:gd name="connsiteX6" fmla="*/ 7205573 w 12321241"/>
              <a:gd name="connsiteY6" fmla="*/ 5205439 h 5218501"/>
              <a:gd name="connsiteX7" fmla="*/ 4181478 w 12321241"/>
              <a:gd name="connsiteY7" fmla="*/ 5089424 h 5218501"/>
              <a:gd name="connsiteX8" fmla="*/ 1020673 w 12321241"/>
              <a:gd name="connsiteY8" fmla="*/ 5218139 h 5218501"/>
              <a:gd name="connsiteX9" fmla="*/ 382399 w 12321241"/>
              <a:gd name="connsiteY9" fmla="*/ 5122096 h 5218501"/>
              <a:gd name="connsiteX10" fmla="*/ 66488 w 12321241"/>
              <a:gd name="connsiteY10" fmla="*/ 5076339 h 5218501"/>
              <a:gd name="connsiteX11" fmla="*/ 0 w 12321241"/>
              <a:gd name="connsiteY11" fmla="*/ 320015 h 5218501"/>
              <a:gd name="connsiteX12" fmla="*/ 718861 w 12321241"/>
              <a:gd name="connsiteY12" fmla="*/ 280242 h 5218501"/>
              <a:gd name="connsiteX13" fmla="*/ 4652873 w 12321241"/>
              <a:gd name="connsiteY13" fmla="*/ 328639 h 5218501"/>
              <a:gd name="connsiteX14" fmla="*/ 8657855 w 12321241"/>
              <a:gd name="connsiteY14" fmla="*/ 477606 h 5218501"/>
              <a:gd name="connsiteX15" fmla="*/ 11666014 w 12321241"/>
              <a:gd name="connsiteY15" fmla="*/ 318407 h 52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21241" h="5218501">
                <a:moveTo>
                  <a:pt x="11666014" y="318407"/>
                </a:moveTo>
                <a:cubicBezTo>
                  <a:pt x="11833301" y="320503"/>
                  <a:pt x="12013052" y="331550"/>
                  <a:pt x="12209373" y="354039"/>
                </a:cubicBezTo>
                <a:lnTo>
                  <a:pt x="12321241" y="364659"/>
                </a:lnTo>
                <a:lnTo>
                  <a:pt x="12321241" y="5160260"/>
                </a:lnTo>
                <a:lnTo>
                  <a:pt x="12285573" y="5154639"/>
                </a:lnTo>
                <a:cubicBezTo>
                  <a:pt x="11722540" y="5099606"/>
                  <a:pt x="11263846" y="5000638"/>
                  <a:pt x="10417179" y="5009105"/>
                </a:cubicBezTo>
                <a:cubicBezTo>
                  <a:pt x="9570512" y="5017572"/>
                  <a:pt x="8244856" y="5192053"/>
                  <a:pt x="7205573" y="5205439"/>
                </a:cubicBezTo>
                <a:cubicBezTo>
                  <a:pt x="6166290" y="5218825"/>
                  <a:pt x="5212295" y="5087307"/>
                  <a:pt x="4181478" y="5089424"/>
                </a:cubicBezTo>
                <a:cubicBezTo>
                  <a:pt x="3150661" y="5091541"/>
                  <a:pt x="1653853" y="5212694"/>
                  <a:pt x="1020673" y="5218139"/>
                </a:cubicBezTo>
                <a:cubicBezTo>
                  <a:pt x="387493" y="5223584"/>
                  <a:pt x="588741" y="5166545"/>
                  <a:pt x="382399" y="5122096"/>
                </a:cubicBezTo>
                <a:lnTo>
                  <a:pt x="66488" y="5076339"/>
                </a:lnTo>
                <a:cubicBezTo>
                  <a:pt x="62255" y="3562407"/>
                  <a:pt x="4233" y="1833947"/>
                  <a:pt x="0" y="320015"/>
                </a:cubicBezTo>
                <a:cubicBezTo>
                  <a:pt x="72372" y="-375274"/>
                  <a:pt x="-56618" y="278805"/>
                  <a:pt x="718861" y="280242"/>
                </a:cubicBezTo>
                <a:cubicBezTo>
                  <a:pt x="1494340" y="281679"/>
                  <a:pt x="3037856" y="252439"/>
                  <a:pt x="4652873" y="328639"/>
                </a:cubicBezTo>
                <a:cubicBezTo>
                  <a:pt x="6267890" y="404839"/>
                  <a:pt x="7106338" y="486073"/>
                  <a:pt x="8657855" y="477606"/>
                </a:cubicBezTo>
                <a:cubicBezTo>
                  <a:pt x="10015432" y="470198"/>
                  <a:pt x="10495005" y="303735"/>
                  <a:pt x="11666014" y="31840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8" y="260321"/>
            <a:ext cx="1536700" cy="129481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8727FC8-76F4-451D-A40A-14C22BB873BE}"/>
              </a:ext>
            </a:extLst>
          </p:cNvPr>
          <p:cNvSpPr txBox="1"/>
          <p:nvPr/>
        </p:nvSpPr>
        <p:spPr>
          <a:xfrm>
            <a:off x="1706468" y="260321"/>
            <a:ext cx="2056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Tính</a:t>
            </a:r>
            <a:r>
              <a:rPr lang="en-US" altLang="zh-C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8" name="文本框 27">
            <a:extLst>
              <a:ext uri="{FF2B5EF4-FFF2-40B4-BE49-F238E27FC236}">
                <a16:creationId xmlns:a16="http://schemas.microsoft.com/office/drawing/2014/main" id="{1A221A3D-2D16-4E7A-AD7B-80E2DC1B528F}"/>
              </a:ext>
            </a:extLst>
          </p:cNvPr>
          <p:cNvSpPr txBox="1"/>
          <p:nvPr/>
        </p:nvSpPr>
        <p:spPr>
          <a:xfrm>
            <a:off x="22605" y="1861563"/>
            <a:ext cx="106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ea typeface="Cambria" panose="02040503050406030204" pitchFamily="18" charset="0"/>
                <a:cs typeface="+mn-ea"/>
                <a:sym typeface="+mn-lt"/>
              </a:rPr>
              <a:t>b /</a:t>
            </a:r>
            <a:endParaRPr lang="zh-CN" altLang="en-US" sz="4800" b="1" spc="-500" dirty="0">
              <a:solidFill>
                <a:schemeClr val="tx1">
                  <a:lumMod val="85000"/>
                  <a:lumOff val="15000"/>
                </a:schemeClr>
              </a:solidFill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C4AFAFF3-B61D-4A80-976E-EB8C573FA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2" t="36458" r="52851" b="36458"/>
          <a:stretch/>
        </p:blipFill>
        <p:spPr>
          <a:xfrm>
            <a:off x="430115" y="-187215"/>
            <a:ext cx="1016006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61961" y="1555136"/>
                <a:ext cx="3615154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1555136"/>
                <a:ext cx="3615154" cy="1364412"/>
              </a:xfrm>
              <a:prstGeom prst="rect">
                <a:avLst/>
              </a:prstGeom>
              <a:blipFill>
                <a:blip r:embed="rId5"/>
                <a:stretch>
                  <a:fillRect b="-803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61961" y="3224505"/>
                <a:ext cx="3615154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3224505"/>
                <a:ext cx="3615154" cy="1364412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4394" y="4847165"/>
                <a:ext cx="2922298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94" y="4847165"/>
                <a:ext cx="2922298" cy="1364412"/>
              </a:xfrm>
              <a:prstGeom prst="rect">
                <a:avLst/>
              </a:prstGeom>
              <a:blipFill>
                <a:blip r:embed="rId7"/>
                <a:stretch>
                  <a:fillRect b="-7207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070517" y="1554008"/>
                <a:ext cx="5311973" cy="1484124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517" y="1554008"/>
                <a:ext cx="5311973" cy="1484124"/>
              </a:xfrm>
              <a:prstGeom prst="rect">
                <a:avLst/>
              </a:prstGeom>
              <a:blipFill>
                <a:blip r:embed="rId8"/>
                <a:stretch>
                  <a:fillRect l="-6921" b="-11864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047632" y="1591724"/>
                <a:ext cx="2069134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632" y="1591724"/>
                <a:ext cx="2069134" cy="1421608"/>
              </a:xfrm>
              <a:prstGeom prst="rect">
                <a:avLst/>
              </a:prstGeom>
              <a:blipFill>
                <a:blip r:embed="rId9"/>
                <a:stretch>
                  <a:fillRect l="-17683" b="-15044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67784" y="3224505"/>
                <a:ext cx="2480838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784" y="3224505"/>
                <a:ext cx="2480838" cy="1425968"/>
              </a:xfrm>
              <a:prstGeom prst="rect">
                <a:avLst/>
              </a:prstGeom>
              <a:blipFill>
                <a:blip r:embed="rId10"/>
                <a:stretch>
                  <a:fillRect l="-14213" b="-14035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361664" y="3195300"/>
                <a:ext cx="3115377" cy="142160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664" y="3195300"/>
                <a:ext cx="3115377" cy="1421608"/>
              </a:xfrm>
              <a:prstGeom prst="rect">
                <a:avLst/>
              </a:prstGeom>
              <a:blipFill>
                <a:blip r:embed="rId11"/>
                <a:stretch>
                  <a:fillRect l="-11741" b="-15044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304981" y="3161735"/>
                <a:ext cx="1681371" cy="1435329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981" y="3161735"/>
                <a:ext cx="1681371" cy="1435329"/>
              </a:xfrm>
              <a:prstGeom prst="rect">
                <a:avLst/>
              </a:prstGeom>
              <a:blipFill>
                <a:blip r:embed="rId12"/>
                <a:stretch>
                  <a:fillRect l="-21805" b="-15929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049017" y="4870157"/>
                <a:ext cx="3453650" cy="1422377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17" y="4870157"/>
                <a:ext cx="3453650" cy="1422377"/>
              </a:xfrm>
              <a:prstGeom prst="rect">
                <a:avLst/>
              </a:prstGeom>
              <a:blipFill>
                <a:blip r:embed="rId13"/>
                <a:stretch>
                  <a:fillRect l="-10623" r="-2198" b="-15044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365345" y="4865906"/>
                <a:ext cx="2382365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45" y="4865906"/>
                <a:ext cx="2382365" cy="1421608"/>
              </a:xfrm>
              <a:prstGeom prst="rect">
                <a:avLst/>
              </a:prstGeom>
              <a:blipFill>
                <a:blip r:embed="rId14"/>
                <a:stretch>
                  <a:fillRect l="-15426" b="-1607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082199" y="4878061"/>
                <a:ext cx="1432962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199" y="4878061"/>
                <a:ext cx="1432962" cy="1421608"/>
              </a:xfrm>
              <a:prstGeom prst="rect">
                <a:avLst/>
              </a:prstGeom>
              <a:blipFill>
                <a:blip r:embed="rId15"/>
                <a:stretch>
                  <a:fillRect l="-25439" b="-1607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" y="420715"/>
            <a:ext cx="884392" cy="732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04981" y="-60729"/>
            <a:ext cx="1936913" cy="1936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E8B2AE-4921-1D4E-95A9-9008900027E9}"/>
                  </a:ext>
                </a:extLst>
              </p:cNvPr>
              <p:cNvSpPr txBox="1"/>
              <p:nvPr/>
            </p:nvSpPr>
            <p:spPr>
              <a:xfrm>
                <a:off x="8557317" y="4865906"/>
                <a:ext cx="2700451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E8B2AE-4921-1D4E-95A9-900890002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317" y="4865906"/>
                <a:ext cx="2700451" cy="1421608"/>
              </a:xfrm>
              <a:prstGeom prst="rect">
                <a:avLst/>
              </a:prstGeom>
              <a:blipFill>
                <a:blip r:embed="rId18"/>
                <a:stretch>
                  <a:fillRect l="-13551" r="-935" b="-1607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3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38" grpId="0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85538" y="640085"/>
            <a:ext cx="8181877" cy="6698607"/>
            <a:chOff x="-1594164" y="700961"/>
            <a:chExt cx="8181877" cy="6596743"/>
          </a:xfrm>
        </p:grpSpPr>
        <p:sp>
          <p:nvSpPr>
            <p:cNvPr id="10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0" y="-41798"/>
            <a:ext cx="12204700" cy="6933188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  <a:gd name="connsiteX0" fmla="*/ 11549473 w 12204700"/>
              <a:gd name="connsiteY0" fmla="*/ 87216 h 4996781"/>
              <a:gd name="connsiteX1" fmla="*/ 12092832 w 12204700"/>
              <a:gd name="connsiteY1" fmla="*/ 122848 h 4996781"/>
              <a:gd name="connsiteX2" fmla="*/ 12204700 w 12204700"/>
              <a:gd name="connsiteY2" fmla="*/ 133468 h 4996781"/>
              <a:gd name="connsiteX3" fmla="*/ 12204700 w 12204700"/>
              <a:gd name="connsiteY3" fmla="*/ 4929069 h 4996781"/>
              <a:gd name="connsiteX4" fmla="*/ 12169032 w 12204700"/>
              <a:gd name="connsiteY4" fmla="*/ 4923448 h 4996781"/>
              <a:gd name="connsiteX5" fmla="*/ 10327532 w 12204700"/>
              <a:gd name="connsiteY5" fmla="*/ 4580548 h 4996781"/>
              <a:gd name="connsiteX6" fmla="*/ 7089032 w 12204700"/>
              <a:gd name="connsiteY6" fmla="*/ 4974248 h 4996781"/>
              <a:gd name="connsiteX7" fmla="*/ 3939432 w 12204700"/>
              <a:gd name="connsiteY7" fmla="*/ 4669448 h 4996781"/>
              <a:gd name="connsiteX8" fmla="*/ 904132 w 12204700"/>
              <a:gd name="connsiteY8" fmla="*/ 4986948 h 4996781"/>
              <a:gd name="connsiteX9" fmla="*/ 265858 w 12204700"/>
              <a:gd name="connsiteY9" fmla="*/ 4890905 h 4996781"/>
              <a:gd name="connsiteX10" fmla="*/ 12700 w 12204700"/>
              <a:gd name="connsiteY10" fmla="*/ 4827985 h 4996781"/>
              <a:gd name="connsiteX11" fmla="*/ 0 w 12204700"/>
              <a:gd name="connsiteY11" fmla="*/ 286189 h 4996781"/>
              <a:gd name="connsiteX12" fmla="*/ 629555 w 12204700"/>
              <a:gd name="connsiteY12" fmla="*/ 353693 h 4996781"/>
              <a:gd name="connsiteX13" fmla="*/ 4536332 w 12204700"/>
              <a:gd name="connsiteY13" fmla="*/ 97448 h 4996781"/>
              <a:gd name="connsiteX14" fmla="*/ 8460632 w 12204700"/>
              <a:gd name="connsiteY14" fmla="*/ 503848 h 4996781"/>
              <a:gd name="connsiteX15" fmla="*/ 11549473 w 12204700"/>
              <a:gd name="connsiteY15" fmla="*/ 87216 h 4996781"/>
              <a:gd name="connsiteX0" fmla="*/ 11549473 w 12204700"/>
              <a:gd name="connsiteY0" fmla="*/ 87216 h 4996781"/>
              <a:gd name="connsiteX1" fmla="*/ 12092832 w 12204700"/>
              <a:gd name="connsiteY1" fmla="*/ 122848 h 4996781"/>
              <a:gd name="connsiteX2" fmla="*/ 12204700 w 12204700"/>
              <a:gd name="connsiteY2" fmla="*/ 133468 h 4996781"/>
              <a:gd name="connsiteX3" fmla="*/ 12204700 w 12204700"/>
              <a:gd name="connsiteY3" fmla="*/ 4929069 h 4996781"/>
              <a:gd name="connsiteX4" fmla="*/ 12169032 w 12204700"/>
              <a:gd name="connsiteY4" fmla="*/ 4923448 h 4996781"/>
              <a:gd name="connsiteX5" fmla="*/ 10327532 w 12204700"/>
              <a:gd name="connsiteY5" fmla="*/ 4580548 h 4996781"/>
              <a:gd name="connsiteX6" fmla="*/ 7089032 w 12204700"/>
              <a:gd name="connsiteY6" fmla="*/ 4974248 h 4996781"/>
              <a:gd name="connsiteX7" fmla="*/ 3939432 w 12204700"/>
              <a:gd name="connsiteY7" fmla="*/ 4669448 h 4996781"/>
              <a:gd name="connsiteX8" fmla="*/ 904132 w 12204700"/>
              <a:gd name="connsiteY8" fmla="*/ 4986948 h 4996781"/>
              <a:gd name="connsiteX9" fmla="*/ 265858 w 12204700"/>
              <a:gd name="connsiteY9" fmla="*/ 4890905 h 4996781"/>
              <a:gd name="connsiteX10" fmla="*/ 12700 w 12204700"/>
              <a:gd name="connsiteY10" fmla="*/ 4827985 h 4996781"/>
              <a:gd name="connsiteX11" fmla="*/ 0 w 12204700"/>
              <a:gd name="connsiteY11" fmla="*/ 286189 h 4996781"/>
              <a:gd name="connsiteX12" fmla="*/ 629555 w 12204700"/>
              <a:gd name="connsiteY12" fmla="*/ 353693 h 4996781"/>
              <a:gd name="connsiteX13" fmla="*/ 4536332 w 12204700"/>
              <a:gd name="connsiteY13" fmla="*/ 97448 h 4996781"/>
              <a:gd name="connsiteX14" fmla="*/ 8518506 w 12204700"/>
              <a:gd name="connsiteY14" fmla="*/ 345352 h 4996781"/>
              <a:gd name="connsiteX15" fmla="*/ 11549473 w 12204700"/>
              <a:gd name="connsiteY15" fmla="*/ 87216 h 4996781"/>
              <a:gd name="connsiteX0" fmla="*/ 11549473 w 12204700"/>
              <a:gd name="connsiteY0" fmla="*/ 87216 h 4996781"/>
              <a:gd name="connsiteX1" fmla="*/ 12092832 w 12204700"/>
              <a:gd name="connsiteY1" fmla="*/ 122848 h 4996781"/>
              <a:gd name="connsiteX2" fmla="*/ 12204700 w 12204700"/>
              <a:gd name="connsiteY2" fmla="*/ 133468 h 4996781"/>
              <a:gd name="connsiteX3" fmla="*/ 12204700 w 12204700"/>
              <a:gd name="connsiteY3" fmla="*/ 4929069 h 4996781"/>
              <a:gd name="connsiteX4" fmla="*/ 12169032 w 12204700"/>
              <a:gd name="connsiteY4" fmla="*/ 4923448 h 4996781"/>
              <a:gd name="connsiteX5" fmla="*/ 10327532 w 12204700"/>
              <a:gd name="connsiteY5" fmla="*/ 4580548 h 4996781"/>
              <a:gd name="connsiteX6" fmla="*/ 7089032 w 12204700"/>
              <a:gd name="connsiteY6" fmla="*/ 4974248 h 4996781"/>
              <a:gd name="connsiteX7" fmla="*/ 3939432 w 12204700"/>
              <a:gd name="connsiteY7" fmla="*/ 4669448 h 4996781"/>
              <a:gd name="connsiteX8" fmla="*/ 904132 w 12204700"/>
              <a:gd name="connsiteY8" fmla="*/ 4986948 h 4996781"/>
              <a:gd name="connsiteX9" fmla="*/ 265858 w 12204700"/>
              <a:gd name="connsiteY9" fmla="*/ 4890905 h 4996781"/>
              <a:gd name="connsiteX10" fmla="*/ 12700 w 12204700"/>
              <a:gd name="connsiteY10" fmla="*/ 4827985 h 4996781"/>
              <a:gd name="connsiteX11" fmla="*/ 0 w 12204700"/>
              <a:gd name="connsiteY11" fmla="*/ 286189 h 4996781"/>
              <a:gd name="connsiteX12" fmla="*/ 629555 w 12204700"/>
              <a:gd name="connsiteY12" fmla="*/ 353693 h 4996781"/>
              <a:gd name="connsiteX13" fmla="*/ 4536332 w 12204700"/>
              <a:gd name="connsiteY13" fmla="*/ 97448 h 4996781"/>
              <a:gd name="connsiteX14" fmla="*/ 8553230 w 12204700"/>
              <a:gd name="connsiteY14" fmla="*/ 245249 h 4996781"/>
              <a:gd name="connsiteX15" fmla="*/ 11549473 w 12204700"/>
              <a:gd name="connsiteY15" fmla="*/ 87216 h 499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4700" h="4996781">
                <a:moveTo>
                  <a:pt x="11549473" y="87216"/>
                </a:moveTo>
                <a:cubicBezTo>
                  <a:pt x="11716760" y="89312"/>
                  <a:pt x="11896511" y="100359"/>
                  <a:pt x="12092832" y="122848"/>
                </a:cubicBezTo>
                <a:lnTo>
                  <a:pt x="12204700" y="133468"/>
                </a:lnTo>
                <a:lnTo>
                  <a:pt x="12204700" y="4929069"/>
                </a:lnTo>
                <a:lnTo>
                  <a:pt x="12169032" y="4923448"/>
                </a:lnTo>
                <a:cubicBezTo>
                  <a:pt x="11605999" y="4868415"/>
                  <a:pt x="11174199" y="4572081"/>
                  <a:pt x="10327532" y="4580548"/>
                </a:cubicBezTo>
                <a:cubicBezTo>
                  <a:pt x="9480865" y="4589015"/>
                  <a:pt x="8153715" y="4959431"/>
                  <a:pt x="7089032" y="4974248"/>
                </a:cubicBezTo>
                <a:cubicBezTo>
                  <a:pt x="6024349" y="4989065"/>
                  <a:pt x="4970249" y="4667331"/>
                  <a:pt x="3939432" y="4669448"/>
                </a:cubicBezTo>
                <a:cubicBezTo>
                  <a:pt x="2908615" y="4671565"/>
                  <a:pt x="1776199" y="5063148"/>
                  <a:pt x="904132" y="4986948"/>
                </a:cubicBezTo>
                <a:cubicBezTo>
                  <a:pt x="686115" y="4967898"/>
                  <a:pt x="472200" y="4935354"/>
                  <a:pt x="265858" y="4890905"/>
                </a:cubicBezTo>
                <a:lnTo>
                  <a:pt x="12700" y="4827985"/>
                </a:lnTo>
                <a:cubicBezTo>
                  <a:pt x="8467" y="3314053"/>
                  <a:pt x="4233" y="1800121"/>
                  <a:pt x="0" y="286189"/>
                </a:cubicBezTo>
                <a:cubicBezTo>
                  <a:pt x="72372" y="-409100"/>
                  <a:pt x="-126500" y="385150"/>
                  <a:pt x="629555" y="353693"/>
                </a:cubicBezTo>
                <a:cubicBezTo>
                  <a:pt x="1385610" y="322236"/>
                  <a:pt x="2921315" y="21248"/>
                  <a:pt x="4536332" y="97448"/>
                </a:cubicBezTo>
                <a:cubicBezTo>
                  <a:pt x="6151349" y="173648"/>
                  <a:pt x="7001713" y="253716"/>
                  <a:pt x="8553230" y="245249"/>
                </a:cubicBezTo>
                <a:cubicBezTo>
                  <a:pt x="9910807" y="237841"/>
                  <a:pt x="10378464" y="72544"/>
                  <a:pt x="11549473" y="872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" y="792756"/>
            <a:ext cx="1536700" cy="1294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/>
              <p:nvPr/>
            </p:nvSpPr>
            <p:spPr>
              <a:xfrm>
                <a:off x="1706468" y="260321"/>
                <a:ext cx="9914514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Người ta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cho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vòi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nước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vào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bể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chứa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có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nước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giờ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được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bể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giờ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được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  <m:r>
                      <a:rPr lang="en-US" altLang="zh-CN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bể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a.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Hỏi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giờ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vòi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nước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được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mấy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phần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bể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468" y="260321"/>
                <a:ext cx="9914514" cy="2800767"/>
              </a:xfrm>
              <a:prstGeom prst="rect">
                <a:avLst/>
              </a:prstGeom>
              <a:blipFill>
                <a:blip r:embed="rId5"/>
                <a:stretch>
                  <a:fillRect l="-1907" t="-3486" r="-387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653" y="3255725"/>
                <a:ext cx="11539394" cy="306955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>
                <a:solidFill>
                  <a:srgbClr val="002060"/>
                </a:solidFill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Sau 2 giờ vòi nước chảy được số phần bể nước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bể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bể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53" y="3255725"/>
                <a:ext cx="11539394" cy="3069558"/>
              </a:xfrm>
              <a:prstGeom prst="rect">
                <a:avLst/>
              </a:prstGeom>
              <a:blipFill>
                <a:blip r:embed="rId6"/>
                <a:stretch>
                  <a:fillRect t="-2729" b="-1754"/>
                </a:stretch>
              </a:blipFill>
              <a:ln w="57150">
                <a:solidFill>
                  <a:srgbClr val="002060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8">
            <a:extLst>
              <a:ext uri="{FF2B5EF4-FFF2-40B4-BE49-F238E27FC236}">
                <a16:creationId xmlns:a16="http://schemas.microsoft.com/office/drawing/2014/main" id="{0BBEDDCD-C70F-4269-8CEA-5CC94BF1B2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4" t="36668" r="34811" b="36248"/>
          <a:stretch/>
        </p:blipFill>
        <p:spPr>
          <a:xfrm>
            <a:off x="176996" y="405504"/>
            <a:ext cx="1104900" cy="1651000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" y="60066"/>
            <a:ext cx="884392" cy="73269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FE1D4DB-A8BF-47BE-A9F3-A8A933EB9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6805"/>
          <a:stretch/>
        </p:blipFill>
        <p:spPr>
          <a:xfrm>
            <a:off x="9919081" y="4790504"/>
            <a:ext cx="2272919" cy="2032977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D7B2A5C8-D5D7-4CB8-A532-1B2EFDB4F9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769" y="4198222"/>
            <a:ext cx="2865414" cy="28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69AEB4-2CBB-4DF8-8F0F-0CCB2F98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>
          <a:xfrm>
            <a:off x="0" y="-19761"/>
            <a:ext cx="12192000" cy="6858000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12ABCA5A-F1E3-4F45-BE4C-324D698461C6}"/>
              </a:ext>
            </a:extLst>
          </p:cNvPr>
          <p:cNvSpPr txBox="1">
            <a:spLocks/>
          </p:cNvSpPr>
          <p:nvPr/>
        </p:nvSpPr>
        <p:spPr>
          <a:xfrm>
            <a:off x="140716" y="1953139"/>
            <a:ext cx="759785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HẸN\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GẶP LẠI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tlas" panose="0204060305050602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57950-DA5F-4395-946B-F62A2A85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31" y="178097"/>
            <a:ext cx="1536700" cy="1017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DF25F1-0310-445E-8D72-BF60D4EF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15" y="5151877"/>
            <a:ext cx="1536700" cy="101768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9A8BE49-4595-424F-869D-D2A6F85E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442">
            <a:off x="10271813" y="3874057"/>
            <a:ext cx="1904216" cy="3959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80" y="4816274"/>
            <a:ext cx="884392" cy="732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9AE943-C5A7-43C7-A27F-D297DF5BE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94" y="5729690"/>
            <a:ext cx="884056" cy="95794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7378591-CBB2-4E0A-8415-71963736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475">
            <a:off x="865777" y="1628227"/>
            <a:ext cx="1438569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B5BDFFB-7643-40AC-AADB-BB5ED2B6F79B}"/>
              </a:ext>
            </a:extLst>
          </p:cNvPr>
          <p:cNvGrpSpPr/>
          <p:nvPr/>
        </p:nvGrpSpPr>
        <p:grpSpPr>
          <a:xfrm>
            <a:off x="1203723" y="2055407"/>
            <a:ext cx="2595852" cy="3954527"/>
            <a:chOff x="1435217" y="1592142"/>
            <a:chExt cx="2595852" cy="3954527"/>
          </a:xfrm>
        </p:grpSpPr>
        <p:sp>
          <p:nvSpPr>
            <p:cNvPr id="3" name="流程图: 文档 2">
              <a:extLst>
                <a:ext uri="{FF2B5EF4-FFF2-40B4-BE49-F238E27FC236}">
                  <a16:creationId xmlns:a16="http://schemas.microsoft.com/office/drawing/2014/main" id="{7C2696B8-96A7-403F-A392-9CCE5D3B1120}"/>
                </a:ext>
              </a:extLst>
            </p:cNvPr>
            <p:cNvSpPr/>
            <p:nvPr/>
          </p:nvSpPr>
          <p:spPr>
            <a:xfrm>
              <a:off x="1435217" y="2234301"/>
              <a:ext cx="2508388" cy="3312368"/>
            </a:xfrm>
            <a:prstGeom prst="flowChartDocument">
              <a:avLst/>
            </a:prstGeom>
            <a:noFill/>
            <a:ln w="222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F205B8D-0229-45F9-8FE1-6AEEB0A3C7A3}"/>
                </a:ext>
              </a:extLst>
            </p:cNvPr>
            <p:cNvSpPr txBox="1"/>
            <p:nvPr/>
          </p:nvSpPr>
          <p:spPr>
            <a:xfrm>
              <a:off x="1571736" y="1592142"/>
              <a:ext cx="24593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KIẾN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THỨC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1BA6F3-7AEB-45CB-AECA-F26920865B62}"/>
                </a:ext>
              </a:extLst>
            </p:cNvPr>
            <p:cNvSpPr txBox="1"/>
            <p:nvPr/>
          </p:nvSpPr>
          <p:spPr>
            <a:xfrm>
              <a:off x="1744917" y="2616826"/>
              <a:ext cx="1951351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 tập về bốn phép tính với phân số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C0A2082-5703-43BD-8E9C-F70F67629884}"/>
              </a:ext>
            </a:extLst>
          </p:cNvPr>
          <p:cNvGrpSpPr/>
          <p:nvPr/>
        </p:nvGrpSpPr>
        <p:grpSpPr>
          <a:xfrm>
            <a:off x="4610311" y="2101573"/>
            <a:ext cx="3148257" cy="3908361"/>
            <a:chOff x="4841805" y="1638308"/>
            <a:chExt cx="3148257" cy="3908361"/>
          </a:xfrm>
        </p:grpSpPr>
        <p:sp>
          <p:nvSpPr>
            <p:cNvPr id="8" name="流程图: 文档 7">
              <a:extLst>
                <a:ext uri="{FF2B5EF4-FFF2-40B4-BE49-F238E27FC236}">
                  <a16:creationId xmlns:a16="http://schemas.microsoft.com/office/drawing/2014/main" id="{DEEEC9AF-9E4F-475E-98F0-82F594F0193C}"/>
                </a:ext>
              </a:extLst>
            </p:cNvPr>
            <p:cNvSpPr/>
            <p:nvPr/>
          </p:nvSpPr>
          <p:spPr>
            <a:xfrm>
              <a:off x="4841805" y="2234301"/>
              <a:ext cx="3148257" cy="3312368"/>
            </a:xfrm>
            <a:prstGeom prst="flowChartDocument">
              <a:avLst/>
            </a:prstGeom>
            <a:noFill/>
            <a:ln w="222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9D02F4F-F3C7-4712-A30F-2D9E53900668}"/>
                </a:ext>
              </a:extLst>
            </p:cNvPr>
            <p:cNvSpPr txBox="1"/>
            <p:nvPr/>
          </p:nvSpPr>
          <p:spPr>
            <a:xfrm>
              <a:off x="5007555" y="1638308"/>
              <a:ext cx="21768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KĨ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NĂNG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B54C67A-C1AE-48EE-AB02-C8B71F9FB4DC}"/>
                </a:ext>
              </a:extLst>
            </p:cNvPr>
            <p:cNvSpPr txBox="1"/>
            <p:nvPr/>
          </p:nvSpPr>
          <p:spPr>
            <a:xfrm>
              <a:off x="5470591" y="2293351"/>
              <a:ext cx="2400194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Thực hiện được bốn phép tính với phân số.</a:t>
              </a: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nl-NL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Vận dụng được để tính giá trị của biểu thức và giải toán.</a:t>
              </a: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518AD6-6A24-4D87-B6DE-766BB0AAF44F}"/>
              </a:ext>
            </a:extLst>
          </p:cNvPr>
          <p:cNvGrpSpPr/>
          <p:nvPr/>
        </p:nvGrpSpPr>
        <p:grpSpPr>
          <a:xfrm>
            <a:off x="8016901" y="2101573"/>
            <a:ext cx="2508388" cy="3908361"/>
            <a:chOff x="8248395" y="1638308"/>
            <a:chExt cx="2508388" cy="3908361"/>
          </a:xfrm>
        </p:grpSpPr>
        <p:sp>
          <p:nvSpPr>
            <p:cNvPr id="13" name="流程图: 文档 12">
              <a:extLst>
                <a:ext uri="{FF2B5EF4-FFF2-40B4-BE49-F238E27FC236}">
                  <a16:creationId xmlns:a16="http://schemas.microsoft.com/office/drawing/2014/main" id="{C8320AE3-AF71-45A3-8A15-E20E95D9870C}"/>
                </a:ext>
              </a:extLst>
            </p:cNvPr>
            <p:cNvSpPr/>
            <p:nvPr/>
          </p:nvSpPr>
          <p:spPr>
            <a:xfrm>
              <a:off x="8248395" y="2234301"/>
              <a:ext cx="2508388" cy="3312368"/>
            </a:xfrm>
            <a:prstGeom prst="flowChartDocument">
              <a:avLst/>
            </a:prstGeom>
            <a:noFill/>
            <a:ln w="222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B26183D-2FFC-4ED6-BD03-6A66AF05703A}"/>
                </a:ext>
              </a:extLst>
            </p:cNvPr>
            <p:cNvSpPr txBox="1"/>
            <p:nvPr/>
          </p:nvSpPr>
          <p:spPr>
            <a:xfrm>
              <a:off x="8591085" y="1638308"/>
              <a:ext cx="190736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THÁI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ĐỘ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FF42443-C8C1-4054-A4B5-D980C4EDEFB8}"/>
                </a:ext>
              </a:extLst>
            </p:cNvPr>
            <p:cNvSpPr txBox="1"/>
            <p:nvPr/>
          </p:nvSpPr>
          <p:spPr>
            <a:xfrm>
              <a:off x="8526913" y="2997742"/>
              <a:ext cx="19513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nl-NL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 tích cực, cẩn thận khi làm bài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7214336F-18D3-4B49-AEC5-495B7A2DF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96" y="3412549"/>
            <a:ext cx="2654769" cy="265476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77F0324-5D14-4B15-A410-448DCD15E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3280641"/>
            <a:ext cx="2729293" cy="27292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2F83BC-0014-4C8D-92F9-30F8B0C5B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49" y="1040636"/>
            <a:ext cx="2874033" cy="2874033"/>
          </a:xfrm>
          <a:prstGeom prst="rect">
            <a:avLst/>
          </a:prstGeom>
        </p:spPr>
      </p:pic>
      <p:sp>
        <p:nvSpPr>
          <p:cNvPr id="17" name="矩形 6"/>
          <p:cNvSpPr/>
          <p:nvPr/>
        </p:nvSpPr>
        <p:spPr>
          <a:xfrm>
            <a:off x="1085511" y="139332"/>
            <a:ext cx="9815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spc="300" noProof="0" dirty="0">
                <a:ln w="285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ysDash"/>
                </a:ln>
                <a:solidFill>
                  <a:schemeClr val="bg1"/>
                </a:solidFill>
                <a:latin typeface="SVN-Whimsy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4166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69AEB4-2CBB-4DF8-8F0F-0CCB2F98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>
          <a:xfrm>
            <a:off x="0" y="-19761"/>
            <a:ext cx="12192000" cy="6858000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12ABCA5A-F1E3-4F45-BE4C-324D698461C6}"/>
              </a:ext>
            </a:extLst>
          </p:cNvPr>
          <p:cNvSpPr txBox="1">
            <a:spLocks/>
          </p:cNvSpPr>
          <p:nvPr/>
        </p:nvSpPr>
        <p:spPr>
          <a:xfrm>
            <a:off x="140716" y="1953139"/>
            <a:ext cx="759785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ĐỘNG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tlas" panose="0204060305050602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57950-DA5F-4395-946B-F62A2A85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5" y="304745"/>
            <a:ext cx="1536700" cy="1017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DF25F1-0310-445E-8D72-BF60D4EF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15" y="5151877"/>
            <a:ext cx="1536700" cy="101768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9A8BE49-4595-424F-869D-D2A6F85E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442">
            <a:off x="10271813" y="3874057"/>
            <a:ext cx="1904216" cy="3959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80" y="4816274"/>
            <a:ext cx="884392" cy="732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9AE943-C5A7-43C7-A27F-D297DF5BE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94" y="5729690"/>
            <a:ext cx="884056" cy="95794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7378591-CBB2-4E0A-8415-71963736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475">
            <a:off x="423581" y="1762581"/>
            <a:ext cx="1438569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3B7C30D-CDD3-4A6B-BF72-FE0E343DA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594">
            <a:off x="650375" y="387792"/>
            <a:ext cx="6480061" cy="648006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DA25741-0EF8-44DF-8409-85997A3F1F31}"/>
              </a:ext>
            </a:extLst>
          </p:cNvPr>
          <p:cNvSpPr/>
          <p:nvPr/>
        </p:nvSpPr>
        <p:spPr>
          <a:xfrm>
            <a:off x="4644571" y="0"/>
            <a:ext cx="75474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3EA742-D700-4328-A741-73965EC04485}"/>
              </a:ext>
            </a:extLst>
          </p:cNvPr>
          <p:cNvSpPr txBox="1"/>
          <p:nvPr/>
        </p:nvSpPr>
        <p:spPr>
          <a:xfrm>
            <a:off x="5478684" y="382826"/>
            <a:ext cx="6315919" cy="5294174"/>
          </a:xfrm>
          <a:prstGeom prst="cloudCallout">
            <a:avLst>
              <a:gd name="adj1" fmla="val -59626"/>
              <a:gd name="adj2" fmla="val 10247"/>
            </a:avLst>
          </a:prstGeom>
          <a:noFill/>
          <a:ln w="28575">
            <a:solidFill>
              <a:srgbClr val="FFFF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ôn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phép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tính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0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图片 292">
            <a:extLst>
              <a:ext uri="{FF2B5EF4-FFF2-40B4-BE49-F238E27FC236}">
                <a16:creationId xmlns:a16="http://schemas.microsoft.com/office/drawing/2014/main" id="{113A638D-24BD-47D4-8487-91100ABC0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82" y="782385"/>
            <a:ext cx="3392487" cy="3392487"/>
          </a:xfrm>
          <a:prstGeom prst="rect">
            <a:avLst/>
          </a:prstGeom>
        </p:spPr>
      </p:pic>
      <p:sp>
        <p:nvSpPr>
          <p:cNvPr id="21" name="Google Shape;1493;p27">
            <a:extLst>
              <a:ext uri="{FF2B5EF4-FFF2-40B4-BE49-F238E27FC236}">
                <a16:creationId xmlns:a16="http://schemas.microsoft.com/office/drawing/2014/main" id="{C6241F50-26E3-47FC-A0F4-21D0E01A57CB}"/>
              </a:ext>
            </a:extLst>
          </p:cNvPr>
          <p:cNvSpPr txBox="1"/>
          <p:nvPr/>
        </p:nvSpPr>
        <p:spPr>
          <a:xfrm>
            <a:off x="346754" y="1915190"/>
            <a:ext cx="2988176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nguyên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endParaRPr kumimoji="0" lang="en-US" altLang="zh-CN" sz="2000" b="0" i="0" u="none" strike="noStrike" kern="0" cap="none" spc="0" normalizeH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kern="0" baseline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khác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quy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đồng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rồi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đó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24" name="Google Shape;1496;p27">
            <a:extLst>
              <a:ext uri="{FF2B5EF4-FFF2-40B4-BE49-F238E27FC236}">
                <a16:creationId xmlns:a16="http://schemas.microsoft.com/office/drawing/2014/main" id="{357E8A6E-F129-470E-B3B9-CCD4710B970F}"/>
              </a:ext>
            </a:extLst>
          </p:cNvPr>
          <p:cNvSpPr txBox="1"/>
          <p:nvPr/>
        </p:nvSpPr>
        <p:spPr>
          <a:xfrm>
            <a:off x="9177409" y="1823138"/>
            <a:ext cx="2735351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nguyên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endParaRPr lang="en-US" altLang="zh-CN" sz="2000" kern="0" dirty="0">
              <a:solidFill>
                <a:srgbClr val="000000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lvl="0" algn="just" defTabSz="1219170"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khác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quy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đồng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rồi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đó</a:t>
            </a:r>
            <a:endParaRPr lang="en-US" sz="2000" kern="0" dirty="0">
              <a:solidFill>
                <a:srgbClr val="000000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0" name="Google Shape;1502;p27">
            <a:extLst>
              <a:ext uri="{FF2B5EF4-FFF2-40B4-BE49-F238E27FC236}">
                <a16:creationId xmlns:a16="http://schemas.microsoft.com/office/drawing/2014/main" id="{C764BC83-1E50-4EA6-8D4C-D2D405BAAA61}"/>
              </a:ext>
            </a:extLst>
          </p:cNvPr>
          <p:cNvSpPr txBox="1"/>
          <p:nvPr/>
        </p:nvSpPr>
        <p:spPr>
          <a:xfrm>
            <a:off x="1730227" y="4866707"/>
            <a:ext cx="2423816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lấy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3" name="Google Shape;1505;p27">
            <a:extLst>
              <a:ext uri="{FF2B5EF4-FFF2-40B4-BE49-F238E27FC236}">
                <a16:creationId xmlns:a16="http://schemas.microsoft.com/office/drawing/2014/main" id="{958CBE7D-1DE5-4861-B7DC-21176F87D969}"/>
              </a:ext>
            </a:extLst>
          </p:cNvPr>
          <p:cNvSpPr txBox="1"/>
          <p:nvPr/>
        </p:nvSpPr>
        <p:spPr>
          <a:xfrm>
            <a:off x="7808581" y="4879172"/>
            <a:ext cx="2617381" cy="95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chia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lấy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nhất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đảo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ngược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264" name="图片 263">
            <a:extLst>
              <a:ext uri="{FF2B5EF4-FFF2-40B4-BE49-F238E27FC236}">
                <a16:creationId xmlns:a16="http://schemas.microsoft.com/office/drawing/2014/main" id="{947A5B14-4423-4FC7-A18A-245C274950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65" b="69291"/>
          <a:stretch/>
        </p:blipFill>
        <p:spPr>
          <a:xfrm>
            <a:off x="3484850" y="556536"/>
            <a:ext cx="1309345" cy="1082770"/>
          </a:xfrm>
          <a:prstGeom prst="rect">
            <a:avLst/>
          </a:prstGeom>
        </p:spPr>
      </p:pic>
      <p:pic>
        <p:nvPicPr>
          <p:cNvPr id="265" name="图片 264">
            <a:extLst>
              <a:ext uri="{FF2B5EF4-FFF2-40B4-BE49-F238E27FC236}">
                <a16:creationId xmlns:a16="http://schemas.microsoft.com/office/drawing/2014/main" id="{403A9442-5123-4ED9-A8C7-25B4A00079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3277" r="30145" b="71047"/>
          <a:stretch/>
        </p:blipFill>
        <p:spPr>
          <a:xfrm>
            <a:off x="4340734" y="3961407"/>
            <a:ext cx="1199217" cy="905300"/>
          </a:xfrm>
          <a:prstGeom prst="rect">
            <a:avLst/>
          </a:prstGeom>
        </p:spPr>
      </p:pic>
      <p:pic>
        <p:nvPicPr>
          <p:cNvPr id="268" name="图片 267">
            <a:extLst>
              <a:ext uri="{FF2B5EF4-FFF2-40B4-BE49-F238E27FC236}">
                <a16:creationId xmlns:a16="http://schemas.microsoft.com/office/drawing/2014/main" id="{DE95F227-E615-4060-9BB9-0781F44F46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29205" r="261" b="37915"/>
          <a:stretch/>
        </p:blipFill>
        <p:spPr>
          <a:xfrm>
            <a:off x="7899769" y="410267"/>
            <a:ext cx="1199217" cy="1159282"/>
          </a:xfrm>
          <a:prstGeom prst="rect">
            <a:avLst/>
          </a:prstGeom>
        </p:spPr>
      </p:pic>
      <p:pic>
        <p:nvPicPr>
          <p:cNvPr id="269" name="图片 268">
            <a:extLst>
              <a:ext uri="{FF2B5EF4-FFF2-40B4-BE49-F238E27FC236}">
                <a16:creationId xmlns:a16="http://schemas.microsoft.com/office/drawing/2014/main" id="{D2D50A51-BC09-4839-8C1F-19CADD3757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62686" r="62725" b="1438"/>
          <a:stretch/>
        </p:blipFill>
        <p:spPr>
          <a:xfrm>
            <a:off x="6464984" y="3846625"/>
            <a:ext cx="1283576" cy="1264918"/>
          </a:xfrm>
          <a:prstGeom prst="rect">
            <a:avLst/>
          </a:prstGeom>
        </p:spPr>
      </p:pic>
      <p:cxnSp>
        <p:nvCxnSpPr>
          <p:cNvPr id="274" name="连接符: 肘形 273">
            <a:extLst>
              <a:ext uri="{FF2B5EF4-FFF2-40B4-BE49-F238E27FC236}">
                <a16:creationId xmlns:a16="http://schemas.microsoft.com/office/drawing/2014/main" id="{060B07D2-3B78-4EDD-94F0-ADFB498851C2}"/>
              </a:ext>
            </a:extLst>
          </p:cNvPr>
          <p:cNvCxnSpPr>
            <a:cxnSpLocks/>
            <a:stCxn id="39" idx="6"/>
          </p:cNvCxnSpPr>
          <p:nvPr/>
        </p:nvCxnSpPr>
        <p:spPr>
          <a:xfrm>
            <a:off x="908738" y="746167"/>
            <a:ext cx="3634175" cy="979392"/>
          </a:xfrm>
          <a:prstGeom prst="bentConnector3">
            <a:avLst>
              <a:gd name="adj1" fmla="val 68154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连接符: 肘形 275">
            <a:extLst>
              <a:ext uri="{FF2B5EF4-FFF2-40B4-BE49-F238E27FC236}">
                <a16:creationId xmlns:a16="http://schemas.microsoft.com/office/drawing/2014/main" id="{A8D89E98-D80C-48EA-BBC9-8361A34FC39E}"/>
              </a:ext>
            </a:extLst>
          </p:cNvPr>
          <p:cNvCxnSpPr>
            <a:cxnSpLocks/>
          </p:cNvCxnSpPr>
          <p:nvPr/>
        </p:nvCxnSpPr>
        <p:spPr>
          <a:xfrm>
            <a:off x="2364934" y="4092008"/>
            <a:ext cx="3081833" cy="917378"/>
          </a:xfrm>
          <a:prstGeom prst="bentConnector3">
            <a:avLst>
              <a:gd name="adj1" fmla="val 6169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连接符: 肘形 286">
            <a:extLst>
              <a:ext uri="{FF2B5EF4-FFF2-40B4-BE49-F238E27FC236}">
                <a16:creationId xmlns:a16="http://schemas.microsoft.com/office/drawing/2014/main" id="{2CDFB5BE-F9EB-48DD-95B9-5C8E57A43D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58839" y="612581"/>
            <a:ext cx="3006854" cy="1158882"/>
          </a:xfrm>
          <a:prstGeom prst="bentConnector3">
            <a:avLst>
              <a:gd name="adj1" fmla="val 64243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连接符: 肘形 288">
            <a:extLst>
              <a:ext uri="{FF2B5EF4-FFF2-40B4-BE49-F238E27FC236}">
                <a16:creationId xmlns:a16="http://schemas.microsoft.com/office/drawing/2014/main" id="{B26B9415-4060-4E6A-9522-0BE2A66C87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17518" y="4092008"/>
            <a:ext cx="2923536" cy="998383"/>
          </a:xfrm>
          <a:prstGeom prst="bentConnector3">
            <a:avLst>
              <a:gd name="adj1" fmla="val 61915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cong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122354" y="289428"/>
            <a:ext cx="786384" cy="776766"/>
            <a:chOff x="4897474" y="134918"/>
            <a:chExt cx="1112972" cy="135069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9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66054" y="134918"/>
              <a:ext cx="69899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+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1" name="tru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11218520" y="118548"/>
            <a:ext cx="782760" cy="830997"/>
            <a:chOff x="4897474" y="91680"/>
            <a:chExt cx="1112972" cy="140448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2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3" name="tru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37463" y="91680"/>
              <a:ext cx="778689" cy="140448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-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4" name="nhan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1376193" y="3637995"/>
            <a:ext cx="786384" cy="707886"/>
            <a:chOff x="4897476" y="81693"/>
            <a:chExt cx="1112972" cy="1403920"/>
          </a:xfrm>
          <a:solidFill>
            <a:srgbClr val="FFFF00"/>
          </a:solidFill>
        </p:grpSpPr>
        <p:sp>
          <p:nvSpPr>
            <p:cNvPr id="45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6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nhan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1717" y="81693"/>
              <a:ext cx="778689" cy="140392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x</a:t>
              </a:r>
              <a:endParaRPr lang="zh-CN" altLang="en-US" sz="40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7" name="chia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9758701" y="3641117"/>
            <a:ext cx="786384" cy="774567"/>
            <a:chOff x="4897474" y="181838"/>
            <a:chExt cx="1112972" cy="1081181"/>
          </a:xfrm>
          <a:solidFill>
            <a:srgbClr val="92D050"/>
          </a:solidFill>
        </p:grpSpPr>
        <p:sp>
          <p:nvSpPr>
            <p:cNvPr id="48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890378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63162" y="181838"/>
              <a:ext cx="77868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: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0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3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69AEB4-2CBB-4DF8-8F0F-0CCB2F98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>
          <a:xfrm>
            <a:off x="0" y="-19761"/>
            <a:ext cx="12192000" cy="6858000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12ABCA5A-F1E3-4F45-BE4C-324D698461C6}"/>
              </a:ext>
            </a:extLst>
          </p:cNvPr>
          <p:cNvSpPr txBox="1">
            <a:spLocks/>
          </p:cNvSpPr>
          <p:nvPr/>
        </p:nvSpPr>
        <p:spPr>
          <a:xfrm>
            <a:off x="140716" y="1953139"/>
            <a:ext cx="759785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LUYỆN TẬP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tlas" panose="0204060305050602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57950-DA5F-4395-946B-F62A2A85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9" y="620881"/>
            <a:ext cx="1536700" cy="1017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DF25F1-0310-445E-8D72-BF60D4EF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15" y="5151877"/>
            <a:ext cx="1536700" cy="101768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9A8BE49-4595-424F-869D-D2A6F85E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442">
            <a:off x="10271813" y="3874057"/>
            <a:ext cx="1904216" cy="3959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4728089"/>
            <a:ext cx="884392" cy="732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9AE943-C5A7-43C7-A27F-D297DF5BE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94" y="5729690"/>
            <a:ext cx="884056" cy="95794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7378591-CBB2-4E0A-8415-71963736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475">
            <a:off x="423581" y="1762581"/>
            <a:ext cx="1438569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0" y="1896019"/>
            <a:ext cx="12204700" cy="4519574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4700" h="4966657">
                <a:moveTo>
                  <a:pt x="11549473" y="57092"/>
                </a:moveTo>
                <a:cubicBezTo>
                  <a:pt x="11716760" y="59188"/>
                  <a:pt x="11896511" y="70235"/>
                  <a:pt x="12092832" y="92724"/>
                </a:cubicBezTo>
                <a:lnTo>
                  <a:pt x="12204700" y="103344"/>
                </a:lnTo>
                <a:lnTo>
                  <a:pt x="12204700" y="4898945"/>
                </a:lnTo>
                <a:lnTo>
                  <a:pt x="12169032" y="4893324"/>
                </a:lnTo>
                <a:cubicBezTo>
                  <a:pt x="11605999" y="4838291"/>
                  <a:pt x="11174199" y="4541957"/>
                  <a:pt x="10327532" y="4550424"/>
                </a:cubicBezTo>
                <a:cubicBezTo>
                  <a:pt x="9480865" y="4558891"/>
                  <a:pt x="8153715" y="4929307"/>
                  <a:pt x="7089032" y="4944124"/>
                </a:cubicBezTo>
                <a:cubicBezTo>
                  <a:pt x="6024349" y="4958941"/>
                  <a:pt x="4970249" y="4637207"/>
                  <a:pt x="3939432" y="4639324"/>
                </a:cubicBezTo>
                <a:cubicBezTo>
                  <a:pt x="2908615" y="4641441"/>
                  <a:pt x="1776199" y="5033024"/>
                  <a:pt x="904132" y="4956824"/>
                </a:cubicBezTo>
                <a:cubicBezTo>
                  <a:pt x="686115" y="4937774"/>
                  <a:pt x="472200" y="4905230"/>
                  <a:pt x="265858" y="4860781"/>
                </a:cubicBezTo>
                <a:lnTo>
                  <a:pt x="12700" y="4797861"/>
                </a:lnTo>
                <a:cubicBezTo>
                  <a:pt x="8467" y="3283929"/>
                  <a:pt x="4233" y="1769997"/>
                  <a:pt x="0" y="256065"/>
                </a:cubicBezTo>
                <a:cubicBezTo>
                  <a:pt x="72372" y="-439224"/>
                  <a:pt x="-207523" y="505181"/>
                  <a:pt x="548532" y="473724"/>
                </a:cubicBezTo>
                <a:cubicBezTo>
                  <a:pt x="1304587" y="442267"/>
                  <a:pt x="2921315" y="-8876"/>
                  <a:pt x="4536332" y="67324"/>
                </a:cubicBezTo>
                <a:cubicBezTo>
                  <a:pt x="6151349" y="143524"/>
                  <a:pt x="6909115" y="482191"/>
                  <a:pt x="8460632" y="473724"/>
                </a:cubicBezTo>
                <a:cubicBezTo>
                  <a:pt x="9818209" y="466316"/>
                  <a:pt x="10378464" y="42420"/>
                  <a:pt x="11549473" y="570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8" y="260321"/>
            <a:ext cx="1536700" cy="12948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D8B2F6-0EA3-42AE-964C-89D4E3FC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r="85625" b="35000"/>
          <a:stretch/>
        </p:blipFill>
        <p:spPr>
          <a:xfrm>
            <a:off x="636922" y="340262"/>
            <a:ext cx="602391" cy="1134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/>
              <p:nvPr/>
            </p:nvSpPr>
            <p:spPr>
              <a:xfrm>
                <a:off x="1810640" y="60088"/>
                <a:ext cx="10273325" cy="1787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Hãy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tính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tổng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hiệu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tích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thương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của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endPara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và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640" y="60088"/>
                <a:ext cx="10273325" cy="1787284"/>
              </a:xfrm>
              <a:prstGeom prst="rect">
                <a:avLst/>
              </a:prstGeom>
              <a:blipFill>
                <a:blip r:embed="rId8"/>
                <a:stretch>
                  <a:fillRect l="-1484" b="-10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22">
            <a:extLst>
              <a:ext uri="{FF2B5EF4-FFF2-40B4-BE49-F238E27FC236}">
                <a16:creationId xmlns:a16="http://schemas.microsoft.com/office/drawing/2014/main" id="{2D37B4C2-51F5-4495-AA65-EFBFD18D99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42" y="2136604"/>
            <a:ext cx="4385414" cy="4020548"/>
          </a:xfrm>
          <a:prstGeom prst="rect">
            <a:avLst/>
          </a:prstGeom>
        </p:spPr>
      </p:pic>
      <p:grpSp>
        <p:nvGrpSpPr>
          <p:cNvPr id="36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5913117" y="2509886"/>
            <a:ext cx="1645920" cy="1645920"/>
            <a:chOff x="4897474" y="372641"/>
            <a:chExt cx="1112972" cy="111297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81777" y="621759"/>
              <a:ext cx="69899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+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39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7913456" y="2509886"/>
            <a:ext cx="1645920" cy="1645920"/>
            <a:chOff x="4897474" y="372641"/>
            <a:chExt cx="1112972" cy="111297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0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6759" y="621759"/>
              <a:ext cx="77868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x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2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5913117" y="4222615"/>
            <a:ext cx="1645920" cy="1645920"/>
            <a:chOff x="4897474" y="372641"/>
            <a:chExt cx="1112972" cy="1112972"/>
          </a:xfrm>
          <a:solidFill>
            <a:srgbClr val="FFFF00"/>
          </a:solidFill>
        </p:grpSpPr>
        <p:sp>
          <p:nvSpPr>
            <p:cNvPr id="43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4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2643" y="576583"/>
              <a:ext cx="778689" cy="749227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-</a:t>
              </a:r>
              <a:endParaRPr lang="zh-CN" altLang="en-US" sz="66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5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7913456" y="4224581"/>
            <a:ext cx="1645920" cy="1645920"/>
            <a:chOff x="4897474" y="372641"/>
            <a:chExt cx="1112972" cy="1112972"/>
          </a:xfrm>
          <a:solidFill>
            <a:srgbClr val="92D050"/>
          </a:solidFill>
        </p:grpSpPr>
        <p:sp>
          <p:nvSpPr>
            <p:cNvPr id="46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7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6760" y="646837"/>
              <a:ext cx="77868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: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20" name="图片 75">
            <a:extLst>
              <a:ext uri="{FF2B5EF4-FFF2-40B4-BE49-F238E27FC236}">
                <a16:creationId xmlns:a16="http://schemas.microsoft.com/office/drawing/2014/main" id="{7CFAD89A-23D8-4B9A-BF90-80A75205D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883">
            <a:off x="9722659" y="3647294"/>
            <a:ext cx="2626757" cy="2725781"/>
          </a:xfrm>
          <a:prstGeom prst="rect">
            <a:avLst/>
          </a:prstGeom>
        </p:spPr>
      </p:pic>
      <p:pic>
        <p:nvPicPr>
          <p:cNvPr id="21" name="图片 77">
            <a:extLst>
              <a:ext uri="{FF2B5EF4-FFF2-40B4-BE49-F238E27FC236}">
                <a16:creationId xmlns:a16="http://schemas.microsoft.com/office/drawing/2014/main" id="{F1364FBE-46C5-4814-9EDF-6A4414D2E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80" y="4994538"/>
            <a:ext cx="2939824" cy="1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5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5172799" y="1080661"/>
            <a:ext cx="6737550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TỔNG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4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4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5172799" y="1080661"/>
            <a:ext cx="6737550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HIỆU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5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0463047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615</Words>
  <Application>Microsoft Macintosh PowerPoint</Application>
  <PresentationFormat>Widescreen</PresentationFormat>
  <Paragraphs>118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UTM Atlas</vt:lpstr>
      <vt:lpstr>Cambria Math</vt:lpstr>
      <vt:lpstr>UTM Aquarelle</vt:lpstr>
      <vt:lpstr>UTM Windsor BT</vt:lpstr>
      <vt:lpstr>Calibri</vt:lpstr>
      <vt:lpstr>字魂157号-萌趣兔兔</vt:lpstr>
      <vt:lpstr>UTM Cookies</vt:lpstr>
      <vt:lpstr>Cambria</vt:lpstr>
      <vt:lpstr>UTM Avo</vt:lpstr>
      <vt:lpstr>UTM Showcard</vt:lpstr>
      <vt:lpstr>Times New Roman</vt:lpstr>
      <vt:lpstr>Arial</vt:lpstr>
      <vt:lpstr>SVN-Newton</vt:lpstr>
      <vt:lpstr>#9Slide07 HoneyCream</vt:lpstr>
      <vt:lpstr>SVN-Whimsy</vt:lpstr>
      <vt:lpstr>Office 主题</vt:lpstr>
      <vt:lpstr>Office 主题​​</vt:lpstr>
      <vt:lpstr>1_Office 主题​​</vt:lpstr>
      <vt:lpstr>2_Office 主题​​</vt:lpstr>
      <vt:lpstr>4_Office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Kwon Ji Yong</cp:lastModifiedBy>
  <cp:revision>27</cp:revision>
  <dcterms:created xsi:type="dcterms:W3CDTF">2022-04-12T12:07:22Z</dcterms:created>
  <dcterms:modified xsi:type="dcterms:W3CDTF">2022-05-08T14:18:41Z</dcterms:modified>
</cp:coreProperties>
</file>