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4"/>
  </p:notesMasterIdLst>
  <p:sldIdLst>
    <p:sldId id="275" r:id="rId3"/>
    <p:sldId id="261" r:id="rId4"/>
    <p:sldId id="257" r:id="rId5"/>
    <p:sldId id="276" r:id="rId6"/>
    <p:sldId id="265" r:id="rId7"/>
    <p:sldId id="266" r:id="rId8"/>
    <p:sldId id="277" r:id="rId9"/>
    <p:sldId id="267" r:id="rId10"/>
    <p:sldId id="286" r:id="rId11"/>
    <p:sldId id="287" r:id="rId12"/>
    <p:sldId id="288" r:id="rId13"/>
    <p:sldId id="289" r:id="rId14"/>
    <p:sldId id="274" r:id="rId15"/>
    <p:sldId id="278" r:id="rId16"/>
    <p:sldId id="272" r:id="rId17"/>
    <p:sldId id="256" r:id="rId18"/>
    <p:sldId id="281" r:id="rId19"/>
    <p:sldId id="282" r:id="rId20"/>
    <p:sldId id="283" r:id="rId21"/>
    <p:sldId id="269" r:id="rId22"/>
    <p:sldId id="284" r:id="rId23"/>
  </p:sldIdLst>
  <p:sldSz cx="12192000" cy="6858000"/>
  <p:notesSz cx="6858000" cy="9144000"/>
  <p:embeddedFontLst>
    <p:embeddedFont>
      <p:font typeface="UTM Thanh Nhac TL" panose="02040603050506020204" pitchFamily="18" charset="0"/>
      <p:regular r:id="rId25"/>
    </p:embeddedFont>
    <p:embeddedFont>
      <p:font typeface="Calibri Light" panose="020F0302020204030204" pitchFamily="34" charset="0"/>
      <p:regular r:id="rId26"/>
      <p:italic r:id="rId27"/>
    </p:embeddedFont>
    <p:embeddedFont>
      <p:font typeface="Calibri" panose="020F0502020204030204" pitchFamily="34" charset="0"/>
      <p:regular r:id="rId28"/>
      <p:bold r:id="rId29"/>
      <p:italic r:id="rId30"/>
      <p:boldItalic r:id="rId31"/>
    </p:embeddedFont>
    <p:embeddedFont>
      <p:font typeface="UTM Brewers KT" panose="02040603050506020204" pitchFamily="18" charset="0"/>
      <p:bold r:id="rId32"/>
    </p:embeddedFont>
    <p:embeddedFont>
      <p:font typeface="Tahoma" panose="020B0604030504040204" pitchFamily="34" charset="0"/>
      <p:regular r:id="rId33"/>
      <p:bold r:id="rId34"/>
    </p:embeddedFont>
    <p:embeddedFont>
      <p:font typeface="UVN Bach Dang Nang" panose="02070803090706020303" pitchFamily="18" charset="0"/>
      <p:regular r:id="rId35"/>
      <p:italic r:id="rId36"/>
    </p:embeddedFont>
    <p:embeddedFont>
      <p:font typeface="맑은 고딕" panose="020B0503020000020004" pitchFamily="34" charset="-127"/>
      <p:regular r:id="rId37"/>
      <p:bold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77D"/>
    <a:srgbClr val="8C7D78"/>
    <a:srgbClr val="AA9F9C"/>
    <a:srgbClr val="5F5A64"/>
    <a:srgbClr val="D79182"/>
    <a:srgbClr val="B4AF82"/>
    <a:srgbClr val="BCB2AA"/>
    <a:srgbClr val="E7E6E6"/>
    <a:srgbClr val="DECBBC"/>
    <a:srgbClr val="E6E0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5267" autoAdjust="0"/>
  </p:normalViewPr>
  <p:slideViewPr>
    <p:cSldViewPr snapToGrid="0">
      <p:cViewPr varScale="1">
        <p:scale>
          <a:sx n="89" d="100"/>
          <a:sy n="89"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font" Target="fonts/font10.fntdata"/><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FECF48-C312-470A-B50D-0DEF75351BA8}" type="datetimeFigureOut">
              <a:rPr lang="en-US" smtClean="0"/>
              <a:t>4/29/2022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365C14-B4B6-42D1-A76A-4C4A18AD6868}" type="slidenum">
              <a:rPr lang="en-US" smtClean="0"/>
              <a:t>‹#›</a:t>
            </a:fld>
            <a:endParaRPr lang="en-US"/>
          </a:p>
        </p:txBody>
      </p:sp>
    </p:spTree>
    <p:extLst>
      <p:ext uri="{BB962C8B-B14F-4D97-AF65-F5344CB8AC3E}">
        <p14:creationId xmlns:p14="http://schemas.microsoft.com/office/powerpoint/2010/main" val="554391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365C14-B4B6-42D1-A76A-4C4A18AD6868}" type="slidenum">
              <a:rPr lang="en-US" smtClean="0"/>
              <a:t>6</a:t>
            </a:fld>
            <a:endParaRPr lang="en-US"/>
          </a:p>
        </p:txBody>
      </p:sp>
    </p:spTree>
    <p:extLst>
      <p:ext uri="{BB962C8B-B14F-4D97-AF65-F5344CB8AC3E}">
        <p14:creationId xmlns:p14="http://schemas.microsoft.com/office/powerpoint/2010/main" val="3575491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Tham</a:t>
            </a:r>
            <a:r>
              <a:rPr lang="en-US" dirty="0"/>
              <a:t> </a:t>
            </a:r>
            <a:r>
              <a:rPr lang="en-US" dirty="0" err="1"/>
              <a:t>khảo</a:t>
            </a:r>
            <a:r>
              <a:rPr lang="en-US" dirty="0"/>
              <a:t> </a:t>
            </a:r>
            <a:r>
              <a:rPr lang="en-US" dirty="0" err="1"/>
              <a:t>từ</a:t>
            </a:r>
            <a:r>
              <a:rPr lang="en-US" dirty="0"/>
              <a:t> game </a:t>
            </a:r>
            <a:r>
              <a:rPr lang="en-US" dirty="0" err="1"/>
              <a:t>của</a:t>
            </a:r>
            <a:r>
              <a:rPr lang="en-US" dirty="0"/>
              <a:t> </a:t>
            </a:r>
            <a:r>
              <a:rPr lang="en-US" dirty="0" err="1"/>
              <a:t>trang</a:t>
            </a:r>
            <a:r>
              <a:rPr lang="en-US" dirty="0"/>
              <a:t> </a:t>
            </a:r>
            <a:r>
              <a:rPr lang="en-US" sz="1200" b="1" i="1" kern="1200" dirty="0">
                <a:solidFill>
                  <a:schemeClr val="tx1"/>
                </a:solidFill>
                <a:effectLst/>
                <a:latin typeface="+mn-lt"/>
                <a:ea typeface="+mn-ea"/>
                <a:cs typeface="+mn-cs"/>
              </a:rPr>
              <a:t>https://www.taysteachingtoolkit.com</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4BAA79-09A2-445F-BE70-F68C2068A81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863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4BAA79-09A2-445F-BE70-F68C2068A81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18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4BAA79-09A2-445F-BE70-F68C2068A81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8412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4BAA79-09A2-445F-BE70-F68C2068A81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5943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8632-C3FE-4C10-BA14-6CC2F67E86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4CC4AB-AFFB-45E0-8EB1-FB639D53B6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B40749-6ACA-4BB7-8DE4-AE617EEE5075}"/>
              </a:ext>
            </a:extLst>
          </p:cNvPr>
          <p:cNvSpPr>
            <a:spLocks noGrp="1"/>
          </p:cNvSpPr>
          <p:nvPr>
            <p:ph type="dt" sz="half" idx="10"/>
          </p:nvPr>
        </p:nvSpPr>
        <p:spPr/>
        <p:txBody>
          <a:bodyPr/>
          <a:lstStyle/>
          <a:p>
            <a:fld id="{D2105397-52C7-48F5-8CD1-7F3F8E103924}" type="datetimeFigureOut">
              <a:rPr lang="en-US" smtClean="0"/>
              <a:t>4/29/2022</a:t>
            </a:fld>
            <a:endParaRPr lang="en-US"/>
          </a:p>
        </p:txBody>
      </p:sp>
      <p:sp>
        <p:nvSpPr>
          <p:cNvPr id="5" name="Footer Placeholder 4">
            <a:extLst>
              <a:ext uri="{FF2B5EF4-FFF2-40B4-BE49-F238E27FC236}">
                <a16:creationId xmlns:a16="http://schemas.microsoft.com/office/drawing/2014/main" id="{C56EC280-2051-418A-BC3D-E4D0EDDEC0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110919-D784-4DE0-9A9B-7C152E31FB10}"/>
              </a:ext>
            </a:extLst>
          </p:cNvPr>
          <p:cNvSpPr>
            <a:spLocks noGrp="1"/>
          </p:cNvSpPr>
          <p:nvPr>
            <p:ph type="sldNum" sz="quarter" idx="12"/>
          </p:nvPr>
        </p:nvSpPr>
        <p:spPr/>
        <p:txBody>
          <a:bodyPr/>
          <a:lstStyle/>
          <a:p>
            <a:fld id="{74F2B4B9-E622-43CA-8650-F3372F4FAF87}" type="slidenum">
              <a:rPr lang="en-US" smtClean="0"/>
              <a:t>‹#›</a:t>
            </a:fld>
            <a:endParaRPr lang="en-US"/>
          </a:p>
        </p:txBody>
      </p:sp>
    </p:spTree>
    <p:extLst>
      <p:ext uri="{BB962C8B-B14F-4D97-AF65-F5344CB8AC3E}">
        <p14:creationId xmlns:p14="http://schemas.microsoft.com/office/powerpoint/2010/main" val="3806160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7EF43-6167-4722-8380-A5F0935FF3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17AC43-E87D-496F-BE65-90AA708C91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C4E63A-0D16-4215-B9E8-E9C4CBC5F359}"/>
              </a:ext>
            </a:extLst>
          </p:cNvPr>
          <p:cNvSpPr>
            <a:spLocks noGrp="1"/>
          </p:cNvSpPr>
          <p:nvPr>
            <p:ph type="dt" sz="half" idx="10"/>
          </p:nvPr>
        </p:nvSpPr>
        <p:spPr/>
        <p:txBody>
          <a:bodyPr/>
          <a:lstStyle/>
          <a:p>
            <a:fld id="{D2105397-52C7-48F5-8CD1-7F3F8E103924}" type="datetimeFigureOut">
              <a:rPr lang="en-US" smtClean="0"/>
              <a:t>4/29/2022</a:t>
            </a:fld>
            <a:endParaRPr lang="en-US"/>
          </a:p>
        </p:txBody>
      </p:sp>
      <p:sp>
        <p:nvSpPr>
          <p:cNvPr id="5" name="Footer Placeholder 4">
            <a:extLst>
              <a:ext uri="{FF2B5EF4-FFF2-40B4-BE49-F238E27FC236}">
                <a16:creationId xmlns:a16="http://schemas.microsoft.com/office/drawing/2014/main" id="{77C209C7-A511-481E-A200-49F1751862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066B56-F484-48FA-9305-334BD32D2CF9}"/>
              </a:ext>
            </a:extLst>
          </p:cNvPr>
          <p:cNvSpPr>
            <a:spLocks noGrp="1"/>
          </p:cNvSpPr>
          <p:nvPr>
            <p:ph type="sldNum" sz="quarter" idx="12"/>
          </p:nvPr>
        </p:nvSpPr>
        <p:spPr/>
        <p:txBody>
          <a:bodyPr/>
          <a:lstStyle/>
          <a:p>
            <a:fld id="{74F2B4B9-E622-43CA-8650-F3372F4FAF87}" type="slidenum">
              <a:rPr lang="en-US" smtClean="0"/>
              <a:t>‹#›</a:t>
            </a:fld>
            <a:endParaRPr lang="en-US"/>
          </a:p>
        </p:txBody>
      </p:sp>
    </p:spTree>
    <p:extLst>
      <p:ext uri="{BB962C8B-B14F-4D97-AF65-F5344CB8AC3E}">
        <p14:creationId xmlns:p14="http://schemas.microsoft.com/office/powerpoint/2010/main" val="3149529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EFE6FB-2267-4818-A8A7-FC7DDA2723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892754-304C-4AA6-85FA-09D3DD0DF6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496C6F-0D0E-446F-8EE0-B4EEC26B9A39}"/>
              </a:ext>
            </a:extLst>
          </p:cNvPr>
          <p:cNvSpPr>
            <a:spLocks noGrp="1"/>
          </p:cNvSpPr>
          <p:nvPr>
            <p:ph type="dt" sz="half" idx="10"/>
          </p:nvPr>
        </p:nvSpPr>
        <p:spPr/>
        <p:txBody>
          <a:bodyPr/>
          <a:lstStyle/>
          <a:p>
            <a:fld id="{D2105397-52C7-48F5-8CD1-7F3F8E103924}" type="datetimeFigureOut">
              <a:rPr lang="en-US" smtClean="0"/>
              <a:t>4/29/2022</a:t>
            </a:fld>
            <a:endParaRPr lang="en-US"/>
          </a:p>
        </p:txBody>
      </p:sp>
      <p:sp>
        <p:nvSpPr>
          <p:cNvPr id="5" name="Footer Placeholder 4">
            <a:extLst>
              <a:ext uri="{FF2B5EF4-FFF2-40B4-BE49-F238E27FC236}">
                <a16:creationId xmlns:a16="http://schemas.microsoft.com/office/drawing/2014/main" id="{1722681C-603F-4AA5-913C-19D3AF706D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C4A54B-D269-4B18-B873-D55231C0E76D}"/>
              </a:ext>
            </a:extLst>
          </p:cNvPr>
          <p:cNvSpPr>
            <a:spLocks noGrp="1"/>
          </p:cNvSpPr>
          <p:nvPr>
            <p:ph type="sldNum" sz="quarter" idx="12"/>
          </p:nvPr>
        </p:nvSpPr>
        <p:spPr/>
        <p:txBody>
          <a:bodyPr/>
          <a:lstStyle/>
          <a:p>
            <a:fld id="{74F2B4B9-E622-43CA-8650-F3372F4FAF87}" type="slidenum">
              <a:rPr lang="en-US" smtClean="0"/>
              <a:t>‹#›</a:t>
            </a:fld>
            <a:endParaRPr lang="en-US"/>
          </a:p>
        </p:txBody>
      </p:sp>
    </p:spTree>
    <p:extLst>
      <p:ext uri="{BB962C8B-B14F-4D97-AF65-F5344CB8AC3E}">
        <p14:creationId xmlns:p14="http://schemas.microsoft.com/office/powerpoint/2010/main" val="2597978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914400" y="2130426"/>
            <a:ext cx="10363200" cy="1470025"/>
          </a:xfrm>
        </p:spPr>
        <p:txBody>
          <a:bodyPr/>
          <a:lstStyle/>
          <a:p>
            <a:r>
              <a:rPr lang="ko-KR" altLang="en-US"/>
              <a:t>마스터 제목 스타일 편집</a:t>
            </a:r>
            <a:endParaRPr lang="en-GB"/>
          </a:p>
        </p:txBody>
      </p:sp>
      <p:sp>
        <p:nvSpPr>
          <p:cNvPr id="3" name="부제목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a:t>마스터 부제목 스타일 편집</a:t>
            </a:r>
            <a:endParaRPr lang="en-GB"/>
          </a:p>
        </p:txBody>
      </p:sp>
      <p:sp>
        <p:nvSpPr>
          <p:cNvPr id="4" name="날짜 개체 틀 3"/>
          <p:cNvSpPr>
            <a:spLocks noGrp="1"/>
          </p:cNvSpPr>
          <p:nvPr>
            <p:ph type="dt" sz="half" idx="10"/>
          </p:nvPr>
        </p:nvSpPr>
        <p:spPr/>
        <p:txBody>
          <a:bodyPr/>
          <a:lstStyle/>
          <a:p>
            <a:fld id="{9334D819-9F07-4261-B09B-9E467E5D9002}" type="datetimeFigureOut">
              <a:rPr lang="en-US" smtClean="0"/>
              <a:pPr/>
              <a:t>4/29/2022</a:t>
            </a:fld>
            <a:endParaRPr lang="en-US" dirty="0"/>
          </a:p>
        </p:txBody>
      </p:sp>
      <p:sp>
        <p:nvSpPr>
          <p:cNvPr id="5" name="바닥글 개체 틀 4"/>
          <p:cNvSpPr>
            <a:spLocks noGrp="1"/>
          </p:cNvSpPr>
          <p:nvPr>
            <p:ph type="ftr" sz="quarter" idx="11"/>
          </p:nvPr>
        </p:nvSpPr>
        <p:spPr/>
        <p:txBody>
          <a:bodyPr/>
          <a:lstStyle/>
          <a:p>
            <a:endParaRPr lang="en-US" dirty="0"/>
          </a:p>
        </p:txBody>
      </p:sp>
      <p:sp>
        <p:nvSpPr>
          <p:cNvPr id="6" name="슬라이드 번호 개체 틀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1898492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endParaRPr lang="en-GB"/>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GB"/>
          </a:p>
        </p:txBody>
      </p:sp>
      <p:sp>
        <p:nvSpPr>
          <p:cNvPr id="4" name="날짜 개체 틀 3"/>
          <p:cNvSpPr>
            <a:spLocks noGrp="1"/>
          </p:cNvSpPr>
          <p:nvPr>
            <p:ph type="dt" sz="half" idx="10"/>
          </p:nvPr>
        </p:nvSpPr>
        <p:spPr/>
        <p:txBody>
          <a:bodyPr/>
          <a:lstStyle/>
          <a:p>
            <a:fld id="{9334D819-9F07-4261-B09B-9E467E5D9002}" type="datetimeFigureOut">
              <a:rPr lang="en-US" smtClean="0"/>
              <a:pPr/>
              <a:t>4/29/2022</a:t>
            </a:fld>
            <a:endParaRPr lang="en-US" dirty="0"/>
          </a:p>
        </p:txBody>
      </p:sp>
      <p:sp>
        <p:nvSpPr>
          <p:cNvPr id="5" name="바닥글 개체 틀 4"/>
          <p:cNvSpPr>
            <a:spLocks noGrp="1"/>
          </p:cNvSpPr>
          <p:nvPr>
            <p:ph type="ftr" sz="quarter" idx="11"/>
          </p:nvPr>
        </p:nvSpPr>
        <p:spPr/>
        <p:txBody>
          <a:bodyPr/>
          <a:lstStyle/>
          <a:p>
            <a:endParaRPr lang="en-US" dirty="0"/>
          </a:p>
        </p:txBody>
      </p:sp>
      <p:sp>
        <p:nvSpPr>
          <p:cNvPr id="6" name="슬라이드 번호 개체 틀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724600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963084" y="4406901"/>
            <a:ext cx="10363200" cy="1362075"/>
          </a:xfrm>
        </p:spPr>
        <p:txBody>
          <a:bodyPr anchor="t"/>
          <a:lstStyle>
            <a:lvl1pPr algn="l">
              <a:defRPr sz="4000" b="1" cap="all"/>
            </a:lvl1pPr>
          </a:lstStyle>
          <a:p>
            <a:r>
              <a:rPr lang="ko-KR" altLang="en-US"/>
              <a:t>마스터 제목 스타일 편집</a:t>
            </a:r>
            <a:endParaRPr lang="en-GB"/>
          </a:p>
        </p:txBody>
      </p:sp>
      <p:sp>
        <p:nvSpPr>
          <p:cNvPr id="3" name="텍스트 개체 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p>
            <a:fld id="{9334D819-9F07-4261-B09B-9E467E5D9002}" type="datetimeFigureOut">
              <a:rPr lang="en-US" smtClean="0"/>
              <a:pPr/>
              <a:t>4/29/2022</a:t>
            </a:fld>
            <a:endParaRPr lang="en-US" dirty="0"/>
          </a:p>
        </p:txBody>
      </p:sp>
      <p:sp>
        <p:nvSpPr>
          <p:cNvPr id="5" name="바닥글 개체 틀 4"/>
          <p:cNvSpPr>
            <a:spLocks noGrp="1"/>
          </p:cNvSpPr>
          <p:nvPr>
            <p:ph type="ftr" sz="quarter" idx="11"/>
          </p:nvPr>
        </p:nvSpPr>
        <p:spPr/>
        <p:txBody>
          <a:bodyPr/>
          <a:lstStyle/>
          <a:p>
            <a:endParaRPr lang="en-US" dirty="0"/>
          </a:p>
        </p:txBody>
      </p:sp>
      <p:sp>
        <p:nvSpPr>
          <p:cNvPr id="6" name="슬라이드 번호 개체 틀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2420519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endParaRPr lang="en-GB"/>
          </a:p>
        </p:txBody>
      </p:sp>
      <p:sp>
        <p:nvSpPr>
          <p:cNvPr id="3" name="내용 개체 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GB"/>
          </a:p>
        </p:txBody>
      </p:sp>
      <p:sp>
        <p:nvSpPr>
          <p:cNvPr id="4" name="내용 개체 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GB"/>
          </a:p>
        </p:txBody>
      </p:sp>
      <p:sp>
        <p:nvSpPr>
          <p:cNvPr id="5" name="날짜 개체 틀 4"/>
          <p:cNvSpPr>
            <a:spLocks noGrp="1"/>
          </p:cNvSpPr>
          <p:nvPr>
            <p:ph type="dt" sz="half" idx="10"/>
          </p:nvPr>
        </p:nvSpPr>
        <p:spPr/>
        <p:txBody>
          <a:bodyPr/>
          <a:lstStyle/>
          <a:p>
            <a:fld id="{9334D819-9F07-4261-B09B-9E467E5D9002}" type="datetimeFigureOut">
              <a:rPr lang="en-US" smtClean="0"/>
              <a:pPr/>
              <a:t>4/29/2022</a:t>
            </a:fld>
            <a:endParaRPr lang="en-US" dirty="0"/>
          </a:p>
        </p:txBody>
      </p:sp>
      <p:sp>
        <p:nvSpPr>
          <p:cNvPr id="6" name="바닥글 개체 틀 5"/>
          <p:cNvSpPr>
            <a:spLocks noGrp="1"/>
          </p:cNvSpPr>
          <p:nvPr>
            <p:ph type="ftr" sz="quarter" idx="11"/>
          </p:nvPr>
        </p:nvSpPr>
        <p:spPr/>
        <p:txBody>
          <a:bodyPr/>
          <a:lstStyle/>
          <a:p>
            <a:endParaRPr lang="en-US" dirty="0"/>
          </a:p>
        </p:txBody>
      </p:sp>
      <p:sp>
        <p:nvSpPr>
          <p:cNvPr id="7" name="슬라이드 번호 개체 틀 6"/>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2451147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a:t>마스터 제목 스타일 편집</a:t>
            </a:r>
            <a:endParaRPr lang="en-GB"/>
          </a:p>
        </p:txBody>
      </p:sp>
      <p:sp>
        <p:nvSpPr>
          <p:cNvPr id="3" name="텍스트 개체 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GB"/>
          </a:p>
        </p:txBody>
      </p:sp>
      <p:sp>
        <p:nvSpPr>
          <p:cNvPr id="5" name="텍스트 개체 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GB"/>
          </a:p>
        </p:txBody>
      </p:sp>
      <p:sp>
        <p:nvSpPr>
          <p:cNvPr id="7" name="날짜 개체 틀 6"/>
          <p:cNvSpPr>
            <a:spLocks noGrp="1"/>
          </p:cNvSpPr>
          <p:nvPr>
            <p:ph type="dt" sz="half" idx="10"/>
          </p:nvPr>
        </p:nvSpPr>
        <p:spPr/>
        <p:txBody>
          <a:bodyPr/>
          <a:lstStyle/>
          <a:p>
            <a:fld id="{9334D819-9F07-4261-B09B-9E467E5D9002}" type="datetimeFigureOut">
              <a:rPr lang="en-US" smtClean="0"/>
              <a:pPr/>
              <a:t>4/29/2022</a:t>
            </a:fld>
            <a:endParaRPr lang="en-US" dirty="0"/>
          </a:p>
        </p:txBody>
      </p:sp>
      <p:sp>
        <p:nvSpPr>
          <p:cNvPr id="8" name="바닥글 개체 틀 7"/>
          <p:cNvSpPr>
            <a:spLocks noGrp="1"/>
          </p:cNvSpPr>
          <p:nvPr>
            <p:ph type="ftr" sz="quarter" idx="11"/>
          </p:nvPr>
        </p:nvSpPr>
        <p:spPr/>
        <p:txBody>
          <a:bodyPr/>
          <a:lstStyle/>
          <a:p>
            <a:endParaRPr lang="en-US" dirty="0"/>
          </a:p>
        </p:txBody>
      </p:sp>
      <p:sp>
        <p:nvSpPr>
          <p:cNvPr id="9" name="슬라이드 번호 개체 틀 8"/>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40195111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endParaRPr lang="en-GB"/>
          </a:p>
        </p:txBody>
      </p:sp>
      <p:sp>
        <p:nvSpPr>
          <p:cNvPr id="3" name="날짜 개체 틀 2"/>
          <p:cNvSpPr>
            <a:spLocks noGrp="1"/>
          </p:cNvSpPr>
          <p:nvPr>
            <p:ph type="dt" sz="half" idx="10"/>
          </p:nvPr>
        </p:nvSpPr>
        <p:spPr/>
        <p:txBody>
          <a:bodyPr/>
          <a:lstStyle/>
          <a:p>
            <a:fld id="{9334D819-9F07-4261-B09B-9E467E5D9002}" type="datetimeFigureOut">
              <a:rPr lang="en-US" smtClean="0"/>
              <a:pPr/>
              <a:t>4/29/2022</a:t>
            </a:fld>
            <a:endParaRPr lang="en-US" dirty="0"/>
          </a:p>
        </p:txBody>
      </p:sp>
      <p:sp>
        <p:nvSpPr>
          <p:cNvPr id="4" name="바닥글 개체 틀 3"/>
          <p:cNvSpPr>
            <a:spLocks noGrp="1"/>
          </p:cNvSpPr>
          <p:nvPr>
            <p:ph type="ftr" sz="quarter" idx="11"/>
          </p:nvPr>
        </p:nvSpPr>
        <p:spPr/>
        <p:txBody>
          <a:bodyPr/>
          <a:lstStyle/>
          <a:p>
            <a:endParaRPr lang="en-US" dirty="0"/>
          </a:p>
        </p:txBody>
      </p:sp>
      <p:sp>
        <p:nvSpPr>
          <p:cNvPr id="5" name="슬라이드 번호 개체 틀 4"/>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1050129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9334D819-9F07-4261-B09B-9E467E5D9002}" type="datetimeFigureOut">
              <a:rPr lang="en-US" smtClean="0"/>
              <a:pPr/>
              <a:t>4/29/2022</a:t>
            </a:fld>
            <a:endParaRPr lang="en-US" dirty="0"/>
          </a:p>
        </p:txBody>
      </p:sp>
      <p:sp>
        <p:nvSpPr>
          <p:cNvPr id="3" name="바닥글 개체 틀 2"/>
          <p:cNvSpPr>
            <a:spLocks noGrp="1"/>
          </p:cNvSpPr>
          <p:nvPr>
            <p:ph type="ftr" sz="quarter" idx="11"/>
          </p:nvPr>
        </p:nvSpPr>
        <p:spPr/>
        <p:txBody>
          <a:bodyPr/>
          <a:lstStyle/>
          <a:p>
            <a:endParaRPr lang="en-US" dirty="0"/>
          </a:p>
        </p:txBody>
      </p:sp>
      <p:sp>
        <p:nvSpPr>
          <p:cNvPr id="4" name="슬라이드 번호 개체 틀 3"/>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8034666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09601" y="273050"/>
            <a:ext cx="4011084" cy="1162050"/>
          </a:xfrm>
        </p:spPr>
        <p:txBody>
          <a:bodyPr anchor="b"/>
          <a:lstStyle>
            <a:lvl1pPr algn="l">
              <a:defRPr sz="2000" b="1"/>
            </a:lvl1pPr>
          </a:lstStyle>
          <a:p>
            <a:r>
              <a:rPr lang="ko-KR" altLang="en-US"/>
              <a:t>마스터 제목 스타일 편집</a:t>
            </a:r>
            <a:endParaRPr lang="en-GB"/>
          </a:p>
        </p:txBody>
      </p:sp>
      <p:sp>
        <p:nvSpPr>
          <p:cNvPr id="3" name="내용 개체 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GB"/>
          </a:p>
        </p:txBody>
      </p:sp>
      <p:sp>
        <p:nvSpPr>
          <p:cNvPr id="4" name="텍스트 개체 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9334D819-9F07-4261-B09B-9E467E5D9002}" type="datetimeFigureOut">
              <a:rPr lang="en-US" smtClean="0"/>
              <a:pPr/>
              <a:t>4/29/2022</a:t>
            </a:fld>
            <a:endParaRPr lang="en-US" dirty="0"/>
          </a:p>
        </p:txBody>
      </p:sp>
      <p:sp>
        <p:nvSpPr>
          <p:cNvPr id="6" name="바닥글 개체 틀 5"/>
          <p:cNvSpPr>
            <a:spLocks noGrp="1"/>
          </p:cNvSpPr>
          <p:nvPr>
            <p:ph type="ftr" sz="quarter" idx="11"/>
          </p:nvPr>
        </p:nvSpPr>
        <p:spPr/>
        <p:txBody>
          <a:bodyPr/>
          <a:lstStyle/>
          <a:p>
            <a:endParaRPr lang="en-US" dirty="0"/>
          </a:p>
        </p:txBody>
      </p:sp>
      <p:sp>
        <p:nvSpPr>
          <p:cNvPr id="7" name="슬라이드 번호 개체 틀 6"/>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2351402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2E832-E71C-45C0-87BB-FCCC5E6388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425D7A-41D7-416D-A921-6973884D4C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96A510-11F2-4329-9B33-06A41DD6DE85}"/>
              </a:ext>
            </a:extLst>
          </p:cNvPr>
          <p:cNvSpPr>
            <a:spLocks noGrp="1"/>
          </p:cNvSpPr>
          <p:nvPr>
            <p:ph type="dt" sz="half" idx="10"/>
          </p:nvPr>
        </p:nvSpPr>
        <p:spPr/>
        <p:txBody>
          <a:bodyPr/>
          <a:lstStyle/>
          <a:p>
            <a:fld id="{D2105397-52C7-48F5-8CD1-7F3F8E103924}" type="datetimeFigureOut">
              <a:rPr lang="en-US" smtClean="0"/>
              <a:t>4/29/2022</a:t>
            </a:fld>
            <a:endParaRPr lang="en-US"/>
          </a:p>
        </p:txBody>
      </p:sp>
      <p:sp>
        <p:nvSpPr>
          <p:cNvPr id="5" name="Footer Placeholder 4">
            <a:extLst>
              <a:ext uri="{FF2B5EF4-FFF2-40B4-BE49-F238E27FC236}">
                <a16:creationId xmlns:a16="http://schemas.microsoft.com/office/drawing/2014/main" id="{2417BCB6-9C7D-48F4-A8C7-547D1A718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E78846-ECF8-483D-B535-E969B3FDB26B}"/>
              </a:ext>
            </a:extLst>
          </p:cNvPr>
          <p:cNvSpPr>
            <a:spLocks noGrp="1"/>
          </p:cNvSpPr>
          <p:nvPr>
            <p:ph type="sldNum" sz="quarter" idx="12"/>
          </p:nvPr>
        </p:nvSpPr>
        <p:spPr/>
        <p:txBody>
          <a:bodyPr/>
          <a:lstStyle/>
          <a:p>
            <a:fld id="{74F2B4B9-E622-43CA-8650-F3372F4FAF87}" type="slidenum">
              <a:rPr lang="en-US" smtClean="0"/>
              <a:t>‹#›</a:t>
            </a:fld>
            <a:endParaRPr lang="en-US"/>
          </a:p>
        </p:txBody>
      </p:sp>
    </p:spTree>
    <p:extLst>
      <p:ext uri="{BB962C8B-B14F-4D97-AF65-F5344CB8AC3E}">
        <p14:creationId xmlns:p14="http://schemas.microsoft.com/office/powerpoint/2010/main" val="3941083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2389717" y="4800600"/>
            <a:ext cx="7315200" cy="566738"/>
          </a:xfrm>
        </p:spPr>
        <p:txBody>
          <a:bodyPr anchor="b"/>
          <a:lstStyle>
            <a:lvl1pPr algn="l">
              <a:defRPr sz="2000" b="1"/>
            </a:lvl1pPr>
          </a:lstStyle>
          <a:p>
            <a:r>
              <a:rPr lang="ko-KR" altLang="en-US"/>
              <a:t>마스터 제목 스타일 편집</a:t>
            </a:r>
            <a:endParaRPr lang="en-GB"/>
          </a:p>
        </p:txBody>
      </p:sp>
      <p:sp>
        <p:nvSpPr>
          <p:cNvPr id="3" name="그림 개체 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텍스트 개체 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9334D819-9F07-4261-B09B-9E467E5D9002}" type="datetimeFigureOut">
              <a:rPr lang="en-US" smtClean="0"/>
              <a:pPr/>
              <a:t>4/29/2022</a:t>
            </a:fld>
            <a:endParaRPr lang="en-US" dirty="0"/>
          </a:p>
        </p:txBody>
      </p:sp>
      <p:sp>
        <p:nvSpPr>
          <p:cNvPr id="6" name="바닥글 개체 틀 5"/>
          <p:cNvSpPr>
            <a:spLocks noGrp="1"/>
          </p:cNvSpPr>
          <p:nvPr>
            <p:ph type="ftr" sz="quarter" idx="11"/>
          </p:nvPr>
        </p:nvSpPr>
        <p:spPr/>
        <p:txBody>
          <a:bodyPr/>
          <a:lstStyle/>
          <a:p>
            <a:endParaRPr lang="en-US" dirty="0"/>
          </a:p>
        </p:txBody>
      </p:sp>
      <p:sp>
        <p:nvSpPr>
          <p:cNvPr id="7" name="슬라이드 번호 개체 틀 6"/>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40893254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endParaRPr lang="en-GB"/>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GB"/>
          </a:p>
        </p:txBody>
      </p:sp>
      <p:sp>
        <p:nvSpPr>
          <p:cNvPr id="4" name="날짜 개체 틀 3"/>
          <p:cNvSpPr>
            <a:spLocks noGrp="1"/>
          </p:cNvSpPr>
          <p:nvPr>
            <p:ph type="dt" sz="half" idx="10"/>
          </p:nvPr>
        </p:nvSpPr>
        <p:spPr/>
        <p:txBody>
          <a:bodyPr/>
          <a:lstStyle/>
          <a:p>
            <a:fld id="{9334D819-9F07-4261-B09B-9E467E5D9002}" type="datetimeFigureOut">
              <a:rPr lang="en-US" smtClean="0"/>
              <a:pPr/>
              <a:t>4/29/2022</a:t>
            </a:fld>
            <a:endParaRPr lang="en-US" dirty="0"/>
          </a:p>
        </p:txBody>
      </p:sp>
      <p:sp>
        <p:nvSpPr>
          <p:cNvPr id="5" name="바닥글 개체 틀 4"/>
          <p:cNvSpPr>
            <a:spLocks noGrp="1"/>
          </p:cNvSpPr>
          <p:nvPr>
            <p:ph type="ftr" sz="quarter" idx="11"/>
          </p:nvPr>
        </p:nvSpPr>
        <p:spPr/>
        <p:txBody>
          <a:bodyPr/>
          <a:lstStyle/>
          <a:p>
            <a:endParaRPr lang="en-US" dirty="0"/>
          </a:p>
        </p:txBody>
      </p:sp>
      <p:sp>
        <p:nvSpPr>
          <p:cNvPr id="6" name="슬라이드 번호 개체 틀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2477156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839200" y="274639"/>
            <a:ext cx="2743200" cy="5851525"/>
          </a:xfrm>
        </p:spPr>
        <p:txBody>
          <a:bodyPr vert="eaVert"/>
          <a:lstStyle/>
          <a:p>
            <a:r>
              <a:rPr lang="ko-KR" altLang="en-US"/>
              <a:t>마스터 제목 스타일 편집</a:t>
            </a:r>
            <a:endParaRPr lang="en-GB"/>
          </a:p>
        </p:txBody>
      </p:sp>
      <p:sp>
        <p:nvSpPr>
          <p:cNvPr id="3" name="세로 텍스트 개체 틀 2"/>
          <p:cNvSpPr>
            <a:spLocks noGrp="1"/>
          </p:cNvSpPr>
          <p:nvPr>
            <p:ph type="body" orient="vert" idx="1"/>
          </p:nvPr>
        </p:nvSpPr>
        <p:spPr>
          <a:xfrm>
            <a:off x="609600" y="274639"/>
            <a:ext cx="8026400" cy="5851525"/>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GB"/>
          </a:p>
        </p:txBody>
      </p:sp>
      <p:sp>
        <p:nvSpPr>
          <p:cNvPr id="4" name="날짜 개체 틀 3"/>
          <p:cNvSpPr>
            <a:spLocks noGrp="1"/>
          </p:cNvSpPr>
          <p:nvPr>
            <p:ph type="dt" sz="half" idx="10"/>
          </p:nvPr>
        </p:nvSpPr>
        <p:spPr/>
        <p:txBody>
          <a:bodyPr/>
          <a:lstStyle/>
          <a:p>
            <a:fld id="{9334D819-9F07-4261-B09B-9E467E5D9002}" type="datetimeFigureOut">
              <a:rPr lang="en-US" smtClean="0"/>
              <a:pPr/>
              <a:t>4/29/2022</a:t>
            </a:fld>
            <a:endParaRPr lang="en-US" dirty="0"/>
          </a:p>
        </p:txBody>
      </p:sp>
      <p:sp>
        <p:nvSpPr>
          <p:cNvPr id="5" name="바닥글 개체 틀 4"/>
          <p:cNvSpPr>
            <a:spLocks noGrp="1"/>
          </p:cNvSpPr>
          <p:nvPr>
            <p:ph type="ftr" sz="quarter" idx="11"/>
          </p:nvPr>
        </p:nvSpPr>
        <p:spPr/>
        <p:txBody>
          <a:bodyPr/>
          <a:lstStyle/>
          <a:p>
            <a:endParaRPr lang="en-US" dirty="0"/>
          </a:p>
        </p:txBody>
      </p:sp>
      <p:sp>
        <p:nvSpPr>
          <p:cNvPr id="6" name="슬라이드 번호 개체 틀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757185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1D3F5-ABB3-4448-9E64-E777A08ABF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1AA456-35E3-4DCD-8E72-D815840095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876340-CEA9-4539-9284-E26AC6214819}"/>
              </a:ext>
            </a:extLst>
          </p:cNvPr>
          <p:cNvSpPr>
            <a:spLocks noGrp="1"/>
          </p:cNvSpPr>
          <p:nvPr>
            <p:ph type="dt" sz="half" idx="10"/>
          </p:nvPr>
        </p:nvSpPr>
        <p:spPr/>
        <p:txBody>
          <a:bodyPr/>
          <a:lstStyle/>
          <a:p>
            <a:fld id="{D2105397-52C7-48F5-8CD1-7F3F8E103924}" type="datetimeFigureOut">
              <a:rPr lang="en-US" smtClean="0"/>
              <a:t>4/29/2022</a:t>
            </a:fld>
            <a:endParaRPr lang="en-US"/>
          </a:p>
        </p:txBody>
      </p:sp>
      <p:sp>
        <p:nvSpPr>
          <p:cNvPr id="5" name="Footer Placeholder 4">
            <a:extLst>
              <a:ext uri="{FF2B5EF4-FFF2-40B4-BE49-F238E27FC236}">
                <a16:creationId xmlns:a16="http://schemas.microsoft.com/office/drawing/2014/main" id="{AF3E118B-3986-4DD4-A02C-25B61C1BFC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82951B-F892-4ABC-A697-BA0001063FA6}"/>
              </a:ext>
            </a:extLst>
          </p:cNvPr>
          <p:cNvSpPr>
            <a:spLocks noGrp="1"/>
          </p:cNvSpPr>
          <p:nvPr>
            <p:ph type="sldNum" sz="quarter" idx="12"/>
          </p:nvPr>
        </p:nvSpPr>
        <p:spPr/>
        <p:txBody>
          <a:bodyPr/>
          <a:lstStyle/>
          <a:p>
            <a:fld id="{74F2B4B9-E622-43CA-8650-F3372F4FAF87}" type="slidenum">
              <a:rPr lang="en-US" smtClean="0"/>
              <a:t>‹#›</a:t>
            </a:fld>
            <a:endParaRPr lang="en-US"/>
          </a:p>
        </p:txBody>
      </p:sp>
    </p:spTree>
    <p:extLst>
      <p:ext uri="{BB962C8B-B14F-4D97-AF65-F5344CB8AC3E}">
        <p14:creationId xmlns:p14="http://schemas.microsoft.com/office/powerpoint/2010/main" val="4281268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4F4A7-178A-448A-8F25-C0F77446F6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4700B0-9030-406B-98D2-DDB6A74549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D18E7F-65D8-4250-A150-F351440929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C4391C-C6B6-40D4-B62C-4409D377FA55}"/>
              </a:ext>
            </a:extLst>
          </p:cNvPr>
          <p:cNvSpPr>
            <a:spLocks noGrp="1"/>
          </p:cNvSpPr>
          <p:nvPr>
            <p:ph type="dt" sz="half" idx="10"/>
          </p:nvPr>
        </p:nvSpPr>
        <p:spPr/>
        <p:txBody>
          <a:bodyPr/>
          <a:lstStyle/>
          <a:p>
            <a:fld id="{D2105397-52C7-48F5-8CD1-7F3F8E103924}" type="datetimeFigureOut">
              <a:rPr lang="en-US" smtClean="0"/>
              <a:t>4/29/2022</a:t>
            </a:fld>
            <a:endParaRPr lang="en-US"/>
          </a:p>
        </p:txBody>
      </p:sp>
      <p:sp>
        <p:nvSpPr>
          <p:cNvPr id="6" name="Footer Placeholder 5">
            <a:extLst>
              <a:ext uri="{FF2B5EF4-FFF2-40B4-BE49-F238E27FC236}">
                <a16:creationId xmlns:a16="http://schemas.microsoft.com/office/drawing/2014/main" id="{7CFB5BE9-C082-4468-8083-24DC2DA242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A350DD-3522-4798-893C-7EC44B180FDE}"/>
              </a:ext>
            </a:extLst>
          </p:cNvPr>
          <p:cNvSpPr>
            <a:spLocks noGrp="1"/>
          </p:cNvSpPr>
          <p:nvPr>
            <p:ph type="sldNum" sz="quarter" idx="12"/>
          </p:nvPr>
        </p:nvSpPr>
        <p:spPr/>
        <p:txBody>
          <a:bodyPr/>
          <a:lstStyle/>
          <a:p>
            <a:fld id="{74F2B4B9-E622-43CA-8650-F3372F4FAF87}" type="slidenum">
              <a:rPr lang="en-US" smtClean="0"/>
              <a:t>‹#›</a:t>
            </a:fld>
            <a:endParaRPr lang="en-US"/>
          </a:p>
        </p:txBody>
      </p:sp>
    </p:spTree>
    <p:extLst>
      <p:ext uri="{BB962C8B-B14F-4D97-AF65-F5344CB8AC3E}">
        <p14:creationId xmlns:p14="http://schemas.microsoft.com/office/powerpoint/2010/main" val="2815538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7B845-8C85-4F25-88B4-58B6B584F3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7DFD43-E26A-4E7E-B0FC-53E7D0AAF0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2D6049-25BA-42F7-96A9-446418545F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E307B0-F426-44C1-A9ED-6493C33D56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FC9F6F-3DBB-4107-B873-FDADE1AB3B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9405E6-1672-4FA7-8CFE-90C4BC8F355B}"/>
              </a:ext>
            </a:extLst>
          </p:cNvPr>
          <p:cNvSpPr>
            <a:spLocks noGrp="1"/>
          </p:cNvSpPr>
          <p:nvPr>
            <p:ph type="dt" sz="half" idx="10"/>
          </p:nvPr>
        </p:nvSpPr>
        <p:spPr/>
        <p:txBody>
          <a:bodyPr/>
          <a:lstStyle/>
          <a:p>
            <a:fld id="{D2105397-52C7-48F5-8CD1-7F3F8E103924}" type="datetimeFigureOut">
              <a:rPr lang="en-US" smtClean="0"/>
              <a:t>4/29/2022</a:t>
            </a:fld>
            <a:endParaRPr lang="en-US"/>
          </a:p>
        </p:txBody>
      </p:sp>
      <p:sp>
        <p:nvSpPr>
          <p:cNvPr id="8" name="Footer Placeholder 7">
            <a:extLst>
              <a:ext uri="{FF2B5EF4-FFF2-40B4-BE49-F238E27FC236}">
                <a16:creationId xmlns:a16="http://schemas.microsoft.com/office/drawing/2014/main" id="{39B5B40C-9561-4259-9F96-1B572FFF3B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214CDC-08E9-4CFF-9FAA-C21ECBA6DBE4}"/>
              </a:ext>
            </a:extLst>
          </p:cNvPr>
          <p:cNvSpPr>
            <a:spLocks noGrp="1"/>
          </p:cNvSpPr>
          <p:nvPr>
            <p:ph type="sldNum" sz="quarter" idx="12"/>
          </p:nvPr>
        </p:nvSpPr>
        <p:spPr/>
        <p:txBody>
          <a:bodyPr/>
          <a:lstStyle/>
          <a:p>
            <a:fld id="{74F2B4B9-E622-43CA-8650-F3372F4FAF87}" type="slidenum">
              <a:rPr lang="en-US" smtClean="0"/>
              <a:t>‹#›</a:t>
            </a:fld>
            <a:endParaRPr lang="en-US"/>
          </a:p>
        </p:txBody>
      </p:sp>
    </p:spTree>
    <p:extLst>
      <p:ext uri="{BB962C8B-B14F-4D97-AF65-F5344CB8AC3E}">
        <p14:creationId xmlns:p14="http://schemas.microsoft.com/office/powerpoint/2010/main" val="4000631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940FA-A48D-4BB1-B600-274F6ADA16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4A0EF9-8E4C-4548-A2BD-292F19933F2E}"/>
              </a:ext>
            </a:extLst>
          </p:cNvPr>
          <p:cNvSpPr>
            <a:spLocks noGrp="1"/>
          </p:cNvSpPr>
          <p:nvPr>
            <p:ph type="dt" sz="half" idx="10"/>
          </p:nvPr>
        </p:nvSpPr>
        <p:spPr/>
        <p:txBody>
          <a:bodyPr/>
          <a:lstStyle/>
          <a:p>
            <a:fld id="{D2105397-52C7-48F5-8CD1-7F3F8E103924}" type="datetimeFigureOut">
              <a:rPr lang="en-US" smtClean="0"/>
              <a:t>4/29/2022</a:t>
            </a:fld>
            <a:endParaRPr lang="en-US"/>
          </a:p>
        </p:txBody>
      </p:sp>
      <p:sp>
        <p:nvSpPr>
          <p:cNvPr id="4" name="Footer Placeholder 3">
            <a:extLst>
              <a:ext uri="{FF2B5EF4-FFF2-40B4-BE49-F238E27FC236}">
                <a16:creationId xmlns:a16="http://schemas.microsoft.com/office/drawing/2014/main" id="{007481F2-FEA9-4099-B20B-A4ECBE45C8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145754-605A-4130-8941-B7C541A2F49C}"/>
              </a:ext>
            </a:extLst>
          </p:cNvPr>
          <p:cNvSpPr>
            <a:spLocks noGrp="1"/>
          </p:cNvSpPr>
          <p:nvPr>
            <p:ph type="sldNum" sz="quarter" idx="12"/>
          </p:nvPr>
        </p:nvSpPr>
        <p:spPr/>
        <p:txBody>
          <a:bodyPr/>
          <a:lstStyle/>
          <a:p>
            <a:fld id="{74F2B4B9-E622-43CA-8650-F3372F4FAF87}" type="slidenum">
              <a:rPr lang="en-US" smtClean="0"/>
              <a:t>‹#›</a:t>
            </a:fld>
            <a:endParaRPr lang="en-US"/>
          </a:p>
        </p:txBody>
      </p:sp>
    </p:spTree>
    <p:extLst>
      <p:ext uri="{BB962C8B-B14F-4D97-AF65-F5344CB8AC3E}">
        <p14:creationId xmlns:p14="http://schemas.microsoft.com/office/powerpoint/2010/main" val="1260422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B38796-7EB4-466D-BC2E-A76DD1D68FB9}"/>
              </a:ext>
            </a:extLst>
          </p:cNvPr>
          <p:cNvSpPr>
            <a:spLocks noGrp="1"/>
          </p:cNvSpPr>
          <p:nvPr>
            <p:ph type="dt" sz="half" idx="10"/>
          </p:nvPr>
        </p:nvSpPr>
        <p:spPr/>
        <p:txBody>
          <a:bodyPr/>
          <a:lstStyle/>
          <a:p>
            <a:fld id="{D2105397-52C7-48F5-8CD1-7F3F8E103924}" type="datetimeFigureOut">
              <a:rPr lang="en-US" smtClean="0"/>
              <a:t>4/29/2022</a:t>
            </a:fld>
            <a:endParaRPr lang="en-US"/>
          </a:p>
        </p:txBody>
      </p:sp>
      <p:sp>
        <p:nvSpPr>
          <p:cNvPr id="3" name="Footer Placeholder 2">
            <a:extLst>
              <a:ext uri="{FF2B5EF4-FFF2-40B4-BE49-F238E27FC236}">
                <a16:creationId xmlns:a16="http://schemas.microsoft.com/office/drawing/2014/main" id="{CDE586F4-733F-4C4E-91C4-8D0A708FF3D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17CE62A-8EBE-468E-B8DE-7EAABD4D3923}"/>
              </a:ext>
            </a:extLst>
          </p:cNvPr>
          <p:cNvSpPr>
            <a:spLocks noGrp="1"/>
          </p:cNvSpPr>
          <p:nvPr>
            <p:ph type="sldNum" sz="quarter" idx="12"/>
          </p:nvPr>
        </p:nvSpPr>
        <p:spPr/>
        <p:txBody>
          <a:bodyPr/>
          <a:lstStyle/>
          <a:p>
            <a:fld id="{74F2B4B9-E622-43CA-8650-F3372F4FAF87}" type="slidenum">
              <a:rPr lang="en-US" smtClean="0"/>
              <a:t>‹#›</a:t>
            </a:fld>
            <a:endParaRPr lang="en-US"/>
          </a:p>
        </p:txBody>
      </p:sp>
    </p:spTree>
    <p:extLst>
      <p:ext uri="{BB962C8B-B14F-4D97-AF65-F5344CB8AC3E}">
        <p14:creationId xmlns:p14="http://schemas.microsoft.com/office/powerpoint/2010/main" val="3819184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0B131-E579-46E9-92A1-4B95D1EA4C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1344FB-6804-46A8-8803-D201247458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E805AF-215A-456A-8B71-929A009B03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201CFD-C5B5-4FB8-92AD-7DE204391E0A}"/>
              </a:ext>
            </a:extLst>
          </p:cNvPr>
          <p:cNvSpPr>
            <a:spLocks noGrp="1"/>
          </p:cNvSpPr>
          <p:nvPr>
            <p:ph type="dt" sz="half" idx="10"/>
          </p:nvPr>
        </p:nvSpPr>
        <p:spPr/>
        <p:txBody>
          <a:bodyPr/>
          <a:lstStyle/>
          <a:p>
            <a:fld id="{D2105397-52C7-48F5-8CD1-7F3F8E103924}" type="datetimeFigureOut">
              <a:rPr lang="en-US" smtClean="0"/>
              <a:t>4/29/2022</a:t>
            </a:fld>
            <a:endParaRPr lang="en-US"/>
          </a:p>
        </p:txBody>
      </p:sp>
      <p:sp>
        <p:nvSpPr>
          <p:cNvPr id="6" name="Footer Placeholder 5">
            <a:extLst>
              <a:ext uri="{FF2B5EF4-FFF2-40B4-BE49-F238E27FC236}">
                <a16:creationId xmlns:a16="http://schemas.microsoft.com/office/drawing/2014/main" id="{7E1349E4-2A84-45DB-BF2A-51870A1BAE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D2BA00-B4D2-40B4-8488-4D76CA81A747}"/>
              </a:ext>
            </a:extLst>
          </p:cNvPr>
          <p:cNvSpPr>
            <a:spLocks noGrp="1"/>
          </p:cNvSpPr>
          <p:nvPr>
            <p:ph type="sldNum" sz="quarter" idx="12"/>
          </p:nvPr>
        </p:nvSpPr>
        <p:spPr/>
        <p:txBody>
          <a:bodyPr/>
          <a:lstStyle/>
          <a:p>
            <a:fld id="{74F2B4B9-E622-43CA-8650-F3372F4FAF87}" type="slidenum">
              <a:rPr lang="en-US" smtClean="0"/>
              <a:t>‹#›</a:t>
            </a:fld>
            <a:endParaRPr lang="en-US"/>
          </a:p>
        </p:txBody>
      </p:sp>
    </p:spTree>
    <p:extLst>
      <p:ext uri="{BB962C8B-B14F-4D97-AF65-F5344CB8AC3E}">
        <p14:creationId xmlns:p14="http://schemas.microsoft.com/office/powerpoint/2010/main" val="4052111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58ECF-53D8-4970-B43E-1D8AFDF0EF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A217DA-3B6F-4A63-9FD0-3E12ACA8EB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E3E722-DA97-489B-9C55-0CC3D51E5F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27D067-3027-4484-B3A5-CB715F2DD936}"/>
              </a:ext>
            </a:extLst>
          </p:cNvPr>
          <p:cNvSpPr>
            <a:spLocks noGrp="1"/>
          </p:cNvSpPr>
          <p:nvPr>
            <p:ph type="dt" sz="half" idx="10"/>
          </p:nvPr>
        </p:nvSpPr>
        <p:spPr/>
        <p:txBody>
          <a:bodyPr/>
          <a:lstStyle/>
          <a:p>
            <a:fld id="{D2105397-52C7-48F5-8CD1-7F3F8E103924}" type="datetimeFigureOut">
              <a:rPr lang="en-US" smtClean="0"/>
              <a:t>4/29/2022</a:t>
            </a:fld>
            <a:endParaRPr lang="en-US"/>
          </a:p>
        </p:txBody>
      </p:sp>
      <p:sp>
        <p:nvSpPr>
          <p:cNvPr id="6" name="Footer Placeholder 5">
            <a:extLst>
              <a:ext uri="{FF2B5EF4-FFF2-40B4-BE49-F238E27FC236}">
                <a16:creationId xmlns:a16="http://schemas.microsoft.com/office/drawing/2014/main" id="{72BA0A36-D083-4A86-BB97-0831FAA882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B31AD8-2FCF-46A5-A32E-20880E5462C8}"/>
              </a:ext>
            </a:extLst>
          </p:cNvPr>
          <p:cNvSpPr>
            <a:spLocks noGrp="1"/>
          </p:cNvSpPr>
          <p:nvPr>
            <p:ph type="sldNum" sz="quarter" idx="12"/>
          </p:nvPr>
        </p:nvSpPr>
        <p:spPr/>
        <p:txBody>
          <a:bodyPr/>
          <a:lstStyle/>
          <a:p>
            <a:fld id="{74F2B4B9-E622-43CA-8650-F3372F4FAF87}" type="slidenum">
              <a:rPr lang="en-US" smtClean="0"/>
              <a:t>‹#›</a:t>
            </a:fld>
            <a:endParaRPr lang="en-US"/>
          </a:p>
        </p:txBody>
      </p:sp>
    </p:spTree>
    <p:extLst>
      <p:ext uri="{BB962C8B-B14F-4D97-AF65-F5344CB8AC3E}">
        <p14:creationId xmlns:p14="http://schemas.microsoft.com/office/powerpoint/2010/main" val="2048396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www.facebook.com/teamKTUTS"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hyperlink" Target="https://www.facebook.com/teamKTUTS"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6E0D7"/>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553A03-06F2-4EEF-8A55-8DDDA5454C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681A29-C63E-4072-9431-7F52CA7C16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A95770-3834-4D6F-A77B-0ADA1CC4AC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105397-52C7-48F5-8CD1-7F3F8E103924}" type="datetimeFigureOut">
              <a:rPr lang="en-US" smtClean="0"/>
              <a:t>4/29/2022</a:t>
            </a:fld>
            <a:endParaRPr lang="en-US"/>
          </a:p>
        </p:txBody>
      </p:sp>
      <p:sp>
        <p:nvSpPr>
          <p:cNvPr id="5" name="Footer Placeholder 4">
            <a:extLst>
              <a:ext uri="{FF2B5EF4-FFF2-40B4-BE49-F238E27FC236}">
                <a16:creationId xmlns:a16="http://schemas.microsoft.com/office/drawing/2014/main" id="{10A0C7E5-1FE3-4E08-A151-074E2E5395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829DB1-7F7B-4E34-A107-6F914A175C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F2B4B9-E622-43CA-8650-F3372F4FAF87}" type="slidenum">
              <a:rPr lang="en-US" smtClean="0"/>
              <a:t>‹#›</a:t>
            </a:fld>
            <a:endParaRPr lang="en-US"/>
          </a:p>
        </p:txBody>
      </p:sp>
      <p:pic>
        <p:nvPicPr>
          <p:cNvPr id="7" name="Picture 6" descr="A picture containing diagram&#10;&#10;Description automatically generated">
            <a:extLst>
              <a:ext uri="{FF2B5EF4-FFF2-40B4-BE49-F238E27FC236}">
                <a16:creationId xmlns:a16="http://schemas.microsoft.com/office/drawing/2014/main" id="{214DD2DC-3F1C-4784-8B77-684145257F6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8211749" y="19731105"/>
            <a:ext cx="1881378" cy="1625303"/>
          </a:xfrm>
          <a:prstGeom prst="rect">
            <a:avLst/>
          </a:prstGeom>
        </p:spPr>
      </p:pic>
      <p:pic>
        <p:nvPicPr>
          <p:cNvPr id="8" name="Picture 7" descr="A picture containing diagram&#10;&#10;Description automatically generated">
            <a:extLst>
              <a:ext uri="{FF2B5EF4-FFF2-40B4-BE49-F238E27FC236}">
                <a16:creationId xmlns:a16="http://schemas.microsoft.com/office/drawing/2014/main" id="{5D4586BE-4945-4FB0-A577-35B2F791C35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190765" y="19731105"/>
            <a:ext cx="1881378" cy="1625303"/>
          </a:xfrm>
          <a:prstGeom prst="rect">
            <a:avLst/>
          </a:prstGeom>
        </p:spPr>
      </p:pic>
      <p:pic>
        <p:nvPicPr>
          <p:cNvPr id="9" name="Picture 8" descr="A picture containing diagram&#10;&#10;Description automatically generated">
            <a:extLst>
              <a:ext uri="{FF2B5EF4-FFF2-40B4-BE49-F238E27FC236}">
                <a16:creationId xmlns:a16="http://schemas.microsoft.com/office/drawing/2014/main" id="{9DA12452-8B37-4516-8852-E20C4975081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8211749" y="-6054977"/>
            <a:ext cx="1881378" cy="1625303"/>
          </a:xfrm>
          <a:prstGeom prst="rect">
            <a:avLst/>
          </a:prstGeom>
        </p:spPr>
      </p:pic>
      <p:pic>
        <p:nvPicPr>
          <p:cNvPr id="10" name="Picture 9" descr="A picture containing diagram&#10;&#10;Description automatically generated">
            <a:extLst>
              <a:ext uri="{FF2B5EF4-FFF2-40B4-BE49-F238E27FC236}">
                <a16:creationId xmlns:a16="http://schemas.microsoft.com/office/drawing/2014/main" id="{EF4AD8B9-F605-4E2F-9A82-657CE1821A7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210196" y="-5242326"/>
            <a:ext cx="1881378" cy="1625303"/>
          </a:xfrm>
          <a:prstGeom prst="rect">
            <a:avLst/>
          </a:prstGeom>
        </p:spPr>
      </p:pic>
      <p:sp>
        <p:nvSpPr>
          <p:cNvPr id="11" name="TextBox 10">
            <a:extLst>
              <a:ext uri="{FF2B5EF4-FFF2-40B4-BE49-F238E27FC236}">
                <a16:creationId xmlns:a16="http://schemas.microsoft.com/office/drawing/2014/main" id="{9EDF5543-8285-44C0-9229-B53A400AA530}"/>
              </a:ext>
            </a:extLst>
          </p:cNvPr>
          <p:cNvSpPr txBox="1"/>
          <p:nvPr userDrawn="1"/>
        </p:nvSpPr>
        <p:spPr>
          <a:xfrm>
            <a:off x="2772841" y="9034671"/>
            <a:ext cx="9311220" cy="923330"/>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14"/>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sp>
        <p:nvSpPr>
          <p:cNvPr id="12" name="TextBox 11">
            <a:extLst>
              <a:ext uri="{FF2B5EF4-FFF2-40B4-BE49-F238E27FC236}">
                <a16:creationId xmlns:a16="http://schemas.microsoft.com/office/drawing/2014/main" id="{F87E3BD8-0DA8-4F41-B37C-E224A19E0B2F}"/>
              </a:ext>
            </a:extLst>
          </p:cNvPr>
          <p:cNvSpPr txBox="1"/>
          <p:nvPr userDrawn="1"/>
        </p:nvSpPr>
        <p:spPr>
          <a:xfrm>
            <a:off x="11150600" y="-48141"/>
            <a:ext cx="933461" cy="369332"/>
          </a:xfrm>
          <a:prstGeom prst="rect">
            <a:avLst/>
          </a:prstGeom>
          <a:noFill/>
        </p:spPr>
        <p:txBody>
          <a:bodyPr wrap="none" rtlCol="0">
            <a:spAutoFit/>
            <a:scene3d>
              <a:camera prst="perspectiveFront"/>
              <a:lightRig rig="threePt" dir="t"/>
            </a:scene3d>
          </a:body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pic>
        <p:nvPicPr>
          <p:cNvPr id="13" name="Picture 12" descr="A picture containing diagram&#10;&#10;Description automatically generated">
            <a:extLst>
              <a:ext uri="{FF2B5EF4-FFF2-40B4-BE49-F238E27FC236}">
                <a16:creationId xmlns:a16="http://schemas.microsoft.com/office/drawing/2014/main" id="{5D4586BE-4945-4FB0-A577-35B2F791C35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28422" y="8683684"/>
            <a:ext cx="1881378" cy="1625303"/>
          </a:xfrm>
          <a:prstGeom prst="rect">
            <a:avLst/>
          </a:prstGeom>
        </p:spPr>
      </p:pic>
    </p:spTree>
    <p:extLst>
      <p:ext uri="{BB962C8B-B14F-4D97-AF65-F5344CB8AC3E}">
        <p14:creationId xmlns:p14="http://schemas.microsoft.com/office/powerpoint/2010/main" val="527820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ko-KR" altLang="en-US"/>
              <a:t>마스터 제목 스타일 편집</a:t>
            </a:r>
            <a:endParaRPr lang="en-GB"/>
          </a:p>
        </p:txBody>
      </p:sp>
      <p:sp>
        <p:nvSpPr>
          <p:cNvPr id="3" name="텍스트 개체 틀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GB"/>
          </a:p>
        </p:txBody>
      </p:sp>
      <p:sp>
        <p:nvSpPr>
          <p:cNvPr id="4" name="날짜 개체 틀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34D819-9F07-4261-B09B-9E467E5D9002}" type="datetimeFigureOut">
              <a:rPr lang="en-US" smtClean="0"/>
              <a:pPr/>
              <a:t>4/29/2022</a:t>
            </a:fld>
            <a:endParaRPr lang="en-US" dirty="0"/>
          </a:p>
        </p:txBody>
      </p:sp>
      <p:sp>
        <p:nvSpPr>
          <p:cNvPr id="5" name="바닥글 개체 틀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슬라이드 번호 개체 틀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66878-3199-4EAB-94E7-2D6D11070E14}" type="slidenum">
              <a:rPr lang="en-US" smtClean="0"/>
              <a:pPr/>
              <a:t>‹#›</a:t>
            </a:fld>
            <a:endParaRPr lang="en-US" dirty="0"/>
          </a:p>
        </p:txBody>
      </p:sp>
      <p:pic>
        <p:nvPicPr>
          <p:cNvPr id="7" name="Picture 6" descr="A picture containing diagram&#10;&#10;Description automatically generated">
            <a:extLst>
              <a:ext uri="{FF2B5EF4-FFF2-40B4-BE49-F238E27FC236}">
                <a16:creationId xmlns:a16="http://schemas.microsoft.com/office/drawing/2014/main" id="{9C1EC62B-7A8C-4861-83CC-D3FFB5FB715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1118810" y="19731105"/>
            <a:ext cx="1881378" cy="1625303"/>
          </a:xfrm>
          <a:prstGeom prst="rect">
            <a:avLst/>
          </a:prstGeom>
        </p:spPr>
      </p:pic>
      <p:pic>
        <p:nvPicPr>
          <p:cNvPr id="8" name="Picture 7" descr="A picture containing diagram&#10;&#10;Description automatically generated">
            <a:extLst>
              <a:ext uri="{FF2B5EF4-FFF2-40B4-BE49-F238E27FC236}">
                <a16:creationId xmlns:a16="http://schemas.microsoft.com/office/drawing/2014/main" id="{5D67DED2-BCA1-468F-9809-12E78F7AA66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5283704" y="19731105"/>
            <a:ext cx="1881378" cy="1625303"/>
          </a:xfrm>
          <a:prstGeom prst="rect">
            <a:avLst/>
          </a:prstGeom>
        </p:spPr>
      </p:pic>
      <p:pic>
        <p:nvPicPr>
          <p:cNvPr id="9" name="Picture 8" descr="A picture containing diagram&#10;&#10;Description automatically generated">
            <a:extLst>
              <a:ext uri="{FF2B5EF4-FFF2-40B4-BE49-F238E27FC236}">
                <a16:creationId xmlns:a16="http://schemas.microsoft.com/office/drawing/2014/main" id="{5CE7A03D-7073-4806-A132-DD5E4668F9D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1118810" y="-6054977"/>
            <a:ext cx="1881378" cy="1625303"/>
          </a:xfrm>
          <a:prstGeom prst="rect">
            <a:avLst/>
          </a:prstGeom>
        </p:spPr>
      </p:pic>
      <p:pic>
        <p:nvPicPr>
          <p:cNvPr id="10" name="Picture 9" descr="A picture containing diagram&#10;&#10;Description automatically generated">
            <a:extLst>
              <a:ext uri="{FF2B5EF4-FFF2-40B4-BE49-F238E27FC236}">
                <a16:creationId xmlns:a16="http://schemas.microsoft.com/office/drawing/2014/main" id="{F0C27E17-F9BF-41E0-B0E7-20C1F951155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5303135" y="-5242326"/>
            <a:ext cx="1881378" cy="1625303"/>
          </a:xfrm>
          <a:prstGeom prst="rect">
            <a:avLst/>
          </a:prstGeom>
        </p:spPr>
      </p:pic>
      <p:sp>
        <p:nvSpPr>
          <p:cNvPr id="12" name="TextBox 11">
            <a:extLst>
              <a:ext uri="{FF2B5EF4-FFF2-40B4-BE49-F238E27FC236}">
                <a16:creationId xmlns:a16="http://schemas.microsoft.com/office/drawing/2014/main" id="{ADFE8794-47B5-4EA8-BA48-D0ADF8C5D065}"/>
              </a:ext>
            </a:extLst>
          </p:cNvPr>
          <p:cNvSpPr txBox="1"/>
          <p:nvPr userDrawn="1"/>
        </p:nvSpPr>
        <p:spPr>
          <a:xfrm>
            <a:off x="11258539" y="-48142"/>
            <a:ext cx="933461" cy="369332"/>
          </a:xfrm>
          <a:prstGeom prst="rect">
            <a:avLst/>
          </a:prstGeom>
          <a:noFill/>
        </p:spPr>
        <p:txBody>
          <a:bodyPr wrap="none" rtlCol="0">
            <a:spAutoFit/>
            <a:scene3d>
              <a:camera prst="perspectiveFront"/>
              <a:lightRig rig="threePt" dir="t"/>
            </a:scene3d>
          </a:body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sp>
        <p:nvSpPr>
          <p:cNvPr id="13" name="TextBox 12">
            <a:extLst>
              <a:ext uri="{FF2B5EF4-FFF2-40B4-BE49-F238E27FC236}">
                <a16:creationId xmlns:a16="http://schemas.microsoft.com/office/drawing/2014/main" id="{9EDF5543-8285-44C0-9229-B53A400AA530}"/>
              </a:ext>
            </a:extLst>
          </p:cNvPr>
          <p:cNvSpPr txBox="1"/>
          <p:nvPr userDrawn="1"/>
        </p:nvSpPr>
        <p:spPr>
          <a:xfrm>
            <a:off x="2772841" y="9034671"/>
            <a:ext cx="9311220" cy="923330"/>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14"/>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pic>
        <p:nvPicPr>
          <p:cNvPr id="14" name="Picture 13" descr="A picture containing diagram&#10;&#10;Description automatically generated">
            <a:extLst>
              <a:ext uri="{FF2B5EF4-FFF2-40B4-BE49-F238E27FC236}">
                <a16:creationId xmlns:a16="http://schemas.microsoft.com/office/drawing/2014/main" id="{5D4586BE-4945-4FB0-A577-35B2F791C35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28422" y="8683684"/>
            <a:ext cx="1881378" cy="1625303"/>
          </a:xfrm>
          <a:prstGeom prst="rect">
            <a:avLst/>
          </a:prstGeom>
        </p:spPr>
      </p:pic>
    </p:spTree>
    <p:extLst>
      <p:ext uri="{BB962C8B-B14F-4D97-AF65-F5344CB8AC3E}">
        <p14:creationId xmlns:p14="http://schemas.microsoft.com/office/powerpoint/2010/main" val="25617457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slide" Target="slide14.xml"/><Relationship Id="rId18" Type="http://schemas.openxmlformats.org/officeDocument/2006/relationships/image" Target="../media/image12.gif"/><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slide" Target="slide8.xml"/><Relationship Id="rId17" Type="http://schemas.openxmlformats.org/officeDocument/2006/relationships/image" Target="../media/image15.svg"/><Relationship Id="rId2" Type="http://schemas.openxmlformats.org/officeDocument/2006/relationships/image" Target="../media/image7.png"/><Relationship Id="rId16"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slide" Target="slide6.xml"/><Relationship Id="rId5" Type="http://schemas.openxmlformats.org/officeDocument/2006/relationships/image" Target="../media/image9.svg"/><Relationship Id="rId15" Type="http://schemas.openxmlformats.org/officeDocument/2006/relationships/slide" Target="slide20.xml"/><Relationship Id="rId10" Type="http://schemas.openxmlformats.org/officeDocument/2006/relationships/slide" Target="slide5.xml"/><Relationship Id="rId19" Type="http://schemas.openxmlformats.org/officeDocument/2006/relationships/image" Target="../media/image23.gif"/><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slide" Target="slide16.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slide" Target="slide14.xml"/><Relationship Id="rId18" Type="http://schemas.openxmlformats.org/officeDocument/2006/relationships/image" Target="../media/image12.gif"/><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slide" Target="slide8.xml"/><Relationship Id="rId17" Type="http://schemas.openxmlformats.org/officeDocument/2006/relationships/image" Target="../media/image15.svg"/><Relationship Id="rId2" Type="http://schemas.openxmlformats.org/officeDocument/2006/relationships/image" Target="../media/image7.png"/><Relationship Id="rId16"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slide" Target="slide6.xml"/><Relationship Id="rId5" Type="http://schemas.openxmlformats.org/officeDocument/2006/relationships/image" Target="../media/image9.svg"/><Relationship Id="rId15" Type="http://schemas.openxmlformats.org/officeDocument/2006/relationships/slide" Target="slide20.xml"/><Relationship Id="rId10" Type="http://schemas.openxmlformats.org/officeDocument/2006/relationships/slide" Target="slide5.xml"/><Relationship Id="rId19" Type="http://schemas.openxmlformats.org/officeDocument/2006/relationships/image" Target="../media/image23.gif"/><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slide" Target="slide16.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slide" Target="slide14.xml"/><Relationship Id="rId18" Type="http://schemas.openxmlformats.org/officeDocument/2006/relationships/image" Target="../media/image12.gif"/><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slide" Target="slide8.xml"/><Relationship Id="rId17" Type="http://schemas.openxmlformats.org/officeDocument/2006/relationships/image" Target="../media/image15.svg"/><Relationship Id="rId2" Type="http://schemas.openxmlformats.org/officeDocument/2006/relationships/image" Target="../media/image7.png"/><Relationship Id="rId16"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slide" Target="slide6.xml"/><Relationship Id="rId5" Type="http://schemas.openxmlformats.org/officeDocument/2006/relationships/image" Target="../media/image9.svg"/><Relationship Id="rId15" Type="http://schemas.openxmlformats.org/officeDocument/2006/relationships/slide" Target="slide20.xml"/><Relationship Id="rId10" Type="http://schemas.openxmlformats.org/officeDocument/2006/relationships/slide" Target="slide5.xml"/><Relationship Id="rId19" Type="http://schemas.openxmlformats.org/officeDocument/2006/relationships/image" Target="../media/image23.gif"/><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slide" Target="slide16.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slide" Target="slide8.xml"/><Relationship Id="rId18" Type="http://schemas.openxmlformats.org/officeDocument/2006/relationships/image" Target="../media/image15.sv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slide" Target="slide6.xml"/><Relationship Id="rId17" Type="http://schemas.openxmlformats.org/officeDocument/2006/relationships/image" Target="../media/image11.png"/><Relationship Id="rId2" Type="http://schemas.openxmlformats.org/officeDocument/2006/relationships/image" Target="../media/image7.png"/><Relationship Id="rId16" Type="http://schemas.openxmlformats.org/officeDocument/2006/relationships/slide" Target="slide20.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slide" Target="slide5.xml"/><Relationship Id="rId5" Type="http://schemas.openxmlformats.org/officeDocument/2006/relationships/image" Target="../media/image9.svg"/><Relationship Id="rId15" Type="http://schemas.openxmlformats.org/officeDocument/2006/relationships/slide" Target="slide16.xml"/><Relationship Id="rId10" Type="http://schemas.openxmlformats.org/officeDocument/2006/relationships/image" Target="../media/image24.png"/><Relationship Id="rId19" Type="http://schemas.openxmlformats.org/officeDocument/2006/relationships/image" Target="../media/image13.gif"/><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slide" Target="slide14.xm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slide" Target="slide8.xml"/><Relationship Id="rId18" Type="http://schemas.openxmlformats.org/officeDocument/2006/relationships/image" Target="../media/image15.sv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slide" Target="slide6.xml"/><Relationship Id="rId17" Type="http://schemas.openxmlformats.org/officeDocument/2006/relationships/image" Target="../media/image11.png"/><Relationship Id="rId2" Type="http://schemas.openxmlformats.org/officeDocument/2006/relationships/image" Target="../media/image7.png"/><Relationship Id="rId16" Type="http://schemas.openxmlformats.org/officeDocument/2006/relationships/slide" Target="slide20.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slide" Target="slide5.xml"/><Relationship Id="rId5" Type="http://schemas.openxmlformats.org/officeDocument/2006/relationships/image" Target="../media/image9.svg"/><Relationship Id="rId15" Type="http://schemas.openxmlformats.org/officeDocument/2006/relationships/slide" Target="slide16.xml"/><Relationship Id="rId10" Type="http://schemas.openxmlformats.org/officeDocument/2006/relationships/image" Target="../media/image24.png"/><Relationship Id="rId19" Type="http://schemas.openxmlformats.org/officeDocument/2006/relationships/image" Target="../media/image13.gif"/><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slide" Target="slide14.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slide" Target="slide14.xml"/><Relationship Id="rId18" Type="http://schemas.openxmlformats.org/officeDocument/2006/relationships/image" Target="../media/image29.pn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slide" Target="slide8.xml"/><Relationship Id="rId17" Type="http://schemas.openxmlformats.org/officeDocument/2006/relationships/image" Target="../media/image15.svg"/><Relationship Id="rId2" Type="http://schemas.openxmlformats.org/officeDocument/2006/relationships/image" Target="../media/image7.png"/><Relationship Id="rId16"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slide" Target="slide6.xml"/><Relationship Id="rId5" Type="http://schemas.openxmlformats.org/officeDocument/2006/relationships/image" Target="../media/image9.svg"/><Relationship Id="rId15" Type="http://schemas.openxmlformats.org/officeDocument/2006/relationships/slide" Target="slide20.xml"/><Relationship Id="rId10" Type="http://schemas.openxmlformats.org/officeDocument/2006/relationships/slide" Target="slide5.xml"/><Relationship Id="rId19" Type="http://schemas.openxmlformats.org/officeDocument/2006/relationships/image" Target="../media/image25.pn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slide" Target="slide16.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8.gif"/><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26.jpg"/><Relationship Id="rId4" Type="http://schemas.openxmlformats.org/officeDocument/2006/relationships/audio" Target="../media/audio3.wav"/></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audio" Target="../media/audio4.wav"/><Relationship Id="rId7"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audio" Target="../media/audio2.wav"/><Relationship Id="rId10" Type="http://schemas.openxmlformats.org/officeDocument/2006/relationships/image" Target="../media/image36.png"/><Relationship Id="rId4" Type="http://schemas.openxmlformats.org/officeDocument/2006/relationships/audio" Target="../media/audio3.wav"/><Relationship Id="rId9" Type="http://schemas.openxmlformats.org/officeDocument/2006/relationships/image" Target="../media/image35.png"/></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audio" Target="../media/audio4.wav"/><Relationship Id="rId7"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audio" Target="../media/audio3.wav"/><Relationship Id="rId10" Type="http://schemas.openxmlformats.org/officeDocument/2006/relationships/image" Target="../media/image36.png"/><Relationship Id="rId4" Type="http://schemas.openxmlformats.org/officeDocument/2006/relationships/audio" Target="../media/audio2.wav"/><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slide" Target="slide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0.png"/><Relationship Id="rId3" Type="http://schemas.openxmlformats.org/officeDocument/2006/relationships/slide" Target="slide6.xml"/><Relationship Id="rId7" Type="http://schemas.openxmlformats.org/officeDocument/2006/relationships/image" Target="../media/image7.png"/><Relationship Id="rId12" Type="http://schemas.openxmlformats.org/officeDocument/2006/relationships/image" Target="../media/image11.svg"/><Relationship Id="rId2" Type="http://schemas.openxmlformats.org/officeDocument/2006/relationships/slide" Target="slide5.xml"/><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slide" Target="slide16.xml"/><Relationship Id="rId11" Type="http://schemas.openxmlformats.org/officeDocument/2006/relationships/image" Target="../media/image9.png"/><Relationship Id="rId5" Type="http://schemas.openxmlformats.org/officeDocument/2006/relationships/slide" Target="slide14.xml"/><Relationship Id="rId15" Type="http://schemas.openxmlformats.org/officeDocument/2006/relationships/image" Target="../media/image11.png"/><Relationship Id="rId10" Type="http://schemas.openxmlformats.org/officeDocument/2006/relationships/image" Target="../media/image9.svg"/><Relationship Id="rId4" Type="http://schemas.openxmlformats.org/officeDocument/2006/relationships/slide" Target="slide8.xml"/><Relationship Id="rId9" Type="http://schemas.openxmlformats.org/officeDocument/2006/relationships/image" Target="../media/image8.png"/><Relationship Id="rId14" Type="http://schemas.openxmlformats.org/officeDocument/2006/relationships/image" Target="../media/image13.svg"/></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svg"/><Relationship Id="rId18" Type="http://schemas.openxmlformats.org/officeDocument/2006/relationships/image" Target="../media/image15.svg"/><Relationship Id="rId3" Type="http://schemas.openxmlformats.org/officeDocument/2006/relationships/slide" Target="slide5.xml"/><Relationship Id="rId21" Type="http://schemas.openxmlformats.org/officeDocument/2006/relationships/image" Target="../media/image14.gif"/><Relationship Id="rId7" Type="http://schemas.openxmlformats.org/officeDocument/2006/relationships/slide" Target="slide16.xml"/><Relationship Id="rId12" Type="http://schemas.openxmlformats.org/officeDocument/2006/relationships/image" Target="../media/image9.png"/><Relationship Id="rId17" Type="http://schemas.openxmlformats.org/officeDocument/2006/relationships/image" Target="../media/image11.png"/><Relationship Id="rId2" Type="http://schemas.openxmlformats.org/officeDocument/2006/relationships/image" Target="../media/image6.gif"/><Relationship Id="rId16" Type="http://schemas.openxmlformats.org/officeDocument/2006/relationships/slide" Target="slide20.xml"/><Relationship Id="rId20" Type="http://schemas.openxmlformats.org/officeDocument/2006/relationships/image" Target="../media/image13.gif"/><Relationship Id="rId1" Type="http://schemas.openxmlformats.org/officeDocument/2006/relationships/slideLayout" Target="../slideLayouts/slideLayout7.xml"/><Relationship Id="rId6" Type="http://schemas.openxmlformats.org/officeDocument/2006/relationships/slide" Target="slide14.xml"/><Relationship Id="rId11" Type="http://schemas.openxmlformats.org/officeDocument/2006/relationships/image" Target="../media/image9.svg"/><Relationship Id="rId5" Type="http://schemas.openxmlformats.org/officeDocument/2006/relationships/slide" Target="slide8.xml"/><Relationship Id="rId15" Type="http://schemas.openxmlformats.org/officeDocument/2006/relationships/image" Target="../media/image13.svg"/><Relationship Id="rId10" Type="http://schemas.openxmlformats.org/officeDocument/2006/relationships/image" Target="../media/image8.png"/><Relationship Id="rId19" Type="http://schemas.openxmlformats.org/officeDocument/2006/relationships/image" Target="../media/image12.gif"/><Relationship Id="rId4" Type="http://schemas.openxmlformats.org/officeDocument/2006/relationships/slide" Target="slide6.xml"/><Relationship Id="rId9" Type="http://schemas.openxmlformats.org/officeDocument/2006/relationships/image" Target="../media/image7.svg"/><Relationship Id="rId14" Type="http://schemas.openxmlformats.org/officeDocument/2006/relationships/image" Target="../media/image10.png"/><Relationship Id="rId22" Type="http://schemas.openxmlformats.org/officeDocument/2006/relationships/image" Target="../media/image15.gif"/></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0.png"/><Relationship Id="rId18" Type="http://schemas.openxmlformats.org/officeDocument/2006/relationships/image" Target="../media/image16.png"/><Relationship Id="rId3" Type="http://schemas.openxmlformats.org/officeDocument/2006/relationships/slide" Target="slide6.xml"/><Relationship Id="rId7" Type="http://schemas.openxmlformats.org/officeDocument/2006/relationships/image" Target="../media/image7.png"/><Relationship Id="rId12" Type="http://schemas.openxmlformats.org/officeDocument/2006/relationships/image" Target="../media/image11.svg"/><Relationship Id="rId17" Type="http://schemas.openxmlformats.org/officeDocument/2006/relationships/image" Target="../media/image15.svg"/><Relationship Id="rId2" Type="http://schemas.openxmlformats.org/officeDocument/2006/relationships/slide" Target="slide5.xml"/><Relationship Id="rId16"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slide" Target="slide16.xml"/><Relationship Id="rId11" Type="http://schemas.openxmlformats.org/officeDocument/2006/relationships/image" Target="../media/image9.png"/><Relationship Id="rId5" Type="http://schemas.openxmlformats.org/officeDocument/2006/relationships/slide" Target="slide14.xml"/><Relationship Id="rId15" Type="http://schemas.openxmlformats.org/officeDocument/2006/relationships/slide" Target="slide20.xml"/><Relationship Id="rId10" Type="http://schemas.openxmlformats.org/officeDocument/2006/relationships/image" Target="../media/image9.svg"/><Relationship Id="rId4" Type="http://schemas.openxmlformats.org/officeDocument/2006/relationships/slide" Target="slide8.xml"/><Relationship Id="rId9" Type="http://schemas.openxmlformats.org/officeDocument/2006/relationships/image" Target="../media/image8.png"/><Relationship Id="rId14" Type="http://schemas.openxmlformats.org/officeDocument/2006/relationships/image" Target="../media/image13.svg"/></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slide" Target="slide5.xml"/><Relationship Id="rId18" Type="http://schemas.openxmlformats.org/officeDocument/2006/relationships/slide" Target="slide20.xml"/><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image" Target="../media/image18.png"/><Relationship Id="rId17" Type="http://schemas.openxmlformats.org/officeDocument/2006/relationships/slide" Target="slide16.xml"/><Relationship Id="rId2" Type="http://schemas.openxmlformats.org/officeDocument/2006/relationships/audio" Target="../media/audio1.wav"/><Relationship Id="rId16" Type="http://schemas.openxmlformats.org/officeDocument/2006/relationships/slide" Target="slide14.xml"/><Relationship Id="rId20"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7.jpeg"/><Relationship Id="rId5" Type="http://schemas.openxmlformats.org/officeDocument/2006/relationships/image" Target="../media/image8.png"/><Relationship Id="rId15" Type="http://schemas.openxmlformats.org/officeDocument/2006/relationships/slide" Target="slide8.xml"/><Relationship Id="rId10" Type="http://schemas.openxmlformats.org/officeDocument/2006/relationships/image" Target="../media/image13.svg"/><Relationship Id="rId19" Type="http://schemas.openxmlformats.org/officeDocument/2006/relationships/image" Target="../media/image11.png"/><Relationship Id="rId4" Type="http://schemas.openxmlformats.org/officeDocument/2006/relationships/image" Target="../media/image7.svg"/><Relationship Id="rId9" Type="http://schemas.openxmlformats.org/officeDocument/2006/relationships/image" Target="../media/image10.png"/><Relationship Id="rId14" Type="http://schemas.openxmlformats.org/officeDocument/2006/relationships/slide" Target="slide6.xml"/></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slide" Target="slide8.xml"/><Relationship Id="rId18" Type="http://schemas.openxmlformats.org/officeDocument/2006/relationships/image" Target="../media/image15.svg"/><Relationship Id="rId3" Type="http://schemas.openxmlformats.org/officeDocument/2006/relationships/image" Target="../media/image7.png"/><Relationship Id="rId21" Type="http://schemas.openxmlformats.org/officeDocument/2006/relationships/image" Target="../media/image20.gif"/><Relationship Id="rId7" Type="http://schemas.openxmlformats.org/officeDocument/2006/relationships/image" Target="../media/image9.png"/><Relationship Id="rId12" Type="http://schemas.openxmlformats.org/officeDocument/2006/relationships/slide" Target="slide6.xml"/><Relationship Id="rId17" Type="http://schemas.openxmlformats.org/officeDocument/2006/relationships/image" Target="../media/image11.png"/><Relationship Id="rId2" Type="http://schemas.openxmlformats.org/officeDocument/2006/relationships/notesSlide" Target="../notesSlides/notesSlide1.xml"/><Relationship Id="rId16" Type="http://schemas.openxmlformats.org/officeDocument/2006/relationships/slide" Target="slide20.xml"/><Relationship Id="rId20" Type="http://schemas.openxmlformats.org/officeDocument/2006/relationships/image" Target="../media/image19.gif"/><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slide" Target="slide5.xml"/><Relationship Id="rId5" Type="http://schemas.openxmlformats.org/officeDocument/2006/relationships/image" Target="../media/image8.png"/><Relationship Id="rId15" Type="http://schemas.openxmlformats.org/officeDocument/2006/relationships/slide" Target="slide16.xml"/><Relationship Id="rId10" Type="http://schemas.openxmlformats.org/officeDocument/2006/relationships/image" Target="../media/image13.svg"/><Relationship Id="rId19" Type="http://schemas.openxmlformats.org/officeDocument/2006/relationships/image" Target="../media/image15.gif"/><Relationship Id="rId4" Type="http://schemas.openxmlformats.org/officeDocument/2006/relationships/image" Target="../media/image7.svg"/><Relationship Id="rId9" Type="http://schemas.openxmlformats.org/officeDocument/2006/relationships/image" Target="../media/image10.png"/><Relationship Id="rId14" Type="http://schemas.openxmlformats.org/officeDocument/2006/relationships/slide" Target="slide14.xml"/><Relationship Id="rId22" Type="http://schemas.openxmlformats.org/officeDocument/2006/relationships/image" Target="../media/image21.gif"/></Relationships>
</file>

<file path=ppt/slides/_rels/slide7.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slide" Target="slide8.xml"/><Relationship Id="rId18" Type="http://schemas.openxmlformats.org/officeDocument/2006/relationships/image" Target="../media/image15.svg"/><Relationship Id="rId3" Type="http://schemas.openxmlformats.org/officeDocument/2006/relationships/image" Target="../media/image7.png"/><Relationship Id="rId21" Type="http://schemas.openxmlformats.org/officeDocument/2006/relationships/image" Target="../media/image20.gif"/><Relationship Id="rId7" Type="http://schemas.openxmlformats.org/officeDocument/2006/relationships/image" Target="../media/image9.png"/><Relationship Id="rId12" Type="http://schemas.openxmlformats.org/officeDocument/2006/relationships/slide" Target="slide6.xml"/><Relationship Id="rId17" Type="http://schemas.openxmlformats.org/officeDocument/2006/relationships/image" Target="../media/image11.png"/><Relationship Id="rId2" Type="http://schemas.openxmlformats.org/officeDocument/2006/relationships/slideLayout" Target="../slideLayouts/slideLayout7.xml"/><Relationship Id="rId16" Type="http://schemas.openxmlformats.org/officeDocument/2006/relationships/slide" Target="slide20.xml"/><Relationship Id="rId20" Type="http://schemas.openxmlformats.org/officeDocument/2006/relationships/image" Target="../media/image19.gif"/><Relationship Id="rId1" Type="http://schemas.openxmlformats.org/officeDocument/2006/relationships/tags" Target="../tags/tag1.xml"/><Relationship Id="rId6" Type="http://schemas.openxmlformats.org/officeDocument/2006/relationships/image" Target="../media/image9.svg"/><Relationship Id="rId11" Type="http://schemas.openxmlformats.org/officeDocument/2006/relationships/slide" Target="slide5.xml"/><Relationship Id="rId5" Type="http://schemas.openxmlformats.org/officeDocument/2006/relationships/image" Target="../media/image8.png"/><Relationship Id="rId15" Type="http://schemas.openxmlformats.org/officeDocument/2006/relationships/slide" Target="slide16.xml"/><Relationship Id="rId10" Type="http://schemas.openxmlformats.org/officeDocument/2006/relationships/image" Target="../media/image13.svg"/><Relationship Id="rId19" Type="http://schemas.openxmlformats.org/officeDocument/2006/relationships/image" Target="../media/image15.gif"/><Relationship Id="rId4" Type="http://schemas.openxmlformats.org/officeDocument/2006/relationships/image" Target="../media/image7.svg"/><Relationship Id="rId9" Type="http://schemas.openxmlformats.org/officeDocument/2006/relationships/image" Target="../media/image10.png"/><Relationship Id="rId14" Type="http://schemas.openxmlformats.org/officeDocument/2006/relationships/slide" Target="slide14.xml"/><Relationship Id="rId22" Type="http://schemas.openxmlformats.org/officeDocument/2006/relationships/image" Target="../media/image21.gif"/></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slide" Target="slide14.xml"/><Relationship Id="rId18" Type="http://schemas.openxmlformats.org/officeDocument/2006/relationships/image" Target="../media/image22.gif"/><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slide" Target="slide8.xml"/><Relationship Id="rId17" Type="http://schemas.openxmlformats.org/officeDocument/2006/relationships/image" Target="../media/image15.svg"/><Relationship Id="rId2" Type="http://schemas.openxmlformats.org/officeDocument/2006/relationships/image" Target="../media/image7.png"/><Relationship Id="rId16"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slide" Target="slide6.xml"/><Relationship Id="rId5" Type="http://schemas.openxmlformats.org/officeDocument/2006/relationships/image" Target="../media/image9.svg"/><Relationship Id="rId15" Type="http://schemas.openxmlformats.org/officeDocument/2006/relationships/slide" Target="slide20.xml"/><Relationship Id="rId10" Type="http://schemas.openxmlformats.org/officeDocument/2006/relationships/slide" Target="slide5.xml"/><Relationship Id="rId19" Type="http://schemas.openxmlformats.org/officeDocument/2006/relationships/image" Target="../media/image14.gif"/><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slide" Target="slide16.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slide" Target="slide14.xml"/><Relationship Id="rId18" Type="http://schemas.openxmlformats.org/officeDocument/2006/relationships/image" Target="../media/image12.gif"/><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slide" Target="slide8.xml"/><Relationship Id="rId17" Type="http://schemas.openxmlformats.org/officeDocument/2006/relationships/image" Target="../media/image15.svg"/><Relationship Id="rId2" Type="http://schemas.openxmlformats.org/officeDocument/2006/relationships/image" Target="../media/image7.png"/><Relationship Id="rId16"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slide" Target="slide6.xml"/><Relationship Id="rId5" Type="http://schemas.openxmlformats.org/officeDocument/2006/relationships/image" Target="../media/image9.svg"/><Relationship Id="rId15" Type="http://schemas.openxmlformats.org/officeDocument/2006/relationships/slide" Target="slide20.xml"/><Relationship Id="rId10" Type="http://schemas.openxmlformats.org/officeDocument/2006/relationships/slide" Target="slide5.xml"/><Relationship Id="rId19" Type="http://schemas.openxmlformats.org/officeDocument/2006/relationships/image" Target="../media/image23.gif"/><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slide" Target="slide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2000"/>
          </a:stretch>
        </a:blipFill>
        <a:effectLst/>
      </p:bgPr>
    </p:bg>
    <p:spTree>
      <p:nvGrpSpPr>
        <p:cNvPr id="1" name=""/>
        <p:cNvGrpSpPr/>
        <p:nvPr/>
      </p:nvGrpSpPr>
      <p:grpSpPr>
        <a:xfrm>
          <a:off x="0" y="0"/>
          <a:ext cx="0" cy="0"/>
          <a:chOff x="0" y="0"/>
          <a:chExt cx="0" cy="0"/>
        </a:xfrm>
      </p:grpSpPr>
      <p:sp>
        <p:nvSpPr>
          <p:cNvPr id="258" name="Freeform: Shape 257">
            <a:extLst>
              <a:ext uri="{FF2B5EF4-FFF2-40B4-BE49-F238E27FC236}">
                <a16:creationId xmlns:a16="http://schemas.microsoft.com/office/drawing/2014/main" id="{6D08BA82-64BA-465A-85DF-DEB84B861FD4}"/>
              </a:ext>
            </a:extLst>
          </p:cNvPr>
          <p:cNvSpPr/>
          <p:nvPr/>
        </p:nvSpPr>
        <p:spPr>
          <a:xfrm>
            <a:off x="1008803" y="1019278"/>
            <a:ext cx="10547980" cy="5028179"/>
          </a:xfrm>
          <a:custGeom>
            <a:avLst/>
            <a:gdLst>
              <a:gd name="connsiteX0" fmla="*/ 4330524 w 10225247"/>
              <a:gd name="connsiteY0" fmla="*/ 485 h 5227908"/>
              <a:gd name="connsiteX1" fmla="*/ 4751352 w 10225247"/>
              <a:gd name="connsiteY1" fmla="*/ 62974 h 5227908"/>
              <a:gd name="connsiteX2" fmla="*/ 5656797 w 10225247"/>
              <a:gd name="connsiteY2" fmla="*/ 735591 h 5227908"/>
              <a:gd name="connsiteX3" fmla="*/ 6626918 w 10225247"/>
              <a:gd name="connsiteY3" fmla="*/ 1201249 h 5227908"/>
              <a:gd name="connsiteX4" fmla="*/ 7765192 w 10225247"/>
              <a:gd name="connsiteY4" fmla="*/ 1666907 h 5227908"/>
              <a:gd name="connsiteX5" fmla="*/ 8981076 w 10225247"/>
              <a:gd name="connsiteY5" fmla="*/ 1395273 h 5227908"/>
              <a:gd name="connsiteX6" fmla="*/ 9356189 w 10225247"/>
              <a:gd name="connsiteY6" fmla="*/ 2016150 h 5227908"/>
              <a:gd name="connsiteX7" fmla="*/ 9110426 w 10225247"/>
              <a:gd name="connsiteY7" fmla="*/ 2611157 h 5227908"/>
              <a:gd name="connsiteX8" fmla="*/ 9394994 w 10225247"/>
              <a:gd name="connsiteY8" fmla="*/ 3594213 h 5227908"/>
              <a:gd name="connsiteX9" fmla="*/ 10028805 w 10225247"/>
              <a:gd name="connsiteY9" fmla="*/ 4111610 h 5227908"/>
              <a:gd name="connsiteX10" fmla="*/ 10039419 w 10225247"/>
              <a:gd name="connsiteY10" fmla="*/ 5176208 h 5227908"/>
              <a:gd name="connsiteX11" fmla="*/ 9978358 w 10225247"/>
              <a:gd name="connsiteY11" fmla="*/ 5227908 h 5227908"/>
              <a:gd name="connsiteX12" fmla="*/ 232451 w 10225247"/>
              <a:gd name="connsiteY12" fmla="*/ 5227908 h 5227908"/>
              <a:gd name="connsiteX13" fmla="*/ 161116 w 10225247"/>
              <a:gd name="connsiteY13" fmla="*/ 5142818 h 5227908"/>
              <a:gd name="connsiteX14" fmla="*/ 81839 w 10225247"/>
              <a:gd name="connsiteY14" fmla="*/ 4991187 h 5227908"/>
              <a:gd name="connsiteX15" fmla="*/ 68903 w 10225247"/>
              <a:gd name="connsiteY15" fmla="*/ 4202156 h 5227908"/>
              <a:gd name="connsiteX16" fmla="*/ 780325 w 10225247"/>
              <a:gd name="connsiteY16" fmla="*/ 3788237 h 5227908"/>
              <a:gd name="connsiteX17" fmla="*/ 754456 w 10225247"/>
              <a:gd name="connsiteY17" fmla="*/ 2934531 h 5227908"/>
              <a:gd name="connsiteX18" fmla="*/ 638041 w 10225247"/>
              <a:gd name="connsiteY18" fmla="*/ 2248979 h 5227908"/>
              <a:gd name="connsiteX19" fmla="*/ 922609 w 10225247"/>
              <a:gd name="connsiteY19" fmla="*/ 1472882 h 5227908"/>
              <a:gd name="connsiteX20" fmla="*/ 1440007 w 10225247"/>
              <a:gd name="connsiteY20" fmla="*/ 1227119 h 5227908"/>
              <a:gd name="connsiteX21" fmla="*/ 2293714 w 10225247"/>
              <a:gd name="connsiteY21" fmla="*/ 1369403 h 5227908"/>
              <a:gd name="connsiteX22" fmla="*/ 2772306 w 10225247"/>
              <a:gd name="connsiteY22" fmla="*/ 1123640 h 5227908"/>
              <a:gd name="connsiteX23" fmla="*/ 3069810 w 10225247"/>
              <a:gd name="connsiteY23" fmla="*/ 593307 h 5227908"/>
              <a:gd name="connsiteX24" fmla="*/ 3651882 w 10225247"/>
              <a:gd name="connsiteY24" fmla="*/ 88844 h 5227908"/>
              <a:gd name="connsiteX25" fmla="*/ 4330524 w 10225247"/>
              <a:gd name="connsiteY25" fmla="*/ 485 h 52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225247" h="5227908">
                <a:moveTo>
                  <a:pt x="4330524" y="485"/>
                </a:moveTo>
                <a:cubicBezTo>
                  <a:pt x="4479516" y="3655"/>
                  <a:pt x="4626045" y="22552"/>
                  <a:pt x="4751352" y="62974"/>
                </a:cubicBezTo>
                <a:cubicBezTo>
                  <a:pt x="5085504" y="170765"/>
                  <a:pt x="5656797" y="735591"/>
                  <a:pt x="5656797" y="735591"/>
                </a:cubicBezTo>
                <a:cubicBezTo>
                  <a:pt x="5818484" y="813201"/>
                  <a:pt x="6275518" y="1046030"/>
                  <a:pt x="6626918" y="1201249"/>
                </a:cubicBezTo>
                <a:cubicBezTo>
                  <a:pt x="6978317" y="1356469"/>
                  <a:pt x="7362053" y="1645349"/>
                  <a:pt x="7765192" y="1666907"/>
                </a:cubicBezTo>
                <a:cubicBezTo>
                  <a:pt x="8192045" y="1554804"/>
                  <a:pt x="8715910" y="1337066"/>
                  <a:pt x="8981076" y="1395273"/>
                </a:cubicBezTo>
                <a:cubicBezTo>
                  <a:pt x="9246243" y="1453481"/>
                  <a:pt x="9369124" y="1804879"/>
                  <a:pt x="9356189" y="2016150"/>
                </a:cubicBezTo>
                <a:cubicBezTo>
                  <a:pt x="9226840" y="2210174"/>
                  <a:pt x="9103958" y="2348146"/>
                  <a:pt x="9110426" y="2611157"/>
                </a:cubicBezTo>
                <a:cubicBezTo>
                  <a:pt x="9116893" y="2874168"/>
                  <a:pt x="9224684" y="3365695"/>
                  <a:pt x="9394994" y="3594213"/>
                </a:cubicBezTo>
                <a:cubicBezTo>
                  <a:pt x="9565304" y="3822730"/>
                  <a:pt x="9858495" y="3809795"/>
                  <a:pt x="10028805" y="4111610"/>
                </a:cubicBezTo>
                <a:cubicBezTo>
                  <a:pt x="10145894" y="4319108"/>
                  <a:pt x="10399524" y="4809878"/>
                  <a:pt x="10039419" y="5176208"/>
                </a:cubicBezTo>
                <a:lnTo>
                  <a:pt x="9978358" y="5227908"/>
                </a:lnTo>
                <a:lnTo>
                  <a:pt x="232451" y="5227908"/>
                </a:lnTo>
                <a:lnTo>
                  <a:pt x="161116" y="5142818"/>
                </a:lnTo>
                <a:cubicBezTo>
                  <a:pt x="128795" y="5095811"/>
                  <a:pt x="101780" y="5045621"/>
                  <a:pt x="81839" y="4991187"/>
                </a:cubicBezTo>
                <a:cubicBezTo>
                  <a:pt x="2073" y="4773448"/>
                  <a:pt x="-47511" y="4402647"/>
                  <a:pt x="68903" y="4202156"/>
                </a:cubicBezTo>
                <a:cubicBezTo>
                  <a:pt x="185317" y="4001664"/>
                  <a:pt x="666066" y="3999508"/>
                  <a:pt x="780325" y="3788237"/>
                </a:cubicBezTo>
                <a:cubicBezTo>
                  <a:pt x="894584" y="3576966"/>
                  <a:pt x="778169" y="3191075"/>
                  <a:pt x="754456" y="2934531"/>
                </a:cubicBezTo>
                <a:cubicBezTo>
                  <a:pt x="730742" y="2677988"/>
                  <a:pt x="610016" y="2492586"/>
                  <a:pt x="638041" y="2248979"/>
                </a:cubicBezTo>
                <a:cubicBezTo>
                  <a:pt x="666066" y="2005371"/>
                  <a:pt x="788948" y="1643193"/>
                  <a:pt x="922609" y="1472882"/>
                </a:cubicBezTo>
                <a:cubicBezTo>
                  <a:pt x="1056271" y="1302572"/>
                  <a:pt x="1211490" y="1244365"/>
                  <a:pt x="1440007" y="1227119"/>
                </a:cubicBezTo>
                <a:cubicBezTo>
                  <a:pt x="1668525" y="1209873"/>
                  <a:pt x="2071664" y="1386649"/>
                  <a:pt x="2293714" y="1369403"/>
                </a:cubicBezTo>
                <a:cubicBezTo>
                  <a:pt x="2515764" y="1352157"/>
                  <a:pt x="2642956" y="1252989"/>
                  <a:pt x="2772306" y="1123640"/>
                </a:cubicBezTo>
                <a:cubicBezTo>
                  <a:pt x="2901655" y="994290"/>
                  <a:pt x="2923214" y="765773"/>
                  <a:pt x="3069810" y="593307"/>
                </a:cubicBezTo>
                <a:cubicBezTo>
                  <a:pt x="3216405" y="420841"/>
                  <a:pt x="3371625" y="177233"/>
                  <a:pt x="3651882" y="88844"/>
                </a:cubicBezTo>
                <a:cubicBezTo>
                  <a:pt x="3827043" y="33601"/>
                  <a:pt x="4082205" y="-4799"/>
                  <a:pt x="4330524" y="485"/>
                </a:cubicBezTo>
                <a:close/>
              </a:path>
            </a:pathLst>
          </a:custGeom>
          <a:solidFill>
            <a:srgbClr val="8C7D78">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6" name="Group 265">
            <a:extLst>
              <a:ext uri="{FF2B5EF4-FFF2-40B4-BE49-F238E27FC236}">
                <a16:creationId xmlns:a16="http://schemas.microsoft.com/office/drawing/2014/main" id="{DAAF4AD6-2A04-4198-9C30-8AEB06CC3A13}"/>
              </a:ext>
            </a:extLst>
          </p:cNvPr>
          <p:cNvGrpSpPr/>
          <p:nvPr/>
        </p:nvGrpSpPr>
        <p:grpSpPr>
          <a:xfrm>
            <a:off x="1175655" y="-4138"/>
            <a:ext cx="9840690" cy="2009201"/>
            <a:chOff x="1175655" y="-4138"/>
            <a:chExt cx="9840690" cy="2009201"/>
          </a:xfrm>
        </p:grpSpPr>
        <p:grpSp>
          <p:nvGrpSpPr>
            <p:cNvPr id="254" name="Group 253">
              <a:extLst>
                <a:ext uri="{FF2B5EF4-FFF2-40B4-BE49-F238E27FC236}">
                  <a16:creationId xmlns:a16="http://schemas.microsoft.com/office/drawing/2014/main" id="{24DF36AD-B497-44BF-8D9B-2258D76C0E2F}"/>
                </a:ext>
              </a:extLst>
            </p:cNvPr>
            <p:cNvGrpSpPr/>
            <p:nvPr/>
          </p:nvGrpSpPr>
          <p:grpSpPr>
            <a:xfrm>
              <a:off x="1175655" y="706557"/>
              <a:ext cx="9840690" cy="1298506"/>
              <a:chOff x="1175655" y="706557"/>
              <a:chExt cx="9840690" cy="1298506"/>
            </a:xfrm>
          </p:grpSpPr>
          <p:grpSp>
            <p:nvGrpSpPr>
              <p:cNvPr id="253" name="Group 252">
                <a:extLst>
                  <a:ext uri="{FF2B5EF4-FFF2-40B4-BE49-F238E27FC236}">
                    <a16:creationId xmlns:a16="http://schemas.microsoft.com/office/drawing/2014/main" id="{AAF82060-30F7-4A44-B72B-99B2D1E81B2D}"/>
                  </a:ext>
                </a:extLst>
              </p:cNvPr>
              <p:cNvGrpSpPr/>
              <p:nvPr/>
            </p:nvGrpSpPr>
            <p:grpSpPr>
              <a:xfrm>
                <a:off x="1175655" y="706557"/>
                <a:ext cx="9840690" cy="1298506"/>
                <a:chOff x="1175655" y="706557"/>
                <a:chExt cx="9840690" cy="1298506"/>
              </a:xfrm>
            </p:grpSpPr>
            <p:sp>
              <p:nvSpPr>
                <p:cNvPr id="251" name="Rectangle: Rounded Corners 250">
                  <a:extLst>
                    <a:ext uri="{FF2B5EF4-FFF2-40B4-BE49-F238E27FC236}">
                      <a16:creationId xmlns:a16="http://schemas.microsoft.com/office/drawing/2014/main" id="{0412D8D9-6EB7-4B62-A367-AF965E891771}"/>
                    </a:ext>
                  </a:extLst>
                </p:cNvPr>
                <p:cNvSpPr/>
                <p:nvPr/>
              </p:nvSpPr>
              <p:spPr>
                <a:xfrm>
                  <a:off x="1175655" y="706557"/>
                  <a:ext cx="9840690" cy="1298506"/>
                </a:xfrm>
                <a:prstGeom prst="roundRect">
                  <a:avLst>
                    <a:gd name="adj" fmla="val 26727"/>
                  </a:avLst>
                </a:prstGeom>
                <a:solidFill>
                  <a:srgbClr val="BCB2AA"/>
                </a:solidFill>
                <a:ln w="38100">
                  <a:solidFill>
                    <a:srgbClr val="5F5A6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ctangle: Rounded Corners 251">
                  <a:extLst>
                    <a:ext uri="{FF2B5EF4-FFF2-40B4-BE49-F238E27FC236}">
                      <a16:creationId xmlns:a16="http://schemas.microsoft.com/office/drawing/2014/main" id="{A7625C91-0753-4181-9175-2B9640F885E9}"/>
                    </a:ext>
                  </a:extLst>
                </p:cNvPr>
                <p:cNvSpPr/>
                <p:nvPr/>
              </p:nvSpPr>
              <p:spPr>
                <a:xfrm>
                  <a:off x="1310039" y="810543"/>
                  <a:ext cx="9586430" cy="1103382"/>
                </a:xfrm>
                <a:prstGeom prst="roundRect">
                  <a:avLst>
                    <a:gd name="adj" fmla="val 26727"/>
                  </a:avLst>
                </a:prstGeom>
                <a:noFill/>
                <a:ln w="38100">
                  <a:solidFill>
                    <a:srgbClr val="5F5A6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0" name="TextBox 249">
                <a:extLst>
                  <a:ext uri="{FF2B5EF4-FFF2-40B4-BE49-F238E27FC236}">
                    <a16:creationId xmlns:a16="http://schemas.microsoft.com/office/drawing/2014/main" id="{22647A8E-1812-43EC-A5BC-5395F6A5393A}"/>
                  </a:ext>
                </a:extLst>
              </p:cNvPr>
              <p:cNvSpPr txBox="1"/>
              <p:nvPr/>
            </p:nvSpPr>
            <p:spPr>
              <a:xfrm>
                <a:off x="1295531" y="837188"/>
                <a:ext cx="9600938" cy="1015663"/>
              </a:xfrm>
              <a:prstGeom prst="rect">
                <a:avLst/>
              </a:prstGeom>
              <a:noFill/>
            </p:spPr>
            <p:txBody>
              <a:bodyPr wrap="square" rtlCol="0">
                <a:spAutoFit/>
              </a:bodyPr>
              <a:lstStyle/>
              <a:p>
                <a:pPr algn="ctr"/>
                <a:r>
                  <a:rPr lang="en-US" sz="6000" spc="600" dirty="0">
                    <a:ln w="28575">
                      <a:solidFill>
                        <a:schemeClr val="tx1"/>
                      </a:solidFill>
                    </a:ln>
                    <a:solidFill>
                      <a:srgbClr val="8C7D78"/>
                    </a:solidFill>
                    <a:effectLst>
                      <a:outerShdw dist="63500" dir="2700000" algn="tl" rotWithShape="0">
                        <a:srgbClr val="E7E6E6"/>
                      </a:outerShdw>
                    </a:effectLst>
                    <a:latin typeface="UTM Brewers KT" panose="02040603050506020204" pitchFamily="18" charset="0"/>
                  </a:rPr>
                  <a:t>TOÁN 4 </a:t>
                </a:r>
              </a:p>
            </p:txBody>
          </p:sp>
        </p:grpSp>
        <p:sp>
          <p:nvSpPr>
            <p:cNvPr id="261" name="Rectangle: Rounded Corners 260">
              <a:extLst>
                <a:ext uri="{FF2B5EF4-FFF2-40B4-BE49-F238E27FC236}">
                  <a16:creationId xmlns:a16="http://schemas.microsoft.com/office/drawing/2014/main" id="{4B624BEE-2491-4BD5-B51E-C0B6C5C19186}"/>
                </a:ext>
              </a:extLst>
            </p:cNvPr>
            <p:cNvSpPr/>
            <p:nvPr/>
          </p:nvSpPr>
          <p:spPr>
            <a:xfrm>
              <a:off x="10018659" y="-3607"/>
              <a:ext cx="90538" cy="713475"/>
            </a:xfrm>
            <a:prstGeom prst="roundRect">
              <a:avLst>
                <a:gd name="adj" fmla="val 0"/>
              </a:avLst>
            </a:prstGeom>
            <a:solidFill>
              <a:srgbClr val="5F5A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ectangle: Rounded Corners 261">
              <a:extLst>
                <a:ext uri="{FF2B5EF4-FFF2-40B4-BE49-F238E27FC236}">
                  <a16:creationId xmlns:a16="http://schemas.microsoft.com/office/drawing/2014/main" id="{CBCF7B9C-3AFF-4FE0-AB0C-72186850943D}"/>
                </a:ext>
              </a:extLst>
            </p:cNvPr>
            <p:cNvSpPr/>
            <p:nvPr/>
          </p:nvSpPr>
          <p:spPr>
            <a:xfrm>
              <a:off x="1981388" y="-4138"/>
              <a:ext cx="90538" cy="713475"/>
            </a:xfrm>
            <a:prstGeom prst="roundRect">
              <a:avLst>
                <a:gd name="adj" fmla="val 0"/>
              </a:avLst>
            </a:prstGeom>
            <a:solidFill>
              <a:srgbClr val="5F5A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0C3FB904-F971-469D-BC66-72F972E59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441" y="2317784"/>
            <a:ext cx="10681118" cy="4633362"/>
          </a:xfrm>
          <a:prstGeom prst="rect">
            <a:avLst/>
          </a:prstGeom>
        </p:spPr>
      </p:pic>
    </p:spTree>
    <p:extLst>
      <p:ext uri="{BB962C8B-B14F-4D97-AF65-F5344CB8AC3E}">
        <p14:creationId xmlns:p14="http://schemas.microsoft.com/office/powerpoint/2010/main" val="36768777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with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
                                              </p:val>
                                            </p:tav>
                                            <p:tav tm="100000">
                                              <p:val>
                                                <p:strVal val="#ppt_x"/>
                                              </p:val>
                                            </p:tav>
                                          </p:tavLst>
                                        </p:anim>
                                        <p:anim calcmode="lin" valueType="num">
                                          <p:cBhvr>
                                            <p:cTn id="8" dur="1000" fill="hold"/>
                                            <p:tgtEl>
                                              <p:spTgt spid="3"/>
                                            </p:tgtEl>
                                            <p:attrNameLst>
                                              <p:attrName>ppt_y</p:attrName>
                                            </p:attrNameLst>
                                          </p:cBhvr>
                                          <p:tavLst>
                                            <p:tav tm="0">
                                              <p:val>
                                                <p:strVal val="#ppt_y+#ppt_h/2"/>
                                              </p:val>
                                            </p:tav>
                                            <p:tav tm="100000">
                                              <p:val>
                                                <p:strVal val="#ppt_y"/>
                                              </p:val>
                                            </p:tav>
                                          </p:tavLst>
                                        </p:anim>
                                        <p:anim calcmode="lin" valueType="num">
                                          <p:cBhvr>
                                            <p:cTn id="9" dur="1000" fill="hold"/>
                                            <p:tgtEl>
                                              <p:spTgt spid="3"/>
                                            </p:tgtEl>
                                            <p:attrNameLst>
                                              <p:attrName>ppt_w</p:attrName>
                                            </p:attrNameLst>
                                          </p:cBhvr>
                                          <p:tavLst>
                                            <p:tav tm="0">
                                              <p:val>
                                                <p:strVal val="#ppt_w"/>
                                              </p:val>
                                            </p:tav>
                                            <p:tav tm="100000">
                                              <p:val>
                                                <p:strVal val="#ppt_w"/>
                                              </p:val>
                                            </p:tav>
                                          </p:tavLst>
                                        </p:anim>
                                        <p:anim calcmode="lin" valueType="num">
                                          <p:cBhvr>
                                            <p:cTn id="10" dur="1000" fill="hold"/>
                                            <p:tgtEl>
                                              <p:spTgt spid="3"/>
                                            </p:tgtEl>
                                            <p:attrNameLst>
                                              <p:attrName>ppt_h</p:attrName>
                                            </p:attrNameLst>
                                          </p:cBhvr>
                                          <p:tavLst>
                                            <p:tav tm="0">
                                              <p:val>
                                                <p:fltVal val="0"/>
                                              </p:val>
                                            </p:tav>
                                            <p:tav tm="100000">
                                              <p:val>
                                                <p:strVal val="#ppt_h"/>
                                              </p:val>
                                            </p:tav>
                                          </p:tavLst>
                                        </p:anim>
                                      </p:childTnLst>
                                    </p:cTn>
                                  </p:par>
                                  <p:par>
                                    <p:cTn id="11" presetID="17" presetClass="entr" presetSubtype="4" fill="hold" grpId="0" nodeType="withEffect">
                                      <p:stCondLst>
                                        <p:cond delay="1000"/>
                                      </p:stCondLst>
                                      <p:childTnLst>
                                        <p:set>
                                          <p:cBhvr>
                                            <p:cTn id="12" dur="1" fill="hold">
                                              <p:stCondLst>
                                                <p:cond delay="0"/>
                                              </p:stCondLst>
                                            </p:cTn>
                                            <p:tgtEl>
                                              <p:spTgt spid="258"/>
                                            </p:tgtEl>
                                            <p:attrNameLst>
                                              <p:attrName>style.visibility</p:attrName>
                                            </p:attrNameLst>
                                          </p:cBhvr>
                                          <p:to>
                                            <p:strVal val="visible"/>
                                          </p:to>
                                        </p:set>
                                        <p:anim calcmode="lin" valueType="num">
                                          <p:cBhvr>
                                            <p:cTn id="13" dur="1000" fill="hold"/>
                                            <p:tgtEl>
                                              <p:spTgt spid="258"/>
                                            </p:tgtEl>
                                            <p:attrNameLst>
                                              <p:attrName>ppt_x</p:attrName>
                                            </p:attrNameLst>
                                          </p:cBhvr>
                                          <p:tavLst>
                                            <p:tav tm="0">
                                              <p:val>
                                                <p:strVal val="#ppt_x"/>
                                              </p:val>
                                            </p:tav>
                                            <p:tav tm="100000">
                                              <p:val>
                                                <p:strVal val="#ppt_x"/>
                                              </p:val>
                                            </p:tav>
                                          </p:tavLst>
                                        </p:anim>
                                        <p:anim calcmode="lin" valueType="num">
                                          <p:cBhvr>
                                            <p:cTn id="14" dur="1000" fill="hold"/>
                                            <p:tgtEl>
                                              <p:spTgt spid="258"/>
                                            </p:tgtEl>
                                            <p:attrNameLst>
                                              <p:attrName>ppt_y</p:attrName>
                                            </p:attrNameLst>
                                          </p:cBhvr>
                                          <p:tavLst>
                                            <p:tav tm="0">
                                              <p:val>
                                                <p:strVal val="#ppt_y+#ppt_h/2"/>
                                              </p:val>
                                            </p:tav>
                                            <p:tav tm="100000">
                                              <p:val>
                                                <p:strVal val="#ppt_y"/>
                                              </p:val>
                                            </p:tav>
                                          </p:tavLst>
                                        </p:anim>
                                        <p:anim calcmode="lin" valueType="num">
                                          <p:cBhvr>
                                            <p:cTn id="15" dur="1000" fill="hold"/>
                                            <p:tgtEl>
                                              <p:spTgt spid="258"/>
                                            </p:tgtEl>
                                            <p:attrNameLst>
                                              <p:attrName>ppt_w</p:attrName>
                                            </p:attrNameLst>
                                          </p:cBhvr>
                                          <p:tavLst>
                                            <p:tav tm="0">
                                              <p:val>
                                                <p:strVal val="#ppt_w"/>
                                              </p:val>
                                            </p:tav>
                                            <p:tav tm="100000">
                                              <p:val>
                                                <p:strVal val="#ppt_w"/>
                                              </p:val>
                                            </p:tav>
                                          </p:tavLst>
                                        </p:anim>
                                        <p:anim calcmode="lin" valueType="num">
                                          <p:cBhvr>
                                            <p:cTn id="16" dur="1000" fill="hold"/>
                                            <p:tgtEl>
                                              <p:spTgt spid="258"/>
                                            </p:tgtEl>
                                            <p:attrNameLst>
                                              <p:attrName>ppt_h</p:attrName>
                                            </p:attrNameLst>
                                          </p:cBhvr>
                                          <p:tavLst>
                                            <p:tav tm="0">
                                              <p:val>
                                                <p:fltVal val="0"/>
                                              </p:val>
                                            </p:tav>
                                            <p:tav tm="100000">
                                              <p:val>
                                                <p:strVal val="#ppt_h"/>
                                              </p:val>
                                            </p:tav>
                                          </p:tavLst>
                                        </p:anim>
                                      </p:childTnLst>
                                    </p:cTn>
                                  </p:par>
                                  <p:par>
                                    <p:cTn id="17" presetID="2" presetClass="entr" presetSubtype="1" accel="5000" fill="hold" nodeType="withEffect" p14:presetBounceEnd="59000">
                                      <p:stCondLst>
                                        <p:cond delay="2000"/>
                                      </p:stCondLst>
                                      <p:childTnLst>
                                        <p:set>
                                          <p:cBhvr>
                                            <p:cTn id="18" dur="1" fill="hold">
                                              <p:stCondLst>
                                                <p:cond delay="0"/>
                                              </p:stCondLst>
                                            </p:cTn>
                                            <p:tgtEl>
                                              <p:spTgt spid="266"/>
                                            </p:tgtEl>
                                            <p:attrNameLst>
                                              <p:attrName>style.visibility</p:attrName>
                                            </p:attrNameLst>
                                          </p:cBhvr>
                                          <p:to>
                                            <p:strVal val="visible"/>
                                          </p:to>
                                        </p:set>
                                        <p:anim calcmode="lin" valueType="num" p14:bounceEnd="59000">
                                          <p:cBhvr additive="base">
                                            <p:cTn id="19" dur="1000" fill="hold"/>
                                            <p:tgtEl>
                                              <p:spTgt spid="266"/>
                                            </p:tgtEl>
                                            <p:attrNameLst>
                                              <p:attrName>ppt_x</p:attrName>
                                            </p:attrNameLst>
                                          </p:cBhvr>
                                          <p:tavLst>
                                            <p:tav tm="0">
                                              <p:val>
                                                <p:strVal val="#ppt_x"/>
                                              </p:val>
                                            </p:tav>
                                            <p:tav tm="100000">
                                              <p:val>
                                                <p:strVal val="#ppt_x"/>
                                              </p:val>
                                            </p:tav>
                                          </p:tavLst>
                                        </p:anim>
                                        <p:anim calcmode="lin" valueType="num" p14:bounceEnd="59000">
                                          <p:cBhvr additive="base">
                                            <p:cTn id="20" dur="1000" fill="hold"/>
                                            <p:tgtEl>
                                              <p:spTgt spid="266"/>
                                            </p:tgtEl>
                                            <p:attrNameLst>
                                              <p:attrName>ppt_y</p:attrName>
                                            </p:attrNameLst>
                                          </p:cBhvr>
                                          <p:tavLst>
                                            <p:tav tm="0">
                                              <p:val>
                                                <p:strVal val="0-#ppt_h/2"/>
                                              </p:val>
                                            </p:tav>
                                            <p:tav tm="100000">
                                              <p:val>
                                                <p:strVal val="#ppt_y"/>
                                              </p:val>
                                            </p:tav>
                                          </p:tavLst>
                                        </p:anim>
                                      </p:childTnLst>
                                    </p:cTn>
                                  </p:par>
                                  <p:par>
                                    <p:cTn id="21" presetID="27" presetClass="emph" presetSubtype="0" repeatCount="indefinite" fill="remove" grpId="1" nodeType="withEffect">
                                      <p:stCondLst>
                                        <p:cond delay="1750"/>
                                      </p:stCondLst>
                                      <p:childTnLst>
                                        <p:animClr clrSpc="rgb" dir="cw">
                                          <p:cBhvr override="childStyle">
                                            <p:cTn id="22" dur="1000" autoRev="1" fill="remove"/>
                                            <p:tgtEl>
                                              <p:spTgt spid="258"/>
                                            </p:tgtEl>
                                            <p:attrNameLst>
                                              <p:attrName>style.color</p:attrName>
                                            </p:attrNameLst>
                                          </p:cBhvr>
                                          <p:to>
                                            <a:srgbClr val="D9CFC3"/>
                                          </p:to>
                                        </p:animClr>
                                        <p:animClr clrSpc="rgb" dir="cw">
                                          <p:cBhvr>
                                            <p:cTn id="23" dur="1000" autoRev="1" fill="remove"/>
                                            <p:tgtEl>
                                              <p:spTgt spid="258"/>
                                            </p:tgtEl>
                                            <p:attrNameLst>
                                              <p:attrName>fillcolor</p:attrName>
                                            </p:attrNameLst>
                                          </p:cBhvr>
                                          <p:to>
                                            <a:srgbClr val="D9CFC3"/>
                                          </p:to>
                                        </p:animClr>
                                        <p:set>
                                          <p:cBhvr>
                                            <p:cTn id="24" dur="1000" autoRev="1" fill="remove"/>
                                            <p:tgtEl>
                                              <p:spTgt spid="258"/>
                                            </p:tgtEl>
                                            <p:attrNameLst>
                                              <p:attrName>fill.type</p:attrName>
                                            </p:attrNameLst>
                                          </p:cBhvr>
                                          <p:to>
                                            <p:strVal val="solid"/>
                                          </p:to>
                                        </p:set>
                                        <p:set>
                                          <p:cBhvr>
                                            <p:cTn id="25" dur="1000" autoRev="1" fill="remove"/>
                                            <p:tgtEl>
                                              <p:spTgt spid="258"/>
                                            </p:tgtEl>
                                            <p:attrNameLst>
                                              <p:attrName>fill.on</p:attrName>
                                            </p:attrNameLst>
                                          </p:cBhvr>
                                          <p:to>
                                            <p:strVal val="true"/>
                                          </p:to>
                                        </p:set>
                                      </p:childTnLst>
                                    </p:cTn>
                                  </p:par>
                                  <p:par>
                                    <p:cTn id="26" presetID="6" presetClass="emph" presetSubtype="0" repeatCount="indefinite" accel="10000" decel="14000" autoRev="1" fill="hold" grpId="2" nodeType="withEffect">
                                      <p:stCondLst>
                                        <p:cond delay="1750"/>
                                      </p:stCondLst>
                                      <p:childTnLst>
                                        <p:animScale>
                                          <p:cBhvr>
                                            <p:cTn id="27" dur="2800" fill="hold"/>
                                            <p:tgtEl>
                                              <p:spTgt spid="258"/>
                                            </p:tgtEl>
                                          </p:cBhvr>
                                          <p:by x="11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 grpId="0" animBg="1"/>
          <p:bldP spid="258" grpId="1" animBg="1"/>
          <p:bldP spid="258" grpId="2"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with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
                                              </p:val>
                                            </p:tav>
                                            <p:tav tm="100000">
                                              <p:val>
                                                <p:strVal val="#ppt_x"/>
                                              </p:val>
                                            </p:tav>
                                          </p:tavLst>
                                        </p:anim>
                                        <p:anim calcmode="lin" valueType="num">
                                          <p:cBhvr>
                                            <p:cTn id="8" dur="1000" fill="hold"/>
                                            <p:tgtEl>
                                              <p:spTgt spid="3"/>
                                            </p:tgtEl>
                                            <p:attrNameLst>
                                              <p:attrName>ppt_y</p:attrName>
                                            </p:attrNameLst>
                                          </p:cBhvr>
                                          <p:tavLst>
                                            <p:tav tm="0">
                                              <p:val>
                                                <p:strVal val="#ppt_y+#ppt_h/2"/>
                                              </p:val>
                                            </p:tav>
                                            <p:tav tm="100000">
                                              <p:val>
                                                <p:strVal val="#ppt_y"/>
                                              </p:val>
                                            </p:tav>
                                          </p:tavLst>
                                        </p:anim>
                                        <p:anim calcmode="lin" valueType="num">
                                          <p:cBhvr>
                                            <p:cTn id="9" dur="1000" fill="hold"/>
                                            <p:tgtEl>
                                              <p:spTgt spid="3"/>
                                            </p:tgtEl>
                                            <p:attrNameLst>
                                              <p:attrName>ppt_w</p:attrName>
                                            </p:attrNameLst>
                                          </p:cBhvr>
                                          <p:tavLst>
                                            <p:tav tm="0">
                                              <p:val>
                                                <p:strVal val="#ppt_w"/>
                                              </p:val>
                                            </p:tav>
                                            <p:tav tm="100000">
                                              <p:val>
                                                <p:strVal val="#ppt_w"/>
                                              </p:val>
                                            </p:tav>
                                          </p:tavLst>
                                        </p:anim>
                                        <p:anim calcmode="lin" valueType="num">
                                          <p:cBhvr>
                                            <p:cTn id="10" dur="1000" fill="hold"/>
                                            <p:tgtEl>
                                              <p:spTgt spid="3"/>
                                            </p:tgtEl>
                                            <p:attrNameLst>
                                              <p:attrName>ppt_h</p:attrName>
                                            </p:attrNameLst>
                                          </p:cBhvr>
                                          <p:tavLst>
                                            <p:tav tm="0">
                                              <p:val>
                                                <p:fltVal val="0"/>
                                              </p:val>
                                            </p:tav>
                                            <p:tav tm="100000">
                                              <p:val>
                                                <p:strVal val="#ppt_h"/>
                                              </p:val>
                                            </p:tav>
                                          </p:tavLst>
                                        </p:anim>
                                      </p:childTnLst>
                                    </p:cTn>
                                  </p:par>
                                  <p:par>
                                    <p:cTn id="11" presetID="17" presetClass="entr" presetSubtype="4" fill="hold" grpId="0" nodeType="withEffect">
                                      <p:stCondLst>
                                        <p:cond delay="1000"/>
                                      </p:stCondLst>
                                      <p:childTnLst>
                                        <p:set>
                                          <p:cBhvr>
                                            <p:cTn id="12" dur="1" fill="hold">
                                              <p:stCondLst>
                                                <p:cond delay="0"/>
                                              </p:stCondLst>
                                            </p:cTn>
                                            <p:tgtEl>
                                              <p:spTgt spid="258"/>
                                            </p:tgtEl>
                                            <p:attrNameLst>
                                              <p:attrName>style.visibility</p:attrName>
                                            </p:attrNameLst>
                                          </p:cBhvr>
                                          <p:to>
                                            <p:strVal val="visible"/>
                                          </p:to>
                                        </p:set>
                                        <p:anim calcmode="lin" valueType="num">
                                          <p:cBhvr>
                                            <p:cTn id="13" dur="1000" fill="hold"/>
                                            <p:tgtEl>
                                              <p:spTgt spid="258"/>
                                            </p:tgtEl>
                                            <p:attrNameLst>
                                              <p:attrName>ppt_x</p:attrName>
                                            </p:attrNameLst>
                                          </p:cBhvr>
                                          <p:tavLst>
                                            <p:tav tm="0">
                                              <p:val>
                                                <p:strVal val="#ppt_x"/>
                                              </p:val>
                                            </p:tav>
                                            <p:tav tm="100000">
                                              <p:val>
                                                <p:strVal val="#ppt_x"/>
                                              </p:val>
                                            </p:tav>
                                          </p:tavLst>
                                        </p:anim>
                                        <p:anim calcmode="lin" valueType="num">
                                          <p:cBhvr>
                                            <p:cTn id="14" dur="1000" fill="hold"/>
                                            <p:tgtEl>
                                              <p:spTgt spid="258"/>
                                            </p:tgtEl>
                                            <p:attrNameLst>
                                              <p:attrName>ppt_y</p:attrName>
                                            </p:attrNameLst>
                                          </p:cBhvr>
                                          <p:tavLst>
                                            <p:tav tm="0">
                                              <p:val>
                                                <p:strVal val="#ppt_y+#ppt_h/2"/>
                                              </p:val>
                                            </p:tav>
                                            <p:tav tm="100000">
                                              <p:val>
                                                <p:strVal val="#ppt_y"/>
                                              </p:val>
                                            </p:tav>
                                          </p:tavLst>
                                        </p:anim>
                                        <p:anim calcmode="lin" valueType="num">
                                          <p:cBhvr>
                                            <p:cTn id="15" dur="1000" fill="hold"/>
                                            <p:tgtEl>
                                              <p:spTgt spid="258"/>
                                            </p:tgtEl>
                                            <p:attrNameLst>
                                              <p:attrName>ppt_w</p:attrName>
                                            </p:attrNameLst>
                                          </p:cBhvr>
                                          <p:tavLst>
                                            <p:tav tm="0">
                                              <p:val>
                                                <p:strVal val="#ppt_w"/>
                                              </p:val>
                                            </p:tav>
                                            <p:tav tm="100000">
                                              <p:val>
                                                <p:strVal val="#ppt_w"/>
                                              </p:val>
                                            </p:tav>
                                          </p:tavLst>
                                        </p:anim>
                                        <p:anim calcmode="lin" valueType="num">
                                          <p:cBhvr>
                                            <p:cTn id="16" dur="1000" fill="hold"/>
                                            <p:tgtEl>
                                              <p:spTgt spid="258"/>
                                            </p:tgtEl>
                                            <p:attrNameLst>
                                              <p:attrName>ppt_h</p:attrName>
                                            </p:attrNameLst>
                                          </p:cBhvr>
                                          <p:tavLst>
                                            <p:tav tm="0">
                                              <p:val>
                                                <p:fltVal val="0"/>
                                              </p:val>
                                            </p:tav>
                                            <p:tav tm="100000">
                                              <p:val>
                                                <p:strVal val="#ppt_h"/>
                                              </p:val>
                                            </p:tav>
                                          </p:tavLst>
                                        </p:anim>
                                      </p:childTnLst>
                                    </p:cTn>
                                  </p:par>
                                  <p:par>
                                    <p:cTn id="17" presetID="2" presetClass="entr" presetSubtype="1" accel="5000" fill="hold" nodeType="withEffect">
                                      <p:stCondLst>
                                        <p:cond delay="2000"/>
                                      </p:stCondLst>
                                      <p:childTnLst>
                                        <p:set>
                                          <p:cBhvr>
                                            <p:cTn id="18" dur="1" fill="hold">
                                              <p:stCondLst>
                                                <p:cond delay="0"/>
                                              </p:stCondLst>
                                            </p:cTn>
                                            <p:tgtEl>
                                              <p:spTgt spid="266"/>
                                            </p:tgtEl>
                                            <p:attrNameLst>
                                              <p:attrName>style.visibility</p:attrName>
                                            </p:attrNameLst>
                                          </p:cBhvr>
                                          <p:to>
                                            <p:strVal val="visible"/>
                                          </p:to>
                                        </p:set>
                                        <p:anim calcmode="lin" valueType="num">
                                          <p:cBhvr additive="base">
                                            <p:cTn id="19" dur="1000" fill="hold"/>
                                            <p:tgtEl>
                                              <p:spTgt spid="266"/>
                                            </p:tgtEl>
                                            <p:attrNameLst>
                                              <p:attrName>ppt_x</p:attrName>
                                            </p:attrNameLst>
                                          </p:cBhvr>
                                          <p:tavLst>
                                            <p:tav tm="0">
                                              <p:val>
                                                <p:strVal val="#ppt_x"/>
                                              </p:val>
                                            </p:tav>
                                            <p:tav tm="100000">
                                              <p:val>
                                                <p:strVal val="#ppt_x"/>
                                              </p:val>
                                            </p:tav>
                                          </p:tavLst>
                                        </p:anim>
                                        <p:anim calcmode="lin" valueType="num">
                                          <p:cBhvr additive="base">
                                            <p:cTn id="20" dur="1000" fill="hold"/>
                                            <p:tgtEl>
                                              <p:spTgt spid="266"/>
                                            </p:tgtEl>
                                            <p:attrNameLst>
                                              <p:attrName>ppt_y</p:attrName>
                                            </p:attrNameLst>
                                          </p:cBhvr>
                                          <p:tavLst>
                                            <p:tav tm="0">
                                              <p:val>
                                                <p:strVal val="0-#ppt_h/2"/>
                                              </p:val>
                                            </p:tav>
                                            <p:tav tm="100000">
                                              <p:val>
                                                <p:strVal val="#ppt_y"/>
                                              </p:val>
                                            </p:tav>
                                          </p:tavLst>
                                        </p:anim>
                                      </p:childTnLst>
                                    </p:cTn>
                                  </p:par>
                                  <p:par>
                                    <p:cTn id="21" presetID="27" presetClass="emph" presetSubtype="0" repeatCount="indefinite" fill="remove" grpId="1" nodeType="withEffect">
                                      <p:stCondLst>
                                        <p:cond delay="1750"/>
                                      </p:stCondLst>
                                      <p:childTnLst>
                                        <p:animClr clrSpc="rgb" dir="cw">
                                          <p:cBhvr override="childStyle">
                                            <p:cTn id="22" dur="1000" autoRev="1" fill="remove"/>
                                            <p:tgtEl>
                                              <p:spTgt spid="258"/>
                                            </p:tgtEl>
                                            <p:attrNameLst>
                                              <p:attrName>style.color</p:attrName>
                                            </p:attrNameLst>
                                          </p:cBhvr>
                                          <p:to>
                                            <a:srgbClr val="D9CFC3"/>
                                          </p:to>
                                        </p:animClr>
                                        <p:animClr clrSpc="rgb" dir="cw">
                                          <p:cBhvr>
                                            <p:cTn id="23" dur="1000" autoRev="1" fill="remove"/>
                                            <p:tgtEl>
                                              <p:spTgt spid="258"/>
                                            </p:tgtEl>
                                            <p:attrNameLst>
                                              <p:attrName>fillcolor</p:attrName>
                                            </p:attrNameLst>
                                          </p:cBhvr>
                                          <p:to>
                                            <a:srgbClr val="D9CFC3"/>
                                          </p:to>
                                        </p:animClr>
                                        <p:set>
                                          <p:cBhvr>
                                            <p:cTn id="24" dur="1000" autoRev="1" fill="remove"/>
                                            <p:tgtEl>
                                              <p:spTgt spid="258"/>
                                            </p:tgtEl>
                                            <p:attrNameLst>
                                              <p:attrName>fill.type</p:attrName>
                                            </p:attrNameLst>
                                          </p:cBhvr>
                                          <p:to>
                                            <p:strVal val="solid"/>
                                          </p:to>
                                        </p:set>
                                        <p:set>
                                          <p:cBhvr>
                                            <p:cTn id="25" dur="1000" autoRev="1" fill="remove"/>
                                            <p:tgtEl>
                                              <p:spTgt spid="258"/>
                                            </p:tgtEl>
                                            <p:attrNameLst>
                                              <p:attrName>fill.on</p:attrName>
                                            </p:attrNameLst>
                                          </p:cBhvr>
                                          <p:to>
                                            <p:strVal val="true"/>
                                          </p:to>
                                        </p:set>
                                      </p:childTnLst>
                                    </p:cTn>
                                  </p:par>
                                  <p:par>
                                    <p:cTn id="26" presetID="6" presetClass="emph" presetSubtype="0" repeatCount="indefinite" accel="10000" decel="14000" autoRev="1" fill="hold" grpId="2" nodeType="withEffect">
                                      <p:stCondLst>
                                        <p:cond delay="1750"/>
                                      </p:stCondLst>
                                      <p:childTnLst>
                                        <p:animScale>
                                          <p:cBhvr>
                                            <p:cTn id="27" dur="2800" fill="hold"/>
                                            <p:tgtEl>
                                              <p:spTgt spid="258"/>
                                            </p:tgtEl>
                                          </p:cBhvr>
                                          <p:by x="11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 grpId="0" animBg="1"/>
          <p:bldP spid="258" grpId="1" animBg="1"/>
          <p:bldP spid="258" grpId="2"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6E0D7"/>
        </a:solidFill>
        <a:effectLst/>
      </p:bgPr>
    </p:bg>
    <p:spTree>
      <p:nvGrpSpPr>
        <p:cNvPr id="1" name=""/>
        <p:cNvGrpSpPr/>
        <p:nvPr/>
      </p:nvGrpSpPr>
      <p:grpSpPr>
        <a:xfrm>
          <a:off x="0" y="0"/>
          <a:ext cx="0" cy="0"/>
          <a:chOff x="0" y="0"/>
          <a:chExt cx="0" cy="0"/>
        </a:xfrm>
      </p:grpSpPr>
      <p:sp>
        <p:nvSpPr>
          <p:cNvPr id="21" name="Freeform: Shape 20" hidden="1">
            <a:extLst>
              <a:ext uri="{FF2B5EF4-FFF2-40B4-BE49-F238E27FC236}">
                <a16:creationId xmlns:a16="http://schemas.microsoft.com/office/drawing/2014/main" id="{DA025E05-EA74-410E-8903-E7B2EC940FF2}"/>
              </a:ext>
            </a:extLst>
          </p:cNvPr>
          <p:cNvSpPr/>
          <p:nvPr/>
        </p:nvSpPr>
        <p:spPr>
          <a:xfrm>
            <a:off x="4919731" y="5147489"/>
            <a:ext cx="7272270" cy="1433615"/>
          </a:xfrm>
          <a:custGeom>
            <a:avLst/>
            <a:gdLst>
              <a:gd name="connsiteX0" fmla="*/ 0 w 7508383"/>
              <a:gd name="connsiteY0" fmla="*/ 1433615 h 1433615"/>
              <a:gd name="connsiteX1" fmla="*/ 2498501 w 7508383"/>
              <a:gd name="connsiteY1" fmla="*/ 622246 h 1433615"/>
              <a:gd name="connsiteX2" fmla="*/ 4765183 w 7508383"/>
              <a:gd name="connsiteY2" fmla="*/ 879824 h 1433615"/>
              <a:gd name="connsiteX3" fmla="*/ 6555346 w 7508383"/>
              <a:gd name="connsiteY3" fmla="*/ 119970 h 1433615"/>
              <a:gd name="connsiteX4" fmla="*/ 7495504 w 7508383"/>
              <a:gd name="connsiteY4" fmla="*/ 94212 h 1433615"/>
              <a:gd name="connsiteX5" fmla="*/ 7508383 w 7508383"/>
              <a:gd name="connsiteY5" fmla="*/ 1433615 h 1433615"/>
              <a:gd name="connsiteX6" fmla="*/ 7508383 w 7508383"/>
              <a:gd name="connsiteY6" fmla="*/ 1433615 h 1433615"/>
              <a:gd name="connsiteX7" fmla="*/ 51515 w 7508383"/>
              <a:gd name="connsiteY7" fmla="*/ 1420736 h 1433615"/>
              <a:gd name="connsiteX8" fmla="*/ 0 w 7508383"/>
              <a:gd name="connsiteY8" fmla="*/ 1433615 h 1433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8383" h="1433615">
                <a:moveTo>
                  <a:pt x="0" y="1433615"/>
                </a:moveTo>
                <a:cubicBezTo>
                  <a:pt x="852152" y="1074079"/>
                  <a:pt x="1704304" y="714544"/>
                  <a:pt x="2498501" y="622246"/>
                </a:cubicBezTo>
                <a:cubicBezTo>
                  <a:pt x="3292698" y="529947"/>
                  <a:pt x="4089042" y="963537"/>
                  <a:pt x="4765183" y="879824"/>
                </a:cubicBezTo>
                <a:cubicBezTo>
                  <a:pt x="5441324" y="796111"/>
                  <a:pt x="6100292" y="250905"/>
                  <a:pt x="6555346" y="119970"/>
                </a:cubicBezTo>
                <a:cubicBezTo>
                  <a:pt x="7010400" y="-10965"/>
                  <a:pt x="7336665" y="-56041"/>
                  <a:pt x="7495504" y="94212"/>
                </a:cubicBezTo>
                <a:lnTo>
                  <a:pt x="7508383" y="1433615"/>
                </a:lnTo>
                <a:lnTo>
                  <a:pt x="7508383" y="1433615"/>
                </a:lnTo>
                <a:lnTo>
                  <a:pt x="51515" y="1420736"/>
                </a:lnTo>
                <a:lnTo>
                  <a:pt x="0" y="1433615"/>
                </a:lnTo>
                <a:close/>
              </a:path>
            </a:pathLst>
          </a:cu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hidden="1">
            <a:extLst>
              <a:ext uri="{FF2B5EF4-FFF2-40B4-BE49-F238E27FC236}">
                <a16:creationId xmlns:a16="http://schemas.microsoft.com/office/drawing/2014/main" id="{34EB653E-E738-430E-BCD6-5BDC6707DD6A}"/>
              </a:ext>
            </a:extLst>
          </p:cNvPr>
          <p:cNvSpPr/>
          <p:nvPr/>
        </p:nvSpPr>
        <p:spPr>
          <a:xfrm>
            <a:off x="0" y="2549580"/>
            <a:ext cx="12192000" cy="2368211"/>
          </a:xfrm>
          <a:custGeom>
            <a:avLst/>
            <a:gdLst>
              <a:gd name="connsiteX0" fmla="*/ 12192000 w 12192000"/>
              <a:gd name="connsiteY0" fmla="*/ 0 h 2368211"/>
              <a:gd name="connsiteX1" fmla="*/ 12192000 w 12192000"/>
              <a:gd name="connsiteY1" fmla="*/ 1379807 h 2368211"/>
              <a:gd name="connsiteX2" fmla="*/ 12174560 w 12192000"/>
              <a:gd name="connsiteY2" fmla="*/ 1399879 h 2368211"/>
              <a:gd name="connsiteX3" fmla="*/ 11822806 w 12192000"/>
              <a:gd name="connsiteY3" fmla="*/ 1616405 h 2368211"/>
              <a:gd name="connsiteX4" fmla="*/ 10522039 w 12192000"/>
              <a:gd name="connsiteY4" fmla="*/ 1577769 h 2368211"/>
              <a:gd name="connsiteX5" fmla="*/ 9234152 w 12192000"/>
              <a:gd name="connsiteY5" fmla="*/ 2041408 h 2368211"/>
              <a:gd name="connsiteX6" fmla="*/ 7431110 w 12192000"/>
              <a:gd name="connsiteY6" fmla="*/ 1552011 h 2368211"/>
              <a:gd name="connsiteX7" fmla="*/ 5731100 w 12192000"/>
              <a:gd name="connsiteY7" fmla="*/ 1964135 h 2368211"/>
              <a:gd name="connsiteX8" fmla="*/ 4211392 w 12192000"/>
              <a:gd name="connsiteY8" fmla="*/ 2363380 h 2368211"/>
              <a:gd name="connsiteX9" fmla="*/ 2459865 w 12192000"/>
              <a:gd name="connsiteY9" fmla="*/ 1680800 h 2368211"/>
              <a:gd name="connsiteX10" fmla="*/ 540913 w 12192000"/>
              <a:gd name="connsiteY10" fmla="*/ 1964135 h 2368211"/>
              <a:gd name="connsiteX11" fmla="*/ 102214 w 12192000"/>
              <a:gd name="connsiteY11" fmla="*/ 1994622 h 2368211"/>
              <a:gd name="connsiteX12" fmla="*/ 0 w 12192000"/>
              <a:gd name="connsiteY12" fmla="*/ 1994713 h 2368211"/>
              <a:gd name="connsiteX13" fmla="*/ 0 w 12192000"/>
              <a:gd name="connsiteY13" fmla="*/ 265971 h 2368211"/>
              <a:gd name="connsiteX14" fmla="*/ 77273 w 12192000"/>
              <a:gd name="connsiteY14" fmla="*/ 251245 h 2368211"/>
              <a:gd name="connsiteX15" fmla="*/ 1146220 w 12192000"/>
              <a:gd name="connsiteY15" fmla="*/ 418670 h 2368211"/>
              <a:gd name="connsiteX16" fmla="*/ 2730321 w 12192000"/>
              <a:gd name="connsiteY16" fmla="*/ 277002 h 2368211"/>
              <a:gd name="connsiteX17" fmla="*/ 4353059 w 12192000"/>
              <a:gd name="connsiteY17" fmla="*/ 985340 h 2368211"/>
              <a:gd name="connsiteX18" fmla="*/ 6735651 w 12192000"/>
              <a:gd name="connsiteY18" fmla="*/ 186850 h 2368211"/>
              <a:gd name="connsiteX19" fmla="*/ 8603087 w 12192000"/>
              <a:gd name="connsiteY19" fmla="*/ 598974 h 2368211"/>
              <a:gd name="connsiteX20" fmla="*/ 10174310 w 12192000"/>
              <a:gd name="connsiteY20" fmla="*/ 264124 h 2368211"/>
              <a:gd name="connsiteX21" fmla="*/ 11668259 w 12192000"/>
              <a:gd name="connsiteY21" fmla="*/ 341397 h 2368211"/>
              <a:gd name="connsiteX22" fmla="*/ 12128679 w 12192000"/>
              <a:gd name="connsiteY22" fmla="*/ 59672 h 2368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2000" h="2368211">
                <a:moveTo>
                  <a:pt x="12192000" y="0"/>
                </a:moveTo>
                <a:lnTo>
                  <a:pt x="12192000" y="1379807"/>
                </a:lnTo>
                <a:lnTo>
                  <a:pt x="12174560" y="1399879"/>
                </a:lnTo>
                <a:cubicBezTo>
                  <a:pt x="12088969" y="1491910"/>
                  <a:pt x="11976279" y="1583135"/>
                  <a:pt x="11822806" y="1616405"/>
                </a:cubicBezTo>
                <a:cubicBezTo>
                  <a:pt x="11515860" y="1682946"/>
                  <a:pt x="10953481" y="1506935"/>
                  <a:pt x="10522039" y="1577769"/>
                </a:cubicBezTo>
                <a:cubicBezTo>
                  <a:pt x="10090597" y="1648603"/>
                  <a:pt x="9663448" y="1886862"/>
                  <a:pt x="9234152" y="2041408"/>
                </a:cubicBezTo>
                <a:cubicBezTo>
                  <a:pt x="8718997" y="2037115"/>
                  <a:pt x="8014952" y="1564890"/>
                  <a:pt x="7431110" y="1552011"/>
                </a:cubicBezTo>
                <a:cubicBezTo>
                  <a:pt x="6847268" y="1539132"/>
                  <a:pt x="6267719" y="1828907"/>
                  <a:pt x="5731100" y="1964135"/>
                </a:cubicBezTo>
                <a:cubicBezTo>
                  <a:pt x="5194480" y="2099363"/>
                  <a:pt x="4756598" y="2410603"/>
                  <a:pt x="4211392" y="2363380"/>
                </a:cubicBezTo>
                <a:cubicBezTo>
                  <a:pt x="3666186" y="2316158"/>
                  <a:pt x="3071611" y="1747341"/>
                  <a:pt x="2459865" y="1680800"/>
                </a:cubicBezTo>
                <a:cubicBezTo>
                  <a:pt x="1848119" y="1614259"/>
                  <a:pt x="1008845" y="1936231"/>
                  <a:pt x="540913" y="1964135"/>
                </a:cubicBezTo>
                <a:cubicBezTo>
                  <a:pt x="365439" y="1974599"/>
                  <a:pt x="222262" y="1990195"/>
                  <a:pt x="102214" y="1994622"/>
                </a:cubicBezTo>
                <a:lnTo>
                  <a:pt x="0" y="1994713"/>
                </a:lnTo>
                <a:lnTo>
                  <a:pt x="0" y="265971"/>
                </a:lnTo>
                <a:lnTo>
                  <a:pt x="77273" y="251245"/>
                </a:lnTo>
                <a:cubicBezTo>
                  <a:pt x="356315" y="208315"/>
                  <a:pt x="704045" y="414377"/>
                  <a:pt x="1146220" y="418670"/>
                </a:cubicBezTo>
                <a:cubicBezTo>
                  <a:pt x="1588395" y="422963"/>
                  <a:pt x="2195848" y="182557"/>
                  <a:pt x="2730321" y="277002"/>
                </a:cubicBezTo>
                <a:cubicBezTo>
                  <a:pt x="3264794" y="371447"/>
                  <a:pt x="3685504" y="1000365"/>
                  <a:pt x="4353059" y="985340"/>
                </a:cubicBezTo>
                <a:cubicBezTo>
                  <a:pt x="5020614" y="970315"/>
                  <a:pt x="6027313" y="251244"/>
                  <a:pt x="6735651" y="186850"/>
                </a:cubicBezTo>
                <a:cubicBezTo>
                  <a:pt x="7443989" y="122456"/>
                  <a:pt x="8029977" y="586095"/>
                  <a:pt x="8603087" y="598974"/>
                </a:cubicBezTo>
                <a:cubicBezTo>
                  <a:pt x="9176197" y="611853"/>
                  <a:pt x="9663448" y="307053"/>
                  <a:pt x="10174310" y="264124"/>
                </a:cubicBezTo>
                <a:cubicBezTo>
                  <a:pt x="10685172" y="221194"/>
                  <a:pt x="11296918" y="401498"/>
                  <a:pt x="11668259" y="341397"/>
                </a:cubicBezTo>
                <a:cubicBezTo>
                  <a:pt x="11853929" y="311347"/>
                  <a:pt x="12006866" y="175045"/>
                  <a:pt x="12128679" y="59672"/>
                </a:cubicBezTo>
                <a:close/>
              </a:path>
            </a:pathLst>
          </a:cu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Freeform: Shape 66" hidden="1">
            <a:extLst>
              <a:ext uri="{FF2B5EF4-FFF2-40B4-BE49-F238E27FC236}">
                <a16:creationId xmlns:a16="http://schemas.microsoft.com/office/drawing/2014/main" id="{EEE25CBA-B09A-4824-A026-6ABFADC2875E}"/>
              </a:ext>
            </a:extLst>
          </p:cNvPr>
          <p:cNvSpPr/>
          <p:nvPr/>
        </p:nvSpPr>
        <p:spPr>
          <a:xfrm>
            <a:off x="0" y="0"/>
            <a:ext cx="12192001" cy="1509094"/>
          </a:xfrm>
          <a:custGeom>
            <a:avLst/>
            <a:gdLst>
              <a:gd name="connsiteX0" fmla="*/ 0 w 12192001"/>
              <a:gd name="connsiteY0" fmla="*/ 0 h 1509094"/>
              <a:gd name="connsiteX1" fmla="*/ 12192001 w 12192001"/>
              <a:gd name="connsiteY1" fmla="*/ 0 h 1509094"/>
              <a:gd name="connsiteX2" fmla="*/ 12192001 w 12192001"/>
              <a:gd name="connsiteY2" fmla="*/ 853569 h 1509094"/>
              <a:gd name="connsiteX3" fmla="*/ 12174762 w 12192001"/>
              <a:gd name="connsiteY3" fmla="*/ 870028 h 1509094"/>
              <a:gd name="connsiteX4" fmla="*/ 11011438 w 12192001"/>
              <a:gd name="connsiteY4" fmla="*/ 1378039 h 1509094"/>
              <a:gd name="connsiteX5" fmla="*/ 7675810 w 12192001"/>
              <a:gd name="connsiteY5" fmla="*/ 759854 h 1509094"/>
              <a:gd name="connsiteX6" fmla="*/ 4649274 w 12192001"/>
              <a:gd name="connsiteY6" fmla="*/ 901521 h 1509094"/>
              <a:gd name="connsiteX7" fmla="*/ 2150773 w 12192001"/>
              <a:gd name="connsiteY7" fmla="*/ 1506828 h 1509094"/>
              <a:gd name="connsiteX8" fmla="*/ 29821 w 12192001"/>
              <a:gd name="connsiteY8" fmla="*/ 807841 h 1509094"/>
              <a:gd name="connsiteX9" fmla="*/ 0 w 12192001"/>
              <a:gd name="connsiteY9" fmla="*/ 792843 h 150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1509094">
                <a:moveTo>
                  <a:pt x="0" y="0"/>
                </a:moveTo>
                <a:lnTo>
                  <a:pt x="12192001" y="0"/>
                </a:lnTo>
                <a:lnTo>
                  <a:pt x="12192001" y="853569"/>
                </a:lnTo>
                <a:lnTo>
                  <a:pt x="12174762" y="870028"/>
                </a:lnTo>
                <a:cubicBezTo>
                  <a:pt x="11941534" y="1089471"/>
                  <a:pt x="11599037" y="1368380"/>
                  <a:pt x="11011438" y="1378039"/>
                </a:cubicBezTo>
                <a:cubicBezTo>
                  <a:pt x="10227973" y="1390918"/>
                  <a:pt x="8736170" y="839274"/>
                  <a:pt x="7675810" y="759854"/>
                </a:cubicBezTo>
                <a:cubicBezTo>
                  <a:pt x="6615450" y="680434"/>
                  <a:pt x="5570113" y="777025"/>
                  <a:pt x="4649274" y="901521"/>
                </a:cubicBezTo>
                <a:cubicBezTo>
                  <a:pt x="3728435" y="1026017"/>
                  <a:pt x="2970728" y="1547611"/>
                  <a:pt x="2150773" y="1506828"/>
                </a:cubicBezTo>
                <a:cubicBezTo>
                  <a:pt x="1433313" y="1471143"/>
                  <a:pt x="730642" y="1156901"/>
                  <a:pt x="29821" y="807841"/>
                </a:cubicBezTo>
                <a:lnTo>
                  <a:pt x="0" y="792843"/>
                </a:lnTo>
                <a:close/>
              </a:path>
            </a:pathLst>
          </a:cu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5" name="Rectangle 184">
            <a:extLst>
              <a:ext uri="{FF2B5EF4-FFF2-40B4-BE49-F238E27FC236}">
                <a16:creationId xmlns:a16="http://schemas.microsoft.com/office/drawing/2014/main" id="{1D0E5ED6-06C8-4869-AC14-704E1E1B3488}"/>
              </a:ext>
            </a:extLst>
          </p:cNvPr>
          <p:cNvSpPr/>
          <p:nvPr/>
        </p:nvSpPr>
        <p:spPr>
          <a:xfrm>
            <a:off x="0" y="6444343"/>
            <a:ext cx="12192000" cy="413657"/>
          </a:xfrm>
          <a:prstGeom prst="rect">
            <a:avLst/>
          </a:pr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8036371D-435F-4382-8626-53FCE77DFF1F}"/>
              </a:ext>
            </a:extLst>
          </p:cNvPr>
          <p:cNvSpPr/>
          <p:nvPr/>
        </p:nvSpPr>
        <p:spPr>
          <a:xfrm>
            <a:off x="586562" y="6507171"/>
            <a:ext cx="2442973" cy="288000"/>
          </a:xfrm>
          <a:prstGeom prst="roundRect">
            <a:avLst>
              <a:gd name="adj" fmla="val 43184"/>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6" name="Graphic 25" descr="Magnifying glass">
            <a:extLst>
              <a:ext uri="{FF2B5EF4-FFF2-40B4-BE49-F238E27FC236}">
                <a16:creationId xmlns:a16="http://schemas.microsoft.com/office/drawing/2014/main" id="{F42DCAAA-27CC-4B2D-B144-BDD57968E528}"/>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flipH="1">
            <a:off x="682323" y="6520001"/>
            <a:ext cx="253795" cy="253795"/>
          </a:xfrm>
          <a:prstGeom prst="rect">
            <a:avLst/>
          </a:prstGeom>
        </p:spPr>
      </p:pic>
      <p:pic>
        <p:nvPicPr>
          <p:cNvPr id="30" name="Graphic 29" descr="Volume">
            <a:extLst>
              <a:ext uri="{FF2B5EF4-FFF2-40B4-BE49-F238E27FC236}">
                <a16:creationId xmlns:a16="http://schemas.microsoft.com/office/drawing/2014/main" id="{F9C34723-5595-4999-B633-ECD49695E8A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1696307" y="6452877"/>
            <a:ext cx="379518" cy="379518"/>
          </a:xfrm>
          <a:prstGeom prst="rect">
            <a:avLst/>
          </a:prstGeom>
        </p:spPr>
      </p:pic>
      <p:pic>
        <p:nvPicPr>
          <p:cNvPr id="32" name="Graphic 31" descr="Wireless">
            <a:extLst>
              <a:ext uri="{FF2B5EF4-FFF2-40B4-BE49-F238E27FC236}">
                <a16:creationId xmlns:a16="http://schemas.microsoft.com/office/drawing/2014/main" id="{0D156291-8347-46E7-AAE9-71FD5D697DC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11214423" y="6452877"/>
            <a:ext cx="379518" cy="379518"/>
          </a:xfrm>
          <a:prstGeom prst="rect">
            <a:avLst/>
          </a:prstGeom>
        </p:spPr>
      </p:pic>
      <p:pic>
        <p:nvPicPr>
          <p:cNvPr id="34" name="Graphic 33" descr="Battery charging">
            <a:extLst>
              <a:ext uri="{FF2B5EF4-FFF2-40B4-BE49-F238E27FC236}">
                <a16:creationId xmlns:a16="http://schemas.microsoft.com/office/drawing/2014/main" id="{BD9726B2-2B57-4B7C-8469-D72A7ED2FB0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10746691" y="6452877"/>
            <a:ext cx="379518" cy="379518"/>
          </a:xfrm>
          <a:prstGeom prst="rect">
            <a:avLst/>
          </a:prstGeom>
        </p:spPr>
      </p:pic>
      <p:grpSp>
        <p:nvGrpSpPr>
          <p:cNvPr id="8" name="Group 7">
            <a:extLst>
              <a:ext uri="{FF2B5EF4-FFF2-40B4-BE49-F238E27FC236}">
                <a16:creationId xmlns:a16="http://schemas.microsoft.com/office/drawing/2014/main" id="{5ED8132E-E280-4B3B-A910-C4171413BCB0}"/>
              </a:ext>
            </a:extLst>
          </p:cNvPr>
          <p:cNvGrpSpPr/>
          <p:nvPr/>
        </p:nvGrpSpPr>
        <p:grpSpPr>
          <a:xfrm>
            <a:off x="2118171" y="337999"/>
            <a:ext cx="9594552" cy="5645830"/>
            <a:chOff x="2118171" y="1524201"/>
            <a:chExt cx="9594552" cy="4459628"/>
          </a:xfrm>
        </p:grpSpPr>
        <p:grpSp>
          <p:nvGrpSpPr>
            <p:cNvPr id="4" name="Group 3">
              <a:extLst>
                <a:ext uri="{FF2B5EF4-FFF2-40B4-BE49-F238E27FC236}">
                  <a16:creationId xmlns:a16="http://schemas.microsoft.com/office/drawing/2014/main" id="{D57BD976-3674-4C08-81E2-C89C2F00AEAA}"/>
                </a:ext>
              </a:extLst>
            </p:cNvPr>
            <p:cNvGrpSpPr/>
            <p:nvPr/>
          </p:nvGrpSpPr>
          <p:grpSpPr>
            <a:xfrm>
              <a:off x="2118171" y="1524201"/>
              <a:ext cx="9594552" cy="4459628"/>
              <a:chOff x="2774230" y="563613"/>
              <a:chExt cx="8756422" cy="5303850"/>
            </a:xfrm>
          </p:grpSpPr>
          <p:sp>
            <p:nvSpPr>
              <p:cNvPr id="210" name="Rectangle: Rounded Corners 209">
                <a:extLst>
                  <a:ext uri="{FF2B5EF4-FFF2-40B4-BE49-F238E27FC236}">
                    <a16:creationId xmlns:a16="http://schemas.microsoft.com/office/drawing/2014/main" id="{0929EA16-FDB3-4100-95B4-9409676AB4B0}"/>
                  </a:ext>
                </a:extLst>
              </p:cNvPr>
              <p:cNvSpPr/>
              <p:nvPr/>
            </p:nvSpPr>
            <p:spPr>
              <a:xfrm>
                <a:off x="2774230" y="563613"/>
                <a:ext cx="8756422" cy="5303850"/>
              </a:xfrm>
              <a:prstGeom prst="roundRect">
                <a:avLst>
                  <a:gd name="adj" fmla="val 4546"/>
                </a:avLst>
              </a:prstGeom>
              <a:solidFill>
                <a:srgbClr val="BCB2AA"/>
              </a:solidFill>
              <a:ln w="28575">
                <a:solidFill>
                  <a:srgbClr val="8C7D7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Rounded Corners 223">
                <a:extLst>
                  <a:ext uri="{FF2B5EF4-FFF2-40B4-BE49-F238E27FC236}">
                    <a16:creationId xmlns:a16="http://schemas.microsoft.com/office/drawing/2014/main" id="{1E4C9929-7523-4B89-9C68-E8C6EF8AF11F}"/>
                  </a:ext>
                </a:extLst>
              </p:cNvPr>
              <p:cNvSpPr/>
              <p:nvPr/>
            </p:nvSpPr>
            <p:spPr>
              <a:xfrm>
                <a:off x="3005132" y="783771"/>
                <a:ext cx="8294618" cy="4881646"/>
              </a:xfrm>
              <a:prstGeom prst="roundRect">
                <a:avLst>
                  <a:gd name="adj" fmla="val 4260"/>
                </a:avLst>
              </a:prstGeom>
              <a:solidFill>
                <a:schemeClr val="bg2"/>
              </a:solidFill>
              <a:ln w="28575">
                <a:solidFill>
                  <a:srgbClr val="8C7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latin typeface="UTM Brewers KT" panose="02040603050506020204" pitchFamily="18" charset="0"/>
                </a:endParaRPr>
              </a:p>
            </p:txBody>
          </p:sp>
        </p:grpSp>
        <p:grpSp>
          <p:nvGrpSpPr>
            <p:cNvPr id="7" name="Group 6">
              <a:extLst>
                <a:ext uri="{FF2B5EF4-FFF2-40B4-BE49-F238E27FC236}">
                  <a16:creationId xmlns:a16="http://schemas.microsoft.com/office/drawing/2014/main" id="{ABA451BA-2D37-4AE5-BB33-47CA16721DAA}"/>
                </a:ext>
              </a:extLst>
            </p:cNvPr>
            <p:cNvGrpSpPr/>
            <p:nvPr/>
          </p:nvGrpSpPr>
          <p:grpSpPr>
            <a:xfrm>
              <a:off x="2400202" y="2264229"/>
              <a:ext cx="9033008" cy="2786740"/>
              <a:chOff x="2371174" y="2046517"/>
              <a:chExt cx="9088544" cy="2786740"/>
            </a:xfrm>
          </p:grpSpPr>
          <p:sp>
            <p:nvSpPr>
              <p:cNvPr id="5" name="Parallelogram 4">
                <a:extLst>
                  <a:ext uri="{FF2B5EF4-FFF2-40B4-BE49-F238E27FC236}">
                    <a16:creationId xmlns:a16="http://schemas.microsoft.com/office/drawing/2014/main" id="{EC1EF3A3-3549-4F7E-B930-6D5B42858F0C}"/>
                  </a:ext>
                </a:extLst>
              </p:cNvPr>
              <p:cNvSpPr/>
              <p:nvPr/>
            </p:nvSpPr>
            <p:spPr>
              <a:xfrm rot="16200000" flipH="1">
                <a:off x="5744718" y="-1327027"/>
                <a:ext cx="2341456" cy="9088544"/>
              </a:xfrm>
              <a:prstGeom prst="parallelogram">
                <a:avLst>
                  <a:gd name="adj" fmla="val 72502"/>
                </a:avLst>
              </a:pr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Parallelogram 63">
                <a:extLst>
                  <a:ext uri="{FF2B5EF4-FFF2-40B4-BE49-F238E27FC236}">
                    <a16:creationId xmlns:a16="http://schemas.microsoft.com/office/drawing/2014/main" id="{3145F03F-CF1B-4552-9749-0BC1A24CB8FC}"/>
                  </a:ext>
                </a:extLst>
              </p:cNvPr>
              <p:cNvSpPr/>
              <p:nvPr/>
            </p:nvSpPr>
            <p:spPr>
              <a:xfrm rot="16200000" flipH="1">
                <a:off x="5902431" y="-724029"/>
                <a:ext cx="2026029" cy="9088544"/>
              </a:xfrm>
              <a:prstGeom prst="parallelogram">
                <a:avLst>
                  <a:gd name="adj" fmla="val 84900"/>
                </a:avLst>
              </a:pr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46" name="TextBox 45">
            <a:extLst>
              <a:ext uri="{FF2B5EF4-FFF2-40B4-BE49-F238E27FC236}">
                <a16:creationId xmlns:a16="http://schemas.microsoft.com/office/drawing/2014/main" id="{DC85A3FA-8683-440E-B4B4-C2F11218192F}"/>
              </a:ext>
            </a:extLst>
          </p:cNvPr>
          <p:cNvSpPr txBox="1"/>
          <p:nvPr/>
        </p:nvSpPr>
        <p:spPr>
          <a:xfrm>
            <a:off x="2722484" y="2944927"/>
            <a:ext cx="4112227" cy="523220"/>
          </a:xfrm>
          <a:prstGeom prst="rect">
            <a:avLst/>
          </a:prstGeom>
          <a:noFill/>
        </p:spPr>
        <p:txBody>
          <a:bodyPr wrap="square">
            <a:spAutoFit/>
          </a:bodyPr>
          <a:lstStyle/>
          <a:p>
            <a:r>
              <a:rPr lang="en-US" sz="2800" b="1" dirty="0">
                <a:solidFill>
                  <a:srgbClr val="002060"/>
                </a:solidFill>
                <a:latin typeface="Tahoma" panose="020B0604030504040204" pitchFamily="34" charset="0"/>
              </a:rPr>
              <a:t>a) 1268 + 99 + 501</a:t>
            </a:r>
          </a:p>
        </p:txBody>
      </p:sp>
      <p:grpSp>
        <p:nvGrpSpPr>
          <p:cNvPr id="49" name="Group 48">
            <a:extLst>
              <a:ext uri="{FF2B5EF4-FFF2-40B4-BE49-F238E27FC236}">
                <a16:creationId xmlns:a16="http://schemas.microsoft.com/office/drawing/2014/main" id="{83D8CE02-53B8-48BB-8C98-5AD04E88EDB7}"/>
              </a:ext>
            </a:extLst>
          </p:cNvPr>
          <p:cNvGrpSpPr/>
          <p:nvPr/>
        </p:nvGrpSpPr>
        <p:grpSpPr>
          <a:xfrm>
            <a:off x="409305" y="337999"/>
            <a:ext cx="1110402" cy="786860"/>
            <a:chOff x="409305" y="337999"/>
            <a:chExt cx="1285800" cy="911152"/>
          </a:xfrm>
        </p:grpSpPr>
        <p:sp>
          <p:nvSpPr>
            <p:cNvPr id="62" name="Freeform: Shape 61">
              <a:extLst>
                <a:ext uri="{FF2B5EF4-FFF2-40B4-BE49-F238E27FC236}">
                  <a16:creationId xmlns:a16="http://schemas.microsoft.com/office/drawing/2014/main" id="{00A2C200-6D46-4152-A353-5E1F417084E3}"/>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Shape 62">
              <a:hlinkClick r:id="rId10" action="ppaction://hlinksldjump"/>
              <a:extLst>
                <a:ext uri="{FF2B5EF4-FFF2-40B4-BE49-F238E27FC236}">
                  <a16:creationId xmlns:a16="http://schemas.microsoft.com/office/drawing/2014/main" id="{619C15E6-72D1-4975-814A-157931D7440E}"/>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5" name="Group 64">
            <a:extLst>
              <a:ext uri="{FF2B5EF4-FFF2-40B4-BE49-F238E27FC236}">
                <a16:creationId xmlns:a16="http://schemas.microsoft.com/office/drawing/2014/main" id="{D4DC8AB6-FBE6-4F94-92AB-B3CCD97BFCC6}"/>
              </a:ext>
            </a:extLst>
          </p:cNvPr>
          <p:cNvGrpSpPr/>
          <p:nvPr/>
        </p:nvGrpSpPr>
        <p:grpSpPr>
          <a:xfrm>
            <a:off x="408623" y="1524200"/>
            <a:ext cx="1110402" cy="786860"/>
            <a:chOff x="409305" y="337999"/>
            <a:chExt cx="1285800" cy="911152"/>
          </a:xfrm>
        </p:grpSpPr>
        <p:sp>
          <p:nvSpPr>
            <p:cNvPr id="66" name="Freeform: Shape 65">
              <a:extLst>
                <a:ext uri="{FF2B5EF4-FFF2-40B4-BE49-F238E27FC236}">
                  <a16:creationId xmlns:a16="http://schemas.microsoft.com/office/drawing/2014/main" id="{0D9F828B-F77C-4385-983A-70904938AB99}"/>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8" name="Freeform: Shape 67">
              <a:hlinkClick r:id="rId11" action="ppaction://hlinksldjump"/>
              <a:extLst>
                <a:ext uri="{FF2B5EF4-FFF2-40B4-BE49-F238E27FC236}">
                  <a16:creationId xmlns:a16="http://schemas.microsoft.com/office/drawing/2014/main" id="{3F1A01C6-90F0-4D74-B86F-0F2F506DEB4D}"/>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9" name="Group 68">
            <a:extLst>
              <a:ext uri="{FF2B5EF4-FFF2-40B4-BE49-F238E27FC236}">
                <a16:creationId xmlns:a16="http://schemas.microsoft.com/office/drawing/2014/main" id="{0B5A49C3-0553-4090-A562-028DB0310E89}"/>
              </a:ext>
            </a:extLst>
          </p:cNvPr>
          <p:cNvGrpSpPr/>
          <p:nvPr/>
        </p:nvGrpSpPr>
        <p:grpSpPr>
          <a:xfrm>
            <a:off x="407941" y="2710401"/>
            <a:ext cx="1110402" cy="786860"/>
            <a:chOff x="409305" y="337999"/>
            <a:chExt cx="1285800" cy="911152"/>
          </a:xfrm>
        </p:grpSpPr>
        <p:sp>
          <p:nvSpPr>
            <p:cNvPr id="71" name="Freeform: Shape 70">
              <a:extLst>
                <a:ext uri="{FF2B5EF4-FFF2-40B4-BE49-F238E27FC236}">
                  <a16:creationId xmlns:a16="http://schemas.microsoft.com/office/drawing/2014/main" id="{0FB67938-6444-4E6E-816C-982042102559}"/>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hlinkClick r:id="rId12" action="ppaction://hlinksldjump"/>
              <a:extLst>
                <a:ext uri="{FF2B5EF4-FFF2-40B4-BE49-F238E27FC236}">
                  <a16:creationId xmlns:a16="http://schemas.microsoft.com/office/drawing/2014/main" id="{D4CBF1E5-5083-46AD-91C7-95B36C7B23F6}"/>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3" name="Group 72">
            <a:extLst>
              <a:ext uri="{FF2B5EF4-FFF2-40B4-BE49-F238E27FC236}">
                <a16:creationId xmlns:a16="http://schemas.microsoft.com/office/drawing/2014/main" id="{CEEEF204-BDBF-4E5D-9FC8-8C6AD2D5A28A}"/>
              </a:ext>
            </a:extLst>
          </p:cNvPr>
          <p:cNvGrpSpPr/>
          <p:nvPr/>
        </p:nvGrpSpPr>
        <p:grpSpPr>
          <a:xfrm>
            <a:off x="407259" y="3896602"/>
            <a:ext cx="1110402" cy="786860"/>
            <a:chOff x="409305" y="337999"/>
            <a:chExt cx="1285800" cy="911152"/>
          </a:xfrm>
        </p:grpSpPr>
        <p:sp>
          <p:nvSpPr>
            <p:cNvPr id="74" name="Freeform: Shape 73">
              <a:extLst>
                <a:ext uri="{FF2B5EF4-FFF2-40B4-BE49-F238E27FC236}">
                  <a16:creationId xmlns:a16="http://schemas.microsoft.com/office/drawing/2014/main" id="{A3986469-4D32-4D62-9D41-49FBB11FE933}"/>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hlinkClick r:id="rId13" action="ppaction://hlinksldjump"/>
              <a:extLst>
                <a:ext uri="{FF2B5EF4-FFF2-40B4-BE49-F238E27FC236}">
                  <a16:creationId xmlns:a16="http://schemas.microsoft.com/office/drawing/2014/main" id="{C8444169-958A-43AC-A6F1-5EC29D4F6D77}"/>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6" name="Group 75">
            <a:extLst>
              <a:ext uri="{FF2B5EF4-FFF2-40B4-BE49-F238E27FC236}">
                <a16:creationId xmlns:a16="http://schemas.microsoft.com/office/drawing/2014/main" id="{2F89D2C6-8F8A-415E-AAFA-EC4556C46451}"/>
              </a:ext>
            </a:extLst>
          </p:cNvPr>
          <p:cNvGrpSpPr/>
          <p:nvPr/>
        </p:nvGrpSpPr>
        <p:grpSpPr>
          <a:xfrm>
            <a:off x="406577" y="5082803"/>
            <a:ext cx="1110402" cy="786860"/>
            <a:chOff x="409305" y="337999"/>
            <a:chExt cx="1285800" cy="911152"/>
          </a:xfrm>
        </p:grpSpPr>
        <p:sp>
          <p:nvSpPr>
            <p:cNvPr id="77" name="Freeform: Shape 76">
              <a:extLst>
                <a:ext uri="{FF2B5EF4-FFF2-40B4-BE49-F238E27FC236}">
                  <a16:creationId xmlns:a16="http://schemas.microsoft.com/office/drawing/2014/main" id="{C4B2C965-24F5-4667-B355-4F33A12E21C6}"/>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Shape 77">
              <a:hlinkClick r:id="rId14" action="ppaction://hlinksldjump"/>
              <a:extLst>
                <a:ext uri="{FF2B5EF4-FFF2-40B4-BE49-F238E27FC236}">
                  <a16:creationId xmlns:a16="http://schemas.microsoft.com/office/drawing/2014/main" id="{B5F007F1-596F-4B61-975F-F6B8CD9A4D87}"/>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79" name="Graphic 78" descr="Power">
            <a:hlinkClick r:id="rId15" action="ppaction://hlinksldjump"/>
            <a:extLst>
              <a:ext uri="{FF2B5EF4-FFF2-40B4-BE49-F238E27FC236}">
                <a16:creationId xmlns:a16="http://schemas.microsoft.com/office/drawing/2014/main" id="{BF8EA425-9CEB-415A-86DF-6F8213591DA5}"/>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 xmlns:asvg="http://schemas.microsoft.com/office/drawing/2016/SVG/main" r:embed="rId17"/>
              </a:ext>
            </a:extLst>
          </a:blip>
          <a:stretch>
            <a:fillRect/>
          </a:stretch>
        </p:blipFill>
        <p:spPr>
          <a:xfrm>
            <a:off x="119496" y="6452877"/>
            <a:ext cx="379518" cy="379518"/>
          </a:xfrm>
          <a:prstGeom prst="rect">
            <a:avLst/>
          </a:prstGeom>
        </p:spPr>
      </p:pic>
      <p:sp>
        <p:nvSpPr>
          <p:cNvPr id="47" name="TextBox 46">
            <a:extLst>
              <a:ext uri="{FF2B5EF4-FFF2-40B4-BE49-F238E27FC236}">
                <a16:creationId xmlns:a16="http://schemas.microsoft.com/office/drawing/2014/main" id="{A6ADD80B-111A-4FF7-BD5F-5D9B91A3C1A3}"/>
              </a:ext>
            </a:extLst>
          </p:cNvPr>
          <p:cNvSpPr txBox="1"/>
          <p:nvPr/>
        </p:nvSpPr>
        <p:spPr>
          <a:xfrm>
            <a:off x="2284080" y="536368"/>
            <a:ext cx="9088546" cy="1200329"/>
          </a:xfrm>
          <a:prstGeom prst="rect">
            <a:avLst/>
          </a:prstGeom>
          <a:noFill/>
        </p:spPr>
        <p:txBody>
          <a:bodyPr wrap="square">
            <a:spAutoFit/>
          </a:bodyPr>
          <a:lstStyle/>
          <a:p>
            <a:pPr algn="ctr"/>
            <a:r>
              <a:rPr lang="en-US" sz="3600" spc="300" dirty="0" err="1">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Bài</a:t>
            </a:r>
            <a:r>
              <a:rPr lang="en-US" sz="3600" spc="300" dirty="0">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 4. </a:t>
            </a:r>
            <a:r>
              <a:rPr lang="en-US" sz="3600" spc="300" dirty="0" err="1">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Tính</a:t>
            </a:r>
            <a:r>
              <a:rPr lang="en-US" sz="3600" spc="300" dirty="0">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 </a:t>
            </a:r>
            <a:r>
              <a:rPr lang="en-US" sz="3600" spc="300" dirty="0" err="1">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bằng</a:t>
            </a:r>
            <a:r>
              <a:rPr lang="en-US" sz="3600" spc="300" dirty="0">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 </a:t>
            </a:r>
            <a:r>
              <a:rPr lang="en-US" sz="3600" spc="300" dirty="0" err="1">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cách</a:t>
            </a:r>
            <a:r>
              <a:rPr lang="en-US" sz="3600" spc="300" dirty="0">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 </a:t>
            </a:r>
            <a:r>
              <a:rPr lang="en-US" sz="3600" spc="300" dirty="0" err="1">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thuận</a:t>
            </a:r>
            <a:r>
              <a:rPr lang="en-US" sz="3600" spc="300" dirty="0">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 </a:t>
            </a:r>
            <a:r>
              <a:rPr lang="en-US" sz="3600" spc="300" dirty="0" err="1">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tiện</a:t>
            </a:r>
            <a:r>
              <a:rPr lang="en-US" sz="3600" spc="300" dirty="0">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 </a:t>
            </a:r>
            <a:r>
              <a:rPr lang="en-US" sz="3600" spc="300" dirty="0" err="1">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nhất</a:t>
            </a:r>
            <a:r>
              <a:rPr lang="en-US" sz="3600" spc="300" dirty="0">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a:t>
            </a:r>
          </a:p>
        </p:txBody>
      </p:sp>
      <p:pic>
        <p:nvPicPr>
          <p:cNvPr id="6" name="Picture 5">
            <a:extLst>
              <a:ext uri="{FF2B5EF4-FFF2-40B4-BE49-F238E27FC236}">
                <a16:creationId xmlns:a16="http://schemas.microsoft.com/office/drawing/2014/main" id="{9119D736-E901-4C4B-A8AD-1CE5ED936FCB}"/>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641601" y="1632020"/>
            <a:ext cx="1538533" cy="1538533"/>
          </a:xfrm>
          <a:prstGeom prst="rect">
            <a:avLst/>
          </a:prstGeom>
        </p:spPr>
      </p:pic>
      <p:pic>
        <p:nvPicPr>
          <p:cNvPr id="10" name="Picture 9">
            <a:extLst>
              <a:ext uri="{FF2B5EF4-FFF2-40B4-BE49-F238E27FC236}">
                <a16:creationId xmlns:a16="http://schemas.microsoft.com/office/drawing/2014/main" id="{46834F79-31D2-48D0-AB93-599B5B03ADD9}"/>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718362" y="1308677"/>
            <a:ext cx="2032997" cy="2032997"/>
          </a:xfrm>
          <a:prstGeom prst="rect">
            <a:avLst/>
          </a:prstGeom>
        </p:spPr>
      </p:pic>
      <p:sp>
        <p:nvSpPr>
          <p:cNvPr id="50" name="TextBox 49">
            <a:extLst>
              <a:ext uri="{FF2B5EF4-FFF2-40B4-BE49-F238E27FC236}">
                <a16:creationId xmlns:a16="http://schemas.microsoft.com/office/drawing/2014/main" id="{E1E1F300-4453-483B-9012-9C1F8341EFB1}"/>
              </a:ext>
            </a:extLst>
          </p:cNvPr>
          <p:cNvSpPr txBox="1"/>
          <p:nvPr/>
        </p:nvSpPr>
        <p:spPr>
          <a:xfrm>
            <a:off x="7133071" y="2932848"/>
            <a:ext cx="4112227" cy="523220"/>
          </a:xfrm>
          <a:prstGeom prst="rect">
            <a:avLst/>
          </a:prstGeom>
          <a:noFill/>
        </p:spPr>
        <p:txBody>
          <a:bodyPr wrap="square">
            <a:spAutoFit/>
          </a:bodyPr>
          <a:lstStyle/>
          <a:p>
            <a:r>
              <a:rPr lang="en-US" sz="2800" b="1" dirty="0">
                <a:solidFill>
                  <a:srgbClr val="002060"/>
                </a:solidFill>
                <a:latin typeface="Tahoma" panose="020B0604030504040204" pitchFamily="34" charset="0"/>
              </a:rPr>
              <a:t>745 + 268 + 732</a:t>
            </a:r>
          </a:p>
        </p:txBody>
      </p:sp>
      <p:sp>
        <p:nvSpPr>
          <p:cNvPr id="51" name="TextBox 50">
            <a:extLst>
              <a:ext uri="{FF2B5EF4-FFF2-40B4-BE49-F238E27FC236}">
                <a16:creationId xmlns:a16="http://schemas.microsoft.com/office/drawing/2014/main" id="{D3151CD2-29D3-43D5-8C52-BB257C9049B9}"/>
              </a:ext>
            </a:extLst>
          </p:cNvPr>
          <p:cNvSpPr txBox="1"/>
          <p:nvPr/>
        </p:nvSpPr>
        <p:spPr>
          <a:xfrm>
            <a:off x="2722484" y="3481228"/>
            <a:ext cx="4112227" cy="523220"/>
          </a:xfrm>
          <a:prstGeom prst="rect">
            <a:avLst/>
          </a:prstGeom>
          <a:noFill/>
        </p:spPr>
        <p:txBody>
          <a:bodyPr wrap="square">
            <a:spAutoFit/>
          </a:bodyPr>
          <a:lstStyle/>
          <a:p>
            <a:r>
              <a:rPr lang="en-US" sz="2800" b="1" dirty="0">
                <a:solidFill>
                  <a:srgbClr val="002060"/>
                </a:solidFill>
                <a:latin typeface="Tahoma" panose="020B0604030504040204" pitchFamily="34" charset="0"/>
              </a:rPr>
              <a:t>= 1268 + (99 + 501)</a:t>
            </a:r>
          </a:p>
        </p:txBody>
      </p:sp>
      <p:sp>
        <p:nvSpPr>
          <p:cNvPr id="52" name="TextBox 51">
            <a:extLst>
              <a:ext uri="{FF2B5EF4-FFF2-40B4-BE49-F238E27FC236}">
                <a16:creationId xmlns:a16="http://schemas.microsoft.com/office/drawing/2014/main" id="{F49D3263-2529-44C8-8B91-206735626AF2}"/>
              </a:ext>
            </a:extLst>
          </p:cNvPr>
          <p:cNvSpPr txBox="1"/>
          <p:nvPr/>
        </p:nvSpPr>
        <p:spPr>
          <a:xfrm>
            <a:off x="2716126" y="3975938"/>
            <a:ext cx="4112227" cy="523220"/>
          </a:xfrm>
          <a:prstGeom prst="rect">
            <a:avLst/>
          </a:prstGeom>
          <a:noFill/>
        </p:spPr>
        <p:txBody>
          <a:bodyPr wrap="square">
            <a:spAutoFit/>
          </a:bodyPr>
          <a:lstStyle/>
          <a:p>
            <a:r>
              <a:rPr lang="en-US" sz="2800" b="1" dirty="0">
                <a:solidFill>
                  <a:srgbClr val="002060"/>
                </a:solidFill>
                <a:latin typeface="Tahoma" panose="020B0604030504040204" pitchFamily="34" charset="0"/>
              </a:rPr>
              <a:t>= 1268 +      600</a:t>
            </a:r>
          </a:p>
        </p:txBody>
      </p:sp>
      <p:sp>
        <p:nvSpPr>
          <p:cNvPr id="53" name="TextBox 52">
            <a:extLst>
              <a:ext uri="{FF2B5EF4-FFF2-40B4-BE49-F238E27FC236}">
                <a16:creationId xmlns:a16="http://schemas.microsoft.com/office/drawing/2014/main" id="{2F68DE2E-6661-4A0B-88F4-4FA2BBE40034}"/>
              </a:ext>
            </a:extLst>
          </p:cNvPr>
          <p:cNvSpPr txBox="1"/>
          <p:nvPr/>
        </p:nvSpPr>
        <p:spPr>
          <a:xfrm>
            <a:off x="2709768" y="4470648"/>
            <a:ext cx="4112227" cy="523220"/>
          </a:xfrm>
          <a:prstGeom prst="rect">
            <a:avLst/>
          </a:prstGeom>
          <a:noFill/>
        </p:spPr>
        <p:txBody>
          <a:bodyPr wrap="square">
            <a:spAutoFit/>
          </a:bodyPr>
          <a:lstStyle/>
          <a:p>
            <a:r>
              <a:rPr lang="en-US" sz="2800" b="1" dirty="0">
                <a:solidFill>
                  <a:srgbClr val="002060"/>
                </a:solidFill>
                <a:latin typeface="Tahoma" panose="020B0604030504040204" pitchFamily="34" charset="0"/>
              </a:rPr>
              <a:t>=       1868</a:t>
            </a:r>
          </a:p>
        </p:txBody>
      </p:sp>
      <p:cxnSp>
        <p:nvCxnSpPr>
          <p:cNvPr id="12" name="Straight Connector 11">
            <a:extLst>
              <a:ext uri="{FF2B5EF4-FFF2-40B4-BE49-F238E27FC236}">
                <a16:creationId xmlns:a16="http://schemas.microsoft.com/office/drawing/2014/main" id="{65175842-6A03-43F1-A1B0-90C863E75C48}"/>
              </a:ext>
            </a:extLst>
          </p:cNvPr>
          <p:cNvCxnSpPr>
            <a:cxnSpLocks/>
          </p:cNvCxnSpPr>
          <p:nvPr/>
        </p:nvCxnSpPr>
        <p:spPr>
          <a:xfrm>
            <a:off x="4715098" y="3417728"/>
            <a:ext cx="441102"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57" name="Straight Connector 56">
            <a:extLst>
              <a:ext uri="{FF2B5EF4-FFF2-40B4-BE49-F238E27FC236}">
                <a16:creationId xmlns:a16="http://schemas.microsoft.com/office/drawing/2014/main" id="{C0B5C5AD-2324-4C92-8D38-C8EBB1869227}"/>
              </a:ext>
            </a:extLst>
          </p:cNvPr>
          <p:cNvCxnSpPr>
            <a:cxnSpLocks/>
          </p:cNvCxnSpPr>
          <p:nvPr/>
        </p:nvCxnSpPr>
        <p:spPr>
          <a:xfrm>
            <a:off x="5654898" y="3429000"/>
            <a:ext cx="650652"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80" name="Straight Connector 79">
            <a:extLst>
              <a:ext uri="{FF2B5EF4-FFF2-40B4-BE49-F238E27FC236}">
                <a16:creationId xmlns:a16="http://schemas.microsoft.com/office/drawing/2014/main" id="{BFC78A06-1C26-41A6-810C-39064DA2AF93}"/>
              </a:ext>
            </a:extLst>
          </p:cNvPr>
          <p:cNvCxnSpPr>
            <a:cxnSpLocks/>
          </p:cNvCxnSpPr>
          <p:nvPr/>
        </p:nvCxnSpPr>
        <p:spPr>
          <a:xfrm>
            <a:off x="8355278" y="3417728"/>
            <a:ext cx="792162"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81" name="Straight Connector 80">
            <a:extLst>
              <a:ext uri="{FF2B5EF4-FFF2-40B4-BE49-F238E27FC236}">
                <a16:creationId xmlns:a16="http://schemas.microsoft.com/office/drawing/2014/main" id="{282B9194-8E01-4D9C-B00E-F3C1366934E3}"/>
              </a:ext>
            </a:extLst>
          </p:cNvPr>
          <p:cNvCxnSpPr>
            <a:cxnSpLocks/>
          </p:cNvCxnSpPr>
          <p:nvPr/>
        </p:nvCxnSpPr>
        <p:spPr>
          <a:xfrm>
            <a:off x="9601008" y="3417728"/>
            <a:ext cx="650652"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54" name="TextBox 53">
            <a:extLst>
              <a:ext uri="{FF2B5EF4-FFF2-40B4-BE49-F238E27FC236}">
                <a16:creationId xmlns:a16="http://schemas.microsoft.com/office/drawing/2014/main" id="{D3F636BB-C9EE-488D-B766-19B63AE29F0C}"/>
              </a:ext>
            </a:extLst>
          </p:cNvPr>
          <p:cNvSpPr txBox="1"/>
          <p:nvPr/>
        </p:nvSpPr>
        <p:spPr>
          <a:xfrm>
            <a:off x="3097019" y="6466505"/>
            <a:ext cx="933461" cy="369332"/>
          </a:xfrm>
          <a:prstGeom prst="rect">
            <a:avLst/>
          </a:prstGeom>
          <a:noFill/>
        </p:spPr>
        <p:txBody>
          <a:bodyPr wrap="none" rtlCol="0">
            <a:spAutoFit/>
            <a:scene3d>
              <a:camera prst="perspectiveFront"/>
              <a:lightRig rig="threePt" dir="t"/>
            </a:scene3d>
          </a:bodyPr>
          <a:lstStyle/>
          <a:p>
            <a:r>
              <a:rPr lang="en-US" b="1" spc="50" dirty="0">
                <a:ln w="0"/>
                <a:solidFill>
                  <a:schemeClr val="bg1"/>
                </a:solidFill>
                <a:effectLst>
                  <a:innerShdw blurRad="63500" dist="50800" dir="13500000">
                    <a:srgbClr val="000000">
                      <a:alpha val="50000"/>
                    </a:srgbClr>
                  </a:innerShdw>
                </a:effectLst>
                <a:latin typeface="UVN Bach Dang Nang" panose="02070803090706020303" pitchFamily="18" charset="0"/>
              </a:rPr>
              <a:t>KTUTS</a:t>
            </a:r>
          </a:p>
        </p:txBody>
      </p:sp>
      <p:sp>
        <p:nvSpPr>
          <p:cNvPr id="55" name="TextBox 54">
            <a:extLst>
              <a:ext uri="{FF2B5EF4-FFF2-40B4-BE49-F238E27FC236}">
                <a16:creationId xmlns:a16="http://schemas.microsoft.com/office/drawing/2014/main" id="{FB6CB619-1EFE-7C4F-832D-AD97EBB3FBCF}"/>
              </a:ext>
            </a:extLst>
          </p:cNvPr>
          <p:cNvSpPr txBox="1"/>
          <p:nvPr/>
        </p:nvSpPr>
        <p:spPr>
          <a:xfrm>
            <a:off x="7104043" y="3433651"/>
            <a:ext cx="4112227" cy="523220"/>
          </a:xfrm>
          <a:prstGeom prst="rect">
            <a:avLst/>
          </a:prstGeom>
          <a:noFill/>
        </p:spPr>
        <p:txBody>
          <a:bodyPr wrap="square">
            <a:spAutoFit/>
          </a:bodyPr>
          <a:lstStyle/>
          <a:p>
            <a:r>
              <a:rPr lang="en-US" sz="2800" b="1" dirty="0">
                <a:solidFill>
                  <a:srgbClr val="002060"/>
                </a:solidFill>
                <a:latin typeface="Tahoma" panose="020B0604030504040204" pitchFamily="34" charset="0"/>
              </a:rPr>
              <a:t>= 745 + (268 + 732)</a:t>
            </a:r>
          </a:p>
        </p:txBody>
      </p:sp>
      <p:sp>
        <p:nvSpPr>
          <p:cNvPr id="56" name="TextBox 55">
            <a:extLst>
              <a:ext uri="{FF2B5EF4-FFF2-40B4-BE49-F238E27FC236}">
                <a16:creationId xmlns:a16="http://schemas.microsoft.com/office/drawing/2014/main" id="{0BB620DD-0FDA-9D41-9A36-6327D0054853}"/>
              </a:ext>
            </a:extLst>
          </p:cNvPr>
          <p:cNvSpPr txBox="1"/>
          <p:nvPr/>
        </p:nvSpPr>
        <p:spPr>
          <a:xfrm>
            <a:off x="7097685" y="3928361"/>
            <a:ext cx="4112227" cy="523220"/>
          </a:xfrm>
          <a:prstGeom prst="rect">
            <a:avLst/>
          </a:prstGeom>
          <a:noFill/>
        </p:spPr>
        <p:txBody>
          <a:bodyPr wrap="square">
            <a:spAutoFit/>
          </a:bodyPr>
          <a:lstStyle/>
          <a:p>
            <a:r>
              <a:rPr lang="en-US" sz="2800" b="1" dirty="0">
                <a:solidFill>
                  <a:srgbClr val="002060"/>
                </a:solidFill>
                <a:latin typeface="Tahoma" panose="020B0604030504040204" pitchFamily="34" charset="0"/>
              </a:rPr>
              <a:t>= 745 +      1000</a:t>
            </a:r>
          </a:p>
        </p:txBody>
      </p:sp>
      <p:sp>
        <p:nvSpPr>
          <p:cNvPr id="58" name="TextBox 57">
            <a:extLst>
              <a:ext uri="{FF2B5EF4-FFF2-40B4-BE49-F238E27FC236}">
                <a16:creationId xmlns:a16="http://schemas.microsoft.com/office/drawing/2014/main" id="{A6FCD844-93E6-7B4A-AEE6-60F785278640}"/>
              </a:ext>
            </a:extLst>
          </p:cNvPr>
          <p:cNvSpPr txBox="1"/>
          <p:nvPr/>
        </p:nvSpPr>
        <p:spPr>
          <a:xfrm>
            <a:off x="7091327" y="4423071"/>
            <a:ext cx="4112227" cy="523220"/>
          </a:xfrm>
          <a:prstGeom prst="rect">
            <a:avLst/>
          </a:prstGeom>
          <a:noFill/>
        </p:spPr>
        <p:txBody>
          <a:bodyPr wrap="square">
            <a:spAutoFit/>
          </a:bodyPr>
          <a:lstStyle/>
          <a:p>
            <a:r>
              <a:rPr lang="en-US" sz="2800" b="1" dirty="0">
                <a:solidFill>
                  <a:srgbClr val="002060"/>
                </a:solidFill>
                <a:latin typeface="Tahoma" panose="020B0604030504040204" pitchFamily="34" charset="0"/>
              </a:rPr>
              <a:t>=       1745</a:t>
            </a:r>
          </a:p>
        </p:txBody>
      </p:sp>
      <p:cxnSp>
        <p:nvCxnSpPr>
          <p:cNvPr id="9" name="Straight Connector 8">
            <a:extLst>
              <a:ext uri="{FF2B5EF4-FFF2-40B4-BE49-F238E27FC236}">
                <a16:creationId xmlns:a16="http://schemas.microsoft.com/office/drawing/2014/main" id="{FC5383C6-C1FF-F249-88E7-543FA70F27BF}"/>
              </a:ext>
            </a:extLst>
          </p:cNvPr>
          <p:cNvCxnSpPr/>
          <p:nvPr/>
        </p:nvCxnSpPr>
        <p:spPr>
          <a:xfrm>
            <a:off x="6834711" y="2162941"/>
            <a:ext cx="0" cy="353084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71623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up)">
                                      <p:cBhvr>
                                        <p:cTn id="7" dur="500"/>
                                        <p:tgtEl>
                                          <p:spTgt spid="4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up)">
                                      <p:cBhvr>
                                        <p:cTn id="11" dur="500"/>
                                        <p:tgtEl>
                                          <p:spTgt spid="5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repeatCount="400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repeatCount="4000" fill="hold"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up)">
                                      <p:cBhvr>
                                        <p:cTn id="24" dur="500"/>
                                        <p:tgtEl>
                                          <p:spTgt spid="51"/>
                                        </p:tgtEl>
                                      </p:cBhvr>
                                    </p:animEffect>
                                  </p:childTnLst>
                                </p:cTn>
                              </p:par>
                            </p:childTnLst>
                          </p:cTn>
                        </p:par>
                        <p:par>
                          <p:cTn id="25" fill="hold">
                            <p:stCondLst>
                              <p:cond delay="500"/>
                            </p:stCondLst>
                            <p:childTnLst>
                              <p:par>
                                <p:cTn id="26" presetID="22" presetClass="entr" presetSubtype="1"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wipe(up)">
                                      <p:cBhvr>
                                        <p:cTn id="28" dur="500"/>
                                        <p:tgtEl>
                                          <p:spTgt spid="52"/>
                                        </p:tgtEl>
                                      </p:cBhvr>
                                    </p:animEffect>
                                  </p:childTnLst>
                                </p:cTn>
                              </p:par>
                            </p:childTnLst>
                          </p:cTn>
                        </p:par>
                        <p:par>
                          <p:cTn id="29" fill="hold">
                            <p:stCondLst>
                              <p:cond delay="1000"/>
                            </p:stCondLst>
                            <p:childTnLst>
                              <p:par>
                                <p:cTn id="30" presetID="22" presetClass="entr" presetSubtype="1"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up)">
                                      <p:cBhvr>
                                        <p:cTn id="32" dur="500"/>
                                        <p:tgtEl>
                                          <p:spTgt spid="5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repeatCount="4000" fill="hold" nodeType="click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fade">
                                      <p:cBhvr>
                                        <p:cTn id="37" dur="500"/>
                                        <p:tgtEl>
                                          <p:spTgt spid="80"/>
                                        </p:tgtEl>
                                      </p:cBhvr>
                                    </p:animEffect>
                                  </p:childTnLst>
                                </p:cTn>
                              </p:par>
                              <p:par>
                                <p:cTn id="38" presetID="10" presetClass="entr" presetSubtype="0" repeatCount="4000" fill="hold" nodeType="with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500"/>
                                        <p:tgtEl>
                                          <p:spTgt spid="8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wipe(up)">
                                      <p:cBhvr>
                                        <p:cTn id="45" dur="500"/>
                                        <p:tgtEl>
                                          <p:spTgt spid="55"/>
                                        </p:tgtEl>
                                      </p:cBhvr>
                                    </p:animEffect>
                                  </p:childTnLst>
                                </p:cTn>
                              </p:par>
                            </p:childTnLst>
                          </p:cTn>
                        </p:par>
                        <p:par>
                          <p:cTn id="46" fill="hold">
                            <p:stCondLst>
                              <p:cond delay="500"/>
                            </p:stCondLst>
                            <p:childTnLst>
                              <p:par>
                                <p:cTn id="47" presetID="22" presetClass="entr" presetSubtype="1"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wipe(up)">
                                      <p:cBhvr>
                                        <p:cTn id="49" dur="500"/>
                                        <p:tgtEl>
                                          <p:spTgt spid="56"/>
                                        </p:tgtEl>
                                      </p:cBhvr>
                                    </p:animEffect>
                                  </p:childTnLst>
                                </p:cTn>
                              </p:par>
                            </p:childTnLst>
                          </p:cTn>
                        </p:par>
                        <p:par>
                          <p:cTn id="50" fill="hold">
                            <p:stCondLst>
                              <p:cond delay="1000"/>
                            </p:stCondLst>
                            <p:childTnLst>
                              <p:par>
                                <p:cTn id="51" presetID="22" presetClass="entr" presetSubtype="1" fill="hold" grpId="0" nodeType="after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wipe(up)">
                                      <p:cBhvr>
                                        <p:cTn id="5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0" grpId="0"/>
      <p:bldP spid="51" grpId="0"/>
      <p:bldP spid="52" grpId="0"/>
      <p:bldP spid="53" grpId="0"/>
      <p:bldP spid="55" grpId="0"/>
      <p:bldP spid="56" grpId="0"/>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6E0D7"/>
        </a:solidFill>
        <a:effectLst/>
      </p:bgPr>
    </p:bg>
    <p:spTree>
      <p:nvGrpSpPr>
        <p:cNvPr id="1" name=""/>
        <p:cNvGrpSpPr/>
        <p:nvPr/>
      </p:nvGrpSpPr>
      <p:grpSpPr>
        <a:xfrm>
          <a:off x="0" y="0"/>
          <a:ext cx="0" cy="0"/>
          <a:chOff x="0" y="0"/>
          <a:chExt cx="0" cy="0"/>
        </a:xfrm>
      </p:grpSpPr>
      <p:sp>
        <p:nvSpPr>
          <p:cNvPr id="21" name="Freeform: Shape 20" hidden="1">
            <a:extLst>
              <a:ext uri="{FF2B5EF4-FFF2-40B4-BE49-F238E27FC236}">
                <a16:creationId xmlns:a16="http://schemas.microsoft.com/office/drawing/2014/main" id="{DA025E05-EA74-410E-8903-E7B2EC940FF2}"/>
              </a:ext>
            </a:extLst>
          </p:cNvPr>
          <p:cNvSpPr/>
          <p:nvPr/>
        </p:nvSpPr>
        <p:spPr>
          <a:xfrm>
            <a:off x="4919731" y="5147489"/>
            <a:ext cx="7272270" cy="1433615"/>
          </a:xfrm>
          <a:custGeom>
            <a:avLst/>
            <a:gdLst>
              <a:gd name="connsiteX0" fmla="*/ 0 w 7508383"/>
              <a:gd name="connsiteY0" fmla="*/ 1433615 h 1433615"/>
              <a:gd name="connsiteX1" fmla="*/ 2498501 w 7508383"/>
              <a:gd name="connsiteY1" fmla="*/ 622246 h 1433615"/>
              <a:gd name="connsiteX2" fmla="*/ 4765183 w 7508383"/>
              <a:gd name="connsiteY2" fmla="*/ 879824 h 1433615"/>
              <a:gd name="connsiteX3" fmla="*/ 6555346 w 7508383"/>
              <a:gd name="connsiteY3" fmla="*/ 119970 h 1433615"/>
              <a:gd name="connsiteX4" fmla="*/ 7495504 w 7508383"/>
              <a:gd name="connsiteY4" fmla="*/ 94212 h 1433615"/>
              <a:gd name="connsiteX5" fmla="*/ 7508383 w 7508383"/>
              <a:gd name="connsiteY5" fmla="*/ 1433615 h 1433615"/>
              <a:gd name="connsiteX6" fmla="*/ 7508383 w 7508383"/>
              <a:gd name="connsiteY6" fmla="*/ 1433615 h 1433615"/>
              <a:gd name="connsiteX7" fmla="*/ 51515 w 7508383"/>
              <a:gd name="connsiteY7" fmla="*/ 1420736 h 1433615"/>
              <a:gd name="connsiteX8" fmla="*/ 0 w 7508383"/>
              <a:gd name="connsiteY8" fmla="*/ 1433615 h 1433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8383" h="1433615">
                <a:moveTo>
                  <a:pt x="0" y="1433615"/>
                </a:moveTo>
                <a:cubicBezTo>
                  <a:pt x="852152" y="1074079"/>
                  <a:pt x="1704304" y="714544"/>
                  <a:pt x="2498501" y="622246"/>
                </a:cubicBezTo>
                <a:cubicBezTo>
                  <a:pt x="3292698" y="529947"/>
                  <a:pt x="4089042" y="963537"/>
                  <a:pt x="4765183" y="879824"/>
                </a:cubicBezTo>
                <a:cubicBezTo>
                  <a:pt x="5441324" y="796111"/>
                  <a:pt x="6100292" y="250905"/>
                  <a:pt x="6555346" y="119970"/>
                </a:cubicBezTo>
                <a:cubicBezTo>
                  <a:pt x="7010400" y="-10965"/>
                  <a:pt x="7336665" y="-56041"/>
                  <a:pt x="7495504" y="94212"/>
                </a:cubicBezTo>
                <a:lnTo>
                  <a:pt x="7508383" y="1433615"/>
                </a:lnTo>
                <a:lnTo>
                  <a:pt x="7508383" y="1433615"/>
                </a:lnTo>
                <a:lnTo>
                  <a:pt x="51515" y="1420736"/>
                </a:lnTo>
                <a:lnTo>
                  <a:pt x="0" y="1433615"/>
                </a:lnTo>
                <a:close/>
              </a:path>
            </a:pathLst>
          </a:cu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hidden="1">
            <a:extLst>
              <a:ext uri="{FF2B5EF4-FFF2-40B4-BE49-F238E27FC236}">
                <a16:creationId xmlns:a16="http://schemas.microsoft.com/office/drawing/2014/main" id="{34EB653E-E738-430E-BCD6-5BDC6707DD6A}"/>
              </a:ext>
            </a:extLst>
          </p:cNvPr>
          <p:cNvSpPr/>
          <p:nvPr/>
        </p:nvSpPr>
        <p:spPr>
          <a:xfrm>
            <a:off x="0" y="2549580"/>
            <a:ext cx="12192000" cy="2368211"/>
          </a:xfrm>
          <a:custGeom>
            <a:avLst/>
            <a:gdLst>
              <a:gd name="connsiteX0" fmla="*/ 12192000 w 12192000"/>
              <a:gd name="connsiteY0" fmla="*/ 0 h 2368211"/>
              <a:gd name="connsiteX1" fmla="*/ 12192000 w 12192000"/>
              <a:gd name="connsiteY1" fmla="*/ 1379807 h 2368211"/>
              <a:gd name="connsiteX2" fmla="*/ 12174560 w 12192000"/>
              <a:gd name="connsiteY2" fmla="*/ 1399879 h 2368211"/>
              <a:gd name="connsiteX3" fmla="*/ 11822806 w 12192000"/>
              <a:gd name="connsiteY3" fmla="*/ 1616405 h 2368211"/>
              <a:gd name="connsiteX4" fmla="*/ 10522039 w 12192000"/>
              <a:gd name="connsiteY4" fmla="*/ 1577769 h 2368211"/>
              <a:gd name="connsiteX5" fmla="*/ 9234152 w 12192000"/>
              <a:gd name="connsiteY5" fmla="*/ 2041408 h 2368211"/>
              <a:gd name="connsiteX6" fmla="*/ 7431110 w 12192000"/>
              <a:gd name="connsiteY6" fmla="*/ 1552011 h 2368211"/>
              <a:gd name="connsiteX7" fmla="*/ 5731100 w 12192000"/>
              <a:gd name="connsiteY7" fmla="*/ 1964135 h 2368211"/>
              <a:gd name="connsiteX8" fmla="*/ 4211392 w 12192000"/>
              <a:gd name="connsiteY8" fmla="*/ 2363380 h 2368211"/>
              <a:gd name="connsiteX9" fmla="*/ 2459865 w 12192000"/>
              <a:gd name="connsiteY9" fmla="*/ 1680800 h 2368211"/>
              <a:gd name="connsiteX10" fmla="*/ 540913 w 12192000"/>
              <a:gd name="connsiteY10" fmla="*/ 1964135 h 2368211"/>
              <a:gd name="connsiteX11" fmla="*/ 102214 w 12192000"/>
              <a:gd name="connsiteY11" fmla="*/ 1994622 h 2368211"/>
              <a:gd name="connsiteX12" fmla="*/ 0 w 12192000"/>
              <a:gd name="connsiteY12" fmla="*/ 1994713 h 2368211"/>
              <a:gd name="connsiteX13" fmla="*/ 0 w 12192000"/>
              <a:gd name="connsiteY13" fmla="*/ 265971 h 2368211"/>
              <a:gd name="connsiteX14" fmla="*/ 77273 w 12192000"/>
              <a:gd name="connsiteY14" fmla="*/ 251245 h 2368211"/>
              <a:gd name="connsiteX15" fmla="*/ 1146220 w 12192000"/>
              <a:gd name="connsiteY15" fmla="*/ 418670 h 2368211"/>
              <a:gd name="connsiteX16" fmla="*/ 2730321 w 12192000"/>
              <a:gd name="connsiteY16" fmla="*/ 277002 h 2368211"/>
              <a:gd name="connsiteX17" fmla="*/ 4353059 w 12192000"/>
              <a:gd name="connsiteY17" fmla="*/ 985340 h 2368211"/>
              <a:gd name="connsiteX18" fmla="*/ 6735651 w 12192000"/>
              <a:gd name="connsiteY18" fmla="*/ 186850 h 2368211"/>
              <a:gd name="connsiteX19" fmla="*/ 8603087 w 12192000"/>
              <a:gd name="connsiteY19" fmla="*/ 598974 h 2368211"/>
              <a:gd name="connsiteX20" fmla="*/ 10174310 w 12192000"/>
              <a:gd name="connsiteY20" fmla="*/ 264124 h 2368211"/>
              <a:gd name="connsiteX21" fmla="*/ 11668259 w 12192000"/>
              <a:gd name="connsiteY21" fmla="*/ 341397 h 2368211"/>
              <a:gd name="connsiteX22" fmla="*/ 12128679 w 12192000"/>
              <a:gd name="connsiteY22" fmla="*/ 59672 h 2368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2000" h="2368211">
                <a:moveTo>
                  <a:pt x="12192000" y="0"/>
                </a:moveTo>
                <a:lnTo>
                  <a:pt x="12192000" y="1379807"/>
                </a:lnTo>
                <a:lnTo>
                  <a:pt x="12174560" y="1399879"/>
                </a:lnTo>
                <a:cubicBezTo>
                  <a:pt x="12088969" y="1491910"/>
                  <a:pt x="11976279" y="1583135"/>
                  <a:pt x="11822806" y="1616405"/>
                </a:cubicBezTo>
                <a:cubicBezTo>
                  <a:pt x="11515860" y="1682946"/>
                  <a:pt x="10953481" y="1506935"/>
                  <a:pt x="10522039" y="1577769"/>
                </a:cubicBezTo>
                <a:cubicBezTo>
                  <a:pt x="10090597" y="1648603"/>
                  <a:pt x="9663448" y="1886862"/>
                  <a:pt x="9234152" y="2041408"/>
                </a:cubicBezTo>
                <a:cubicBezTo>
                  <a:pt x="8718997" y="2037115"/>
                  <a:pt x="8014952" y="1564890"/>
                  <a:pt x="7431110" y="1552011"/>
                </a:cubicBezTo>
                <a:cubicBezTo>
                  <a:pt x="6847268" y="1539132"/>
                  <a:pt x="6267719" y="1828907"/>
                  <a:pt x="5731100" y="1964135"/>
                </a:cubicBezTo>
                <a:cubicBezTo>
                  <a:pt x="5194480" y="2099363"/>
                  <a:pt x="4756598" y="2410603"/>
                  <a:pt x="4211392" y="2363380"/>
                </a:cubicBezTo>
                <a:cubicBezTo>
                  <a:pt x="3666186" y="2316158"/>
                  <a:pt x="3071611" y="1747341"/>
                  <a:pt x="2459865" y="1680800"/>
                </a:cubicBezTo>
                <a:cubicBezTo>
                  <a:pt x="1848119" y="1614259"/>
                  <a:pt x="1008845" y="1936231"/>
                  <a:pt x="540913" y="1964135"/>
                </a:cubicBezTo>
                <a:cubicBezTo>
                  <a:pt x="365439" y="1974599"/>
                  <a:pt x="222262" y="1990195"/>
                  <a:pt x="102214" y="1994622"/>
                </a:cubicBezTo>
                <a:lnTo>
                  <a:pt x="0" y="1994713"/>
                </a:lnTo>
                <a:lnTo>
                  <a:pt x="0" y="265971"/>
                </a:lnTo>
                <a:lnTo>
                  <a:pt x="77273" y="251245"/>
                </a:lnTo>
                <a:cubicBezTo>
                  <a:pt x="356315" y="208315"/>
                  <a:pt x="704045" y="414377"/>
                  <a:pt x="1146220" y="418670"/>
                </a:cubicBezTo>
                <a:cubicBezTo>
                  <a:pt x="1588395" y="422963"/>
                  <a:pt x="2195848" y="182557"/>
                  <a:pt x="2730321" y="277002"/>
                </a:cubicBezTo>
                <a:cubicBezTo>
                  <a:pt x="3264794" y="371447"/>
                  <a:pt x="3685504" y="1000365"/>
                  <a:pt x="4353059" y="985340"/>
                </a:cubicBezTo>
                <a:cubicBezTo>
                  <a:pt x="5020614" y="970315"/>
                  <a:pt x="6027313" y="251244"/>
                  <a:pt x="6735651" y="186850"/>
                </a:cubicBezTo>
                <a:cubicBezTo>
                  <a:pt x="7443989" y="122456"/>
                  <a:pt x="8029977" y="586095"/>
                  <a:pt x="8603087" y="598974"/>
                </a:cubicBezTo>
                <a:cubicBezTo>
                  <a:pt x="9176197" y="611853"/>
                  <a:pt x="9663448" y="307053"/>
                  <a:pt x="10174310" y="264124"/>
                </a:cubicBezTo>
                <a:cubicBezTo>
                  <a:pt x="10685172" y="221194"/>
                  <a:pt x="11296918" y="401498"/>
                  <a:pt x="11668259" y="341397"/>
                </a:cubicBezTo>
                <a:cubicBezTo>
                  <a:pt x="11853929" y="311347"/>
                  <a:pt x="12006866" y="175045"/>
                  <a:pt x="12128679" y="59672"/>
                </a:cubicBezTo>
                <a:close/>
              </a:path>
            </a:pathLst>
          </a:cu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Freeform: Shape 66" hidden="1">
            <a:extLst>
              <a:ext uri="{FF2B5EF4-FFF2-40B4-BE49-F238E27FC236}">
                <a16:creationId xmlns:a16="http://schemas.microsoft.com/office/drawing/2014/main" id="{EEE25CBA-B09A-4824-A026-6ABFADC2875E}"/>
              </a:ext>
            </a:extLst>
          </p:cNvPr>
          <p:cNvSpPr/>
          <p:nvPr/>
        </p:nvSpPr>
        <p:spPr>
          <a:xfrm>
            <a:off x="0" y="0"/>
            <a:ext cx="12192001" cy="1509094"/>
          </a:xfrm>
          <a:custGeom>
            <a:avLst/>
            <a:gdLst>
              <a:gd name="connsiteX0" fmla="*/ 0 w 12192001"/>
              <a:gd name="connsiteY0" fmla="*/ 0 h 1509094"/>
              <a:gd name="connsiteX1" fmla="*/ 12192001 w 12192001"/>
              <a:gd name="connsiteY1" fmla="*/ 0 h 1509094"/>
              <a:gd name="connsiteX2" fmla="*/ 12192001 w 12192001"/>
              <a:gd name="connsiteY2" fmla="*/ 853569 h 1509094"/>
              <a:gd name="connsiteX3" fmla="*/ 12174762 w 12192001"/>
              <a:gd name="connsiteY3" fmla="*/ 870028 h 1509094"/>
              <a:gd name="connsiteX4" fmla="*/ 11011438 w 12192001"/>
              <a:gd name="connsiteY4" fmla="*/ 1378039 h 1509094"/>
              <a:gd name="connsiteX5" fmla="*/ 7675810 w 12192001"/>
              <a:gd name="connsiteY5" fmla="*/ 759854 h 1509094"/>
              <a:gd name="connsiteX6" fmla="*/ 4649274 w 12192001"/>
              <a:gd name="connsiteY6" fmla="*/ 901521 h 1509094"/>
              <a:gd name="connsiteX7" fmla="*/ 2150773 w 12192001"/>
              <a:gd name="connsiteY7" fmla="*/ 1506828 h 1509094"/>
              <a:gd name="connsiteX8" fmla="*/ 29821 w 12192001"/>
              <a:gd name="connsiteY8" fmla="*/ 807841 h 1509094"/>
              <a:gd name="connsiteX9" fmla="*/ 0 w 12192001"/>
              <a:gd name="connsiteY9" fmla="*/ 792843 h 150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1509094">
                <a:moveTo>
                  <a:pt x="0" y="0"/>
                </a:moveTo>
                <a:lnTo>
                  <a:pt x="12192001" y="0"/>
                </a:lnTo>
                <a:lnTo>
                  <a:pt x="12192001" y="853569"/>
                </a:lnTo>
                <a:lnTo>
                  <a:pt x="12174762" y="870028"/>
                </a:lnTo>
                <a:cubicBezTo>
                  <a:pt x="11941534" y="1089471"/>
                  <a:pt x="11599037" y="1368380"/>
                  <a:pt x="11011438" y="1378039"/>
                </a:cubicBezTo>
                <a:cubicBezTo>
                  <a:pt x="10227973" y="1390918"/>
                  <a:pt x="8736170" y="839274"/>
                  <a:pt x="7675810" y="759854"/>
                </a:cubicBezTo>
                <a:cubicBezTo>
                  <a:pt x="6615450" y="680434"/>
                  <a:pt x="5570113" y="777025"/>
                  <a:pt x="4649274" y="901521"/>
                </a:cubicBezTo>
                <a:cubicBezTo>
                  <a:pt x="3728435" y="1026017"/>
                  <a:pt x="2970728" y="1547611"/>
                  <a:pt x="2150773" y="1506828"/>
                </a:cubicBezTo>
                <a:cubicBezTo>
                  <a:pt x="1433313" y="1471143"/>
                  <a:pt x="730642" y="1156901"/>
                  <a:pt x="29821" y="807841"/>
                </a:cubicBezTo>
                <a:lnTo>
                  <a:pt x="0" y="792843"/>
                </a:lnTo>
                <a:close/>
              </a:path>
            </a:pathLst>
          </a:cu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5" name="Rectangle 184">
            <a:extLst>
              <a:ext uri="{FF2B5EF4-FFF2-40B4-BE49-F238E27FC236}">
                <a16:creationId xmlns:a16="http://schemas.microsoft.com/office/drawing/2014/main" id="{1D0E5ED6-06C8-4869-AC14-704E1E1B3488}"/>
              </a:ext>
            </a:extLst>
          </p:cNvPr>
          <p:cNvSpPr/>
          <p:nvPr/>
        </p:nvSpPr>
        <p:spPr>
          <a:xfrm>
            <a:off x="0" y="6444343"/>
            <a:ext cx="12192000" cy="413657"/>
          </a:xfrm>
          <a:prstGeom prst="rect">
            <a:avLst/>
          </a:pr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8036371D-435F-4382-8626-53FCE77DFF1F}"/>
              </a:ext>
            </a:extLst>
          </p:cNvPr>
          <p:cNvSpPr/>
          <p:nvPr/>
        </p:nvSpPr>
        <p:spPr>
          <a:xfrm>
            <a:off x="586562" y="6507171"/>
            <a:ext cx="2442973" cy="288000"/>
          </a:xfrm>
          <a:prstGeom prst="roundRect">
            <a:avLst>
              <a:gd name="adj" fmla="val 43184"/>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6" name="Graphic 25" descr="Magnifying glass">
            <a:extLst>
              <a:ext uri="{FF2B5EF4-FFF2-40B4-BE49-F238E27FC236}">
                <a16:creationId xmlns:a16="http://schemas.microsoft.com/office/drawing/2014/main" id="{F42DCAAA-27CC-4B2D-B144-BDD57968E528}"/>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flipH="1">
            <a:off x="682323" y="6520001"/>
            <a:ext cx="253795" cy="253795"/>
          </a:xfrm>
          <a:prstGeom prst="rect">
            <a:avLst/>
          </a:prstGeom>
        </p:spPr>
      </p:pic>
      <p:pic>
        <p:nvPicPr>
          <p:cNvPr id="30" name="Graphic 29" descr="Volume">
            <a:extLst>
              <a:ext uri="{FF2B5EF4-FFF2-40B4-BE49-F238E27FC236}">
                <a16:creationId xmlns:a16="http://schemas.microsoft.com/office/drawing/2014/main" id="{F9C34723-5595-4999-B633-ECD49695E8A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1696307" y="6452877"/>
            <a:ext cx="379518" cy="379518"/>
          </a:xfrm>
          <a:prstGeom prst="rect">
            <a:avLst/>
          </a:prstGeom>
        </p:spPr>
      </p:pic>
      <p:pic>
        <p:nvPicPr>
          <p:cNvPr id="32" name="Graphic 31" descr="Wireless">
            <a:extLst>
              <a:ext uri="{FF2B5EF4-FFF2-40B4-BE49-F238E27FC236}">
                <a16:creationId xmlns:a16="http://schemas.microsoft.com/office/drawing/2014/main" id="{0D156291-8347-46E7-AAE9-71FD5D697DC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11214423" y="6452877"/>
            <a:ext cx="379518" cy="379518"/>
          </a:xfrm>
          <a:prstGeom prst="rect">
            <a:avLst/>
          </a:prstGeom>
        </p:spPr>
      </p:pic>
      <p:pic>
        <p:nvPicPr>
          <p:cNvPr id="34" name="Graphic 33" descr="Battery charging">
            <a:extLst>
              <a:ext uri="{FF2B5EF4-FFF2-40B4-BE49-F238E27FC236}">
                <a16:creationId xmlns:a16="http://schemas.microsoft.com/office/drawing/2014/main" id="{BD9726B2-2B57-4B7C-8469-D72A7ED2FB0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10746691" y="6452877"/>
            <a:ext cx="379518" cy="379518"/>
          </a:xfrm>
          <a:prstGeom prst="rect">
            <a:avLst/>
          </a:prstGeom>
        </p:spPr>
      </p:pic>
      <p:grpSp>
        <p:nvGrpSpPr>
          <p:cNvPr id="8" name="Group 7">
            <a:extLst>
              <a:ext uri="{FF2B5EF4-FFF2-40B4-BE49-F238E27FC236}">
                <a16:creationId xmlns:a16="http://schemas.microsoft.com/office/drawing/2014/main" id="{5ED8132E-E280-4B3B-A910-C4171413BCB0}"/>
              </a:ext>
            </a:extLst>
          </p:cNvPr>
          <p:cNvGrpSpPr/>
          <p:nvPr/>
        </p:nvGrpSpPr>
        <p:grpSpPr>
          <a:xfrm>
            <a:off x="2118171" y="337999"/>
            <a:ext cx="9594552" cy="5645830"/>
            <a:chOff x="2118171" y="1524201"/>
            <a:chExt cx="9594552" cy="4459628"/>
          </a:xfrm>
        </p:grpSpPr>
        <p:grpSp>
          <p:nvGrpSpPr>
            <p:cNvPr id="4" name="Group 3">
              <a:extLst>
                <a:ext uri="{FF2B5EF4-FFF2-40B4-BE49-F238E27FC236}">
                  <a16:creationId xmlns:a16="http://schemas.microsoft.com/office/drawing/2014/main" id="{D57BD976-3674-4C08-81E2-C89C2F00AEAA}"/>
                </a:ext>
              </a:extLst>
            </p:cNvPr>
            <p:cNvGrpSpPr/>
            <p:nvPr/>
          </p:nvGrpSpPr>
          <p:grpSpPr>
            <a:xfrm>
              <a:off x="2118171" y="1524201"/>
              <a:ext cx="9594552" cy="4459628"/>
              <a:chOff x="2774230" y="563613"/>
              <a:chExt cx="8756422" cy="5303850"/>
            </a:xfrm>
          </p:grpSpPr>
          <p:sp>
            <p:nvSpPr>
              <p:cNvPr id="210" name="Rectangle: Rounded Corners 209">
                <a:extLst>
                  <a:ext uri="{FF2B5EF4-FFF2-40B4-BE49-F238E27FC236}">
                    <a16:creationId xmlns:a16="http://schemas.microsoft.com/office/drawing/2014/main" id="{0929EA16-FDB3-4100-95B4-9409676AB4B0}"/>
                  </a:ext>
                </a:extLst>
              </p:cNvPr>
              <p:cNvSpPr/>
              <p:nvPr/>
            </p:nvSpPr>
            <p:spPr>
              <a:xfrm>
                <a:off x="2774230" y="563613"/>
                <a:ext cx="8756422" cy="5303850"/>
              </a:xfrm>
              <a:prstGeom prst="roundRect">
                <a:avLst>
                  <a:gd name="adj" fmla="val 4546"/>
                </a:avLst>
              </a:prstGeom>
              <a:solidFill>
                <a:srgbClr val="BCB2AA"/>
              </a:solidFill>
              <a:ln w="28575">
                <a:solidFill>
                  <a:srgbClr val="8C7D7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Rounded Corners 223">
                <a:extLst>
                  <a:ext uri="{FF2B5EF4-FFF2-40B4-BE49-F238E27FC236}">
                    <a16:creationId xmlns:a16="http://schemas.microsoft.com/office/drawing/2014/main" id="{1E4C9929-7523-4B89-9C68-E8C6EF8AF11F}"/>
                  </a:ext>
                </a:extLst>
              </p:cNvPr>
              <p:cNvSpPr/>
              <p:nvPr/>
            </p:nvSpPr>
            <p:spPr>
              <a:xfrm>
                <a:off x="3005132" y="783771"/>
                <a:ext cx="8294618" cy="4881646"/>
              </a:xfrm>
              <a:prstGeom prst="roundRect">
                <a:avLst>
                  <a:gd name="adj" fmla="val 4260"/>
                </a:avLst>
              </a:prstGeom>
              <a:solidFill>
                <a:schemeClr val="bg2"/>
              </a:solidFill>
              <a:ln w="28575">
                <a:solidFill>
                  <a:srgbClr val="8C7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latin typeface="UTM Brewers KT" panose="02040603050506020204" pitchFamily="18" charset="0"/>
                </a:endParaRPr>
              </a:p>
            </p:txBody>
          </p:sp>
        </p:grpSp>
        <p:grpSp>
          <p:nvGrpSpPr>
            <p:cNvPr id="7" name="Group 6">
              <a:extLst>
                <a:ext uri="{FF2B5EF4-FFF2-40B4-BE49-F238E27FC236}">
                  <a16:creationId xmlns:a16="http://schemas.microsoft.com/office/drawing/2014/main" id="{ABA451BA-2D37-4AE5-BB33-47CA16721DAA}"/>
                </a:ext>
              </a:extLst>
            </p:cNvPr>
            <p:cNvGrpSpPr/>
            <p:nvPr/>
          </p:nvGrpSpPr>
          <p:grpSpPr>
            <a:xfrm>
              <a:off x="2400202" y="2264229"/>
              <a:ext cx="9033008" cy="2786740"/>
              <a:chOff x="2371174" y="2046517"/>
              <a:chExt cx="9088544" cy="2786740"/>
            </a:xfrm>
          </p:grpSpPr>
          <p:sp>
            <p:nvSpPr>
              <p:cNvPr id="5" name="Parallelogram 4">
                <a:extLst>
                  <a:ext uri="{FF2B5EF4-FFF2-40B4-BE49-F238E27FC236}">
                    <a16:creationId xmlns:a16="http://schemas.microsoft.com/office/drawing/2014/main" id="{EC1EF3A3-3549-4F7E-B930-6D5B42858F0C}"/>
                  </a:ext>
                </a:extLst>
              </p:cNvPr>
              <p:cNvSpPr/>
              <p:nvPr/>
            </p:nvSpPr>
            <p:spPr>
              <a:xfrm rot="16200000" flipH="1">
                <a:off x="5744718" y="-1327027"/>
                <a:ext cx="2341456" cy="9088544"/>
              </a:xfrm>
              <a:prstGeom prst="parallelogram">
                <a:avLst>
                  <a:gd name="adj" fmla="val 72502"/>
                </a:avLst>
              </a:pr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Parallelogram 63">
                <a:extLst>
                  <a:ext uri="{FF2B5EF4-FFF2-40B4-BE49-F238E27FC236}">
                    <a16:creationId xmlns:a16="http://schemas.microsoft.com/office/drawing/2014/main" id="{3145F03F-CF1B-4552-9749-0BC1A24CB8FC}"/>
                  </a:ext>
                </a:extLst>
              </p:cNvPr>
              <p:cNvSpPr/>
              <p:nvPr/>
            </p:nvSpPr>
            <p:spPr>
              <a:xfrm rot="16200000" flipH="1">
                <a:off x="5902431" y="-724029"/>
                <a:ext cx="2026029" cy="9088544"/>
              </a:xfrm>
              <a:prstGeom prst="parallelogram">
                <a:avLst>
                  <a:gd name="adj" fmla="val 84900"/>
                </a:avLst>
              </a:pr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49" name="Group 48">
            <a:extLst>
              <a:ext uri="{FF2B5EF4-FFF2-40B4-BE49-F238E27FC236}">
                <a16:creationId xmlns:a16="http://schemas.microsoft.com/office/drawing/2014/main" id="{83D8CE02-53B8-48BB-8C98-5AD04E88EDB7}"/>
              </a:ext>
            </a:extLst>
          </p:cNvPr>
          <p:cNvGrpSpPr/>
          <p:nvPr/>
        </p:nvGrpSpPr>
        <p:grpSpPr>
          <a:xfrm>
            <a:off x="409305" y="337999"/>
            <a:ext cx="1110402" cy="786860"/>
            <a:chOff x="409305" y="337999"/>
            <a:chExt cx="1285800" cy="911152"/>
          </a:xfrm>
        </p:grpSpPr>
        <p:sp>
          <p:nvSpPr>
            <p:cNvPr id="62" name="Freeform: Shape 61">
              <a:extLst>
                <a:ext uri="{FF2B5EF4-FFF2-40B4-BE49-F238E27FC236}">
                  <a16:creationId xmlns:a16="http://schemas.microsoft.com/office/drawing/2014/main" id="{00A2C200-6D46-4152-A353-5E1F417084E3}"/>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Shape 62">
              <a:hlinkClick r:id="rId10" action="ppaction://hlinksldjump"/>
              <a:extLst>
                <a:ext uri="{FF2B5EF4-FFF2-40B4-BE49-F238E27FC236}">
                  <a16:creationId xmlns:a16="http://schemas.microsoft.com/office/drawing/2014/main" id="{619C15E6-72D1-4975-814A-157931D7440E}"/>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5" name="Group 64">
            <a:extLst>
              <a:ext uri="{FF2B5EF4-FFF2-40B4-BE49-F238E27FC236}">
                <a16:creationId xmlns:a16="http://schemas.microsoft.com/office/drawing/2014/main" id="{D4DC8AB6-FBE6-4F94-92AB-B3CCD97BFCC6}"/>
              </a:ext>
            </a:extLst>
          </p:cNvPr>
          <p:cNvGrpSpPr/>
          <p:nvPr/>
        </p:nvGrpSpPr>
        <p:grpSpPr>
          <a:xfrm>
            <a:off x="408623" y="1524200"/>
            <a:ext cx="1110402" cy="786860"/>
            <a:chOff x="409305" y="337999"/>
            <a:chExt cx="1285800" cy="911152"/>
          </a:xfrm>
        </p:grpSpPr>
        <p:sp>
          <p:nvSpPr>
            <p:cNvPr id="66" name="Freeform: Shape 65">
              <a:extLst>
                <a:ext uri="{FF2B5EF4-FFF2-40B4-BE49-F238E27FC236}">
                  <a16:creationId xmlns:a16="http://schemas.microsoft.com/office/drawing/2014/main" id="{0D9F828B-F77C-4385-983A-70904938AB99}"/>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8" name="Freeform: Shape 67">
              <a:hlinkClick r:id="rId11" action="ppaction://hlinksldjump"/>
              <a:extLst>
                <a:ext uri="{FF2B5EF4-FFF2-40B4-BE49-F238E27FC236}">
                  <a16:creationId xmlns:a16="http://schemas.microsoft.com/office/drawing/2014/main" id="{3F1A01C6-90F0-4D74-B86F-0F2F506DEB4D}"/>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9" name="Group 68">
            <a:extLst>
              <a:ext uri="{FF2B5EF4-FFF2-40B4-BE49-F238E27FC236}">
                <a16:creationId xmlns:a16="http://schemas.microsoft.com/office/drawing/2014/main" id="{0B5A49C3-0553-4090-A562-028DB0310E89}"/>
              </a:ext>
            </a:extLst>
          </p:cNvPr>
          <p:cNvGrpSpPr/>
          <p:nvPr/>
        </p:nvGrpSpPr>
        <p:grpSpPr>
          <a:xfrm>
            <a:off x="407941" y="2710401"/>
            <a:ext cx="1110402" cy="786860"/>
            <a:chOff x="409305" y="337999"/>
            <a:chExt cx="1285800" cy="911152"/>
          </a:xfrm>
        </p:grpSpPr>
        <p:sp>
          <p:nvSpPr>
            <p:cNvPr id="71" name="Freeform: Shape 70">
              <a:extLst>
                <a:ext uri="{FF2B5EF4-FFF2-40B4-BE49-F238E27FC236}">
                  <a16:creationId xmlns:a16="http://schemas.microsoft.com/office/drawing/2014/main" id="{0FB67938-6444-4E6E-816C-982042102559}"/>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hlinkClick r:id="rId12" action="ppaction://hlinksldjump"/>
              <a:extLst>
                <a:ext uri="{FF2B5EF4-FFF2-40B4-BE49-F238E27FC236}">
                  <a16:creationId xmlns:a16="http://schemas.microsoft.com/office/drawing/2014/main" id="{D4CBF1E5-5083-46AD-91C7-95B36C7B23F6}"/>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3" name="Group 72">
            <a:extLst>
              <a:ext uri="{FF2B5EF4-FFF2-40B4-BE49-F238E27FC236}">
                <a16:creationId xmlns:a16="http://schemas.microsoft.com/office/drawing/2014/main" id="{CEEEF204-BDBF-4E5D-9FC8-8C6AD2D5A28A}"/>
              </a:ext>
            </a:extLst>
          </p:cNvPr>
          <p:cNvGrpSpPr/>
          <p:nvPr/>
        </p:nvGrpSpPr>
        <p:grpSpPr>
          <a:xfrm>
            <a:off x="407259" y="3896602"/>
            <a:ext cx="1110402" cy="786860"/>
            <a:chOff x="409305" y="337999"/>
            <a:chExt cx="1285800" cy="911152"/>
          </a:xfrm>
        </p:grpSpPr>
        <p:sp>
          <p:nvSpPr>
            <p:cNvPr id="74" name="Freeform: Shape 73">
              <a:extLst>
                <a:ext uri="{FF2B5EF4-FFF2-40B4-BE49-F238E27FC236}">
                  <a16:creationId xmlns:a16="http://schemas.microsoft.com/office/drawing/2014/main" id="{A3986469-4D32-4D62-9D41-49FBB11FE933}"/>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hlinkClick r:id="rId13" action="ppaction://hlinksldjump"/>
              <a:extLst>
                <a:ext uri="{FF2B5EF4-FFF2-40B4-BE49-F238E27FC236}">
                  <a16:creationId xmlns:a16="http://schemas.microsoft.com/office/drawing/2014/main" id="{C8444169-958A-43AC-A6F1-5EC29D4F6D77}"/>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6" name="Group 75">
            <a:extLst>
              <a:ext uri="{FF2B5EF4-FFF2-40B4-BE49-F238E27FC236}">
                <a16:creationId xmlns:a16="http://schemas.microsoft.com/office/drawing/2014/main" id="{2F89D2C6-8F8A-415E-AAFA-EC4556C46451}"/>
              </a:ext>
            </a:extLst>
          </p:cNvPr>
          <p:cNvGrpSpPr/>
          <p:nvPr/>
        </p:nvGrpSpPr>
        <p:grpSpPr>
          <a:xfrm>
            <a:off x="406577" y="5082803"/>
            <a:ext cx="1110402" cy="786860"/>
            <a:chOff x="409305" y="337999"/>
            <a:chExt cx="1285800" cy="911152"/>
          </a:xfrm>
        </p:grpSpPr>
        <p:sp>
          <p:nvSpPr>
            <p:cNvPr id="77" name="Freeform: Shape 76">
              <a:extLst>
                <a:ext uri="{FF2B5EF4-FFF2-40B4-BE49-F238E27FC236}">
                  <a16:creationId xmlns:a16="http://schemas.microsoft.com/office/drawing/2014/main" id="{C4B2C965-24F5-4667-B355-4F33A12E21C6}"/>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Shape 77">
              <a:hlinkClick r:id="rId14" action="ppaction://hlinksldjump"/>
              <a:extLst>
                <a:ext uri="{FF2B5EF4-FFF2-40B4-BE49-F238E27FC236}">
                  <a16:creationId xmlns:a16="http://schemas.microsoft.com/office/drawing/2014/main" id="{B5F007F1-596F-4B61-975F-F6B8CD9A4D87}"/>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79" name="Graphic 78" descr="Power">
            <a:hlinkClick r:id="rId15" action="ppaction://hlinksldjump"/>
            <a:extLst>
              <a:ext uri="{FF2B5EF4-FFF2-40B4-BE49-F238E27FC236}">
                <a16:creationId xmlns:a16="http://schemas.microsoft.com/office/drawing/2014/main" id="{BF8EA425-9CEB-415A-86DF-6F8213591DA5}"/>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 xmlns:asvg="http://schemas.microsoft.com/office/drawing/2016/SVG/main" r:embed="rId17"/>
              </a:ext>
            </a:extLst>
          </a:blip>
          <a:stretch>
            <a:fillRect/>
          </a:stretch>
        </p:blipFill>
        <p:spPr>
          <a:xfrm>
            <a:off x="119496" y="6452877"/>
            <a:ext cx="379518" cy="379518"/>
          </a:xfrm>
          <a:prstGeom prst="rect">
            <a:avLst/>
          </a:prstGeom>
        </p:spPr>
      </p:pic>
      <p:sp>
        <p:nvSpPr>
          <p:cNvPr id="47" name="TextBox 46">
            <a:extLst>
              <a:ext uri="{FF2B5EF4-FFF2-40B4-BE49-F238E27FC236}">
                <a16:creationId xmlns:a16="http://schemas.microsoft.com/office/drawing/2014/main" id="{A6ADD80B-111A-4FF7-BD5F-5D9B91A3C1A3}"/>
              </a:ext>
            </a:extLst>
          </p:cNvPr>
          <p:cNvSpPr txBox="1"/>
          <p:nvPr/>
        </p:nvSpPr>
        <p:spPr>
          <a:xfrm>
            <a:off x="2284080" y="536368"/>
            <a:ext cx="9088546" cy="1200329"/>
          </a:xfrm>
          <a:prstGeom prst="rect">
            <a:avLst/>
          </a:prstGeom>
          <a:noFill/>
        </p:spPr>
        <p:txBody>
          <a:bodyPr wrap="square">
            <a:spAutoFit/>
          </a:bodyPr>
          <a:lstStyle/>
          <a:p>
            <a:pPr algn="ctr"/>
            <a:r>
              <a:rPr lang="en-US" sz="3600" spc="300" dirty="0" err="1">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Bài</a:t>
            </a:r>
            <a:r>
              <a:rPr lang="en-US" sz="3600" spc="300" dirty="0">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 4. </a:t>
            </a:r>
            <a:r>
              <a:rPr lang="en-US" sz="3600" spc="300" dirty="0" err="1">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Tính</a:t>
            </a:r>
            <a:r>
              <a:rPr lang="en-US" sz="3600" spc="300" dirty="0">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 </a:t>
            </a:r>
            <a:r>
              <a:rPr lang="en-US" sz="3600" spc="300" dirty="0" err="1">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bằng</a:t>
            </a:r>
            <a:r>
              <a:rPr lang="en-US" sz="3600" spc="300" dirty="0">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 </a:t>
            </a:r>
            <a:r>
              <a:rPr lang="en-US" sz="3600" spc="300" dirty="0" err="1">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cách</a:t>
            </a:r>
            <a:r>
              <a:rPr lang="en-US" sz="3600" spc="300" dirty="0">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 </a:t>
            </a:r>
            <a:r>
              <a:rPr lang="en-US" sz="3600" spc="300" dirty="0" err="1">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thuận</a:t>
            </a:r>
            <a:r>
              <a:rPr lang="en-US" sz="3600" spc="300" dirty="0">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 </a:t>
            </a:r>
            <a:r>
              <a:rPr lang="en-US" sz="3600" spc="300" dirty="0" err="1">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tiện</a:t>
            </a:r>
            <a:r>
              <a:rPr lang="en-US" sz="3600" spc="300" dirty="0">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 </a:t>
            </a:r>
            <a:r>
              <a:rPr lang="en-US" sz="3600" spc="300" dirty="0" err="1">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nhất</a:t>
            </a:r>
            <a:r>
              <a:rPr lang="en-US" sz="3600" spc="300" dirty="0">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a:t>
            </a:r>
          </a:p>
        </p:txBody>
      </p:sp>
      <p:pic>
        <p:nvPicPr>
          <p:cNvPr id="6" name="Picture 5">
            <a:extLst>
              <a:ext uri="{FF2B5EF4-FFF2-40B4-BE49-F238E27FC236}">
                <a16:creationId xmlns:a16="http://schemas.microsoft.com/office/drawing/2014/main" id="{9119D736-E901-4C4B-A8AD-1CE5ED936FCB}"/>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641601" y="1632020"/>
            <a:ext cx="1538533" cy="1538533"/>
          </a:xfrm>
          <a:prstGeom prst="rect">
            <a:avLst/>
          </a:prstGeom>
        </p:spPr>
      </p:pic>
      <p:pic>
        <p:nvPicPr>
          <p:cNvPr id="10" name="Picture 9">
            <a:extLst>
              <a:ext uri="{FF2B5EF4-FFF2-40B4-BE49-F238E27FC236}">
                <a16:creationId xmlns:a16="http://schemas.microsoft.com/office/drawing/2014/main" id="{46834F79-31D2-48D0-AB93-599B5B03ADD9}"/>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945373" y="1462064"/>
            <a:ext cx="2032997" cy="2032997"/>
          </a:xfrm>
          <a:prstGeom prst="rect">
            <a:avLst/>
          </a:prstGeom>
        </p:spPr>
      </p:pic>
      <p:sp>
        <p:nvSpPr>
          <p:cNvPr id="50" name="TextBox 49">
            <a:extLst>
              <a:ext uri="{FF2B5EF4-FFF2-40B4-BE49-F238E27FC236}">
                <a16:creationId xmlns:a16="http://schemas.microsoft.com/office/drawing/2014/main" id="{E1E1F300-4453-483B-9012-9C1F8341EFB1}"/>
              </a:ext>
            </a:extLst>
          </p:cNvPr>
          <p:cNvSpPr txBox="1"/>
          <p:nvPr/>
        </p:nvSpPr>
        <p:spPr>
          <a:xfrm>
            <a:off x="7334238" y="2905780"/>
            <a:ext cx="4112227" cy="523220"/>
          </a:xfrm>
          <a:prstGeom prst="rect">
            <a:avLst/>
          </a:prstGeom>
          <a:noFill/>
        </p:spPr>
        <p:txBody>
          <a:bodyPr wrap="square">
            <a:spAutoFit/>
          </a:bodyPr>
          <a:lstStyle/>
          <a:p>
            <a:r>
              <a:rPr lang="en-US" sz="2800" b="1" dirty="0">
                <a:solidFill>
                  <a:schemeClr val="accent6">
                    <a:lumMod val="75000"/>
                  </a:schemeClr>
                </a:solidFill>
                <a:latin typeface="Tahoma" panose="020B0604030504040204" pitchFamily="34" charset="0"/>
              </a:rPr>
              <a:t>b) 168 + 2080 + 32</a:t>
            </a:r>
          </a:p>
        </p:txBody>
      </p:sp>
      <p:sp>
        <p:nvSpPr>
          <p:cNvPr id="59" name="TextBox 58">
            <a:extLst>
              <a:ext uri="{FF2B5EF4-FFF2-40B4-BE49-F238E27FC236}">
                <a16:creationId xmlns:a16="http://schemas.microsoft.com/office/drawing/2014/main" id="{BFFC6CEF-0FDA-4667-9A00-09523D361FE3}"/>
              </a:ext>
            </a:extLst>
          </p:cNvPr>
          <p:cNvSpPr txBox="1"/>
          <p:nvPr/>
        </p:nvSpPr>
        <p:spPr>
          <a:xfrm>
            <a:off x="7317804" y="3467804"/>
            <a:ext cx="4112227" cy="523220"/>
          </a:xfrm>
          <a:prstGeom prst="rect">
            <a:avLst/>
          </a:prstGeom>
          <a:noFill/>
        </p:spPr>
        <p:txBody>
          <a:bodyPr wrap="square">
            <a:spAutoFit/>
          </a:bodyPr>
          <a:lstStyle/>
          <a:p>
            <a:r>
              <a:rPr lang="en-US" sz="2800" b="1" dirty="0">
                <a:solidFill>
                  <a:schemeClr val="accent6">
                    <a:lumMod val="75000"/>
                  </a:schemeClr>
                </a:solidFill>
                <a:latin typeface="Tahoma" panose="020B0604030504040204" pitchFamily="34" charset="0"/>
              </a:rPr>
              <a:t>= (168 + 32) + 2080</a:t>
            </a:r>
          </a:p>
        </p:txBody>
      </p:sp>
      <p:sp>
        <p:nvSpPr>
          <p:cNvPr id="60" name="TextBox 59">
            <a:extLst>
              <a:ext uri="{FF2B5EF4-FFF2-40B4-BE49-F238E27FC236}">
                <a16:creationId xmlns:a16="http://schemas.microsoft.com/office/drawing/2014/main" id="{05C26DDD-7945-449A-9F43-E9520384F731}"/>
              </a:ext>
            </a:extLst>
          </p:cNvPr>
          <p:cNvSpPr txBox="1"/>
          <p:nvPr/>
        </p:nvSpPr>
        <p:spPr>
          <a:xfrm>
            <a:off x="7311446" y="3962514"/>
            <a:ext cx="4112227" cy="523220"/>
          </a:xfrm>
          <a:prstGeom prst="rect">
            <a:avLst/>
          </a:prstGeom>
          <a:noFill/>
        </p:spPr>
        <p:txBody>
          <a:bodyPr wrap="square">
            <a:spAutoFit/>
          </a:bodyPr>
          <a:lstStyle/>
          <a:p>
            <a:r>
              <a:rPr lang="en-US" sz="2800" b="1" dirty="0">
                <a:solidFill>
                  <a:schemeClr val="accent6">
                    <a:lumMod val="75000"/>
                  </a:schemeClr>
                </a:solidFill>
                <a:latin typeface="Tahoma" panose="020B0604030504040204" pitchFamily="34" charset="0"/>
              </a:rPr>
              <a:t>=        200 + 2080</a:t>
            </a:r>
          </a:p>
        </p:txBody>
      </p:sp>
      <p:sp>
        <p:nvSpPr>
          <p:cNvPr id="61" name="TextBox 60">
            <a:extLst>
              <a:ext uri="{FF2B5EF4-FFF2-40B4-BE49-F238E27FC236}">
                <a16:creationId xmlns:a16="http://schemas.microsoft.com/office/drawing/2014/main" id="{ABA88AF7-D355-4C22-AAE0-C1392B1A3450}"/>
              </a:ext>
            </a:extLst>
          </p:cNvPr>
          <p:cNvSpPr txBox="1"/>
          <p:nvPr/>
        </p:nvSpPr>
        <p:spPr>
          <a:xfrm>
            <a:off x="7305088" y="4457224"/>
            <a:ext cx="4112227" cy="523220"/>
          </a:xfrm>
          <a:prstGeom prst="rect">
            <a:avLst/>
          </a:prstGeom>
          <a:noFill/>
        </p:spPr>
        <p:txBody>
          <a:bodyPr wrap="square">
            <a:spAutoFit/>
          </a:bodyPr>
          <a:lstStyle/>
          <a:p>
            <a:r>
              <a:rPr lang="en-US" sz="2800" b="1" dirty="0">
                <a:solidFill>
                  <a:schemeClr val="accent6">
                    <a:lumMod val="75000"/>
                  </a:schemeClr>
                </a:solidFill>
                <a:latin typeface="Tahoma" panose="020B0604030504040204" pitchFamily="34" charset="0"/>
              </a:rPr>
              <a:t>=           2280</a:t>
            </a:r>
          </a:p>
        </p:txBody>
      </p:sp>
      <p:cxnSp>
        <p:nvCxnSpPr>
          <p:cNvPr id="80" name="Straight Connector 79">
            <a:extLst>
              <a:ext uri="{FF2B5EF4-FFF2-40B4-BE49-F238E27FC236}">
                <a16:creationId xmlns:a16="http://schemas.microsoft.com/office/drawing/2014/main" id="{BFC78A06-1C26-41A6-810C-39064DA2AF93}"/>
              </a:ext>
            </a:extLst>
          </p:cNvPr>
          <p:cNvCxnSpPr>
            <a:cxnSpLocks/>
          </p:cNvCxnSpPr>
          <p:nvPr/>
        </p:nvCxnSpPr>
        <p:spPr>
          <a:xfrm>
            <a:off x="7930352" y="3404304"/>
            <a:ext cx="705648"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81" name="Straight Connector 80">
            <a:extLst>
              <a:ext uri="{FF2B5EF4-FFF2-40B4-BE49-F238E27FC236}">
                <a16:creationId xmlns:a16="http://schemas.microsoft.com/office/drawing/2014/main" id="{282B9194-8E01-4D9C-B00E-F3C1366934E3}"/>
              </a:ext>
            </a:extLst>
          </p:cNvPr>
          <p:cNvCxnSpPr>
            <a:cxnSpLocks/>
          </p:cNvCxnSpPr>
          <p:nvPr/>
        </p:nvCxnSpPr>
        <p:spPr>
          <a:xfrm>
            <a:off x="10421365" y="3424043"/>
            <a:ext cx="650652"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54" name="TextBox 53">
            <a:extLst>
              <a:ext uri="{FF2B5EF4-FFF2-40B4-BE49-F238E27FC236}">
                <a16:creationId xmlns:a16="http://schemas.microsoft.com/office/drawing/2014/main" id="{D3F636BB-C9EE-488D-B766-19B63AE29F0C}"/>
              </a:ext>
            </a:extLst>
          </p:cNvPr>
          <p:cNvSpPr txBox="1"/>
          <p:nvPr/>
        </p:nvSpPr>
        <p:spPr>
          <a:xfrm>
            <a:off x="3097019" y="6466505"/>
            <a:ext cx="933461" cy="369332"/>
          </a:xfrm>
          <a:prstGeom prst="rect">
            <a:avLst/>
          </a:prstGeom>
          <a:noFill/>
        </p:spPr>
        <p:txBody>
          <a:bodyPr wrap="none" rtlCol="0">
            <a:spAutoFit/>
            <a:scene3d>
              <a:camera prst="perspectiveFront"/>
              <a:lightRig rig="threePt" dir="t"/>
            </a:scene3d>
          </a:bodyPr>
          <a:lstStyle/>
          <a:p>
            <a:r>
              <a:rPr lang="en-US" b="1" spc="50" dirty="0">
                <a:ln w="0"/>
                <a:solidFill>
                  <a:schemeClr val="bg1"/>
                </a:solidFill>
                <a:effectLst>
                  <a:innerShdw blurRad="63500" dist="50800" dir="13500000">
                    <a:srgbClr val="000000">
                      <a:alpha val="50000"/>
                    </a:srgbClr>
                  </a:innerShdw>
                </a:effectLst>
                <a:latin typeface="UVN Bach Dang Nang" panose="02070803090706020303" pitchFamily="18" charset="0"/>
              </a:rPr>
              <a:t>KTUTS</a:t>
            </a:r>
          </a:p>
        </p:txBody>
      </p:sp>
      <p:sp>
        <p:nvSpPr>
          <p:cNvPr id="85" name="TextBox 84">
            <a:extLst>
              <a:ext uri="{FF2B5EF4-FFF2-40B4-BE49-F238E27FC236}">
                <a16:creationId xmlns:a16="http://schemas.microsoft.com/office/drawing/2014/main" id="{FA1E76A5-4629-914C-A16A-70FAEE3715DB}"/>
              </a:ext>
            </a:extLst>
          </p:cNvPr>
          <p:cNvSpPr txBox="1"/>
          <p:nvPr/>
        </p:nvSpPr>
        <p:spPr>
          <a:xfrm>
            <a:off x="2686523" y="2971841"/>
            <a:ext cx="4112227" cy="523220"/>
          </a:xfrm>
          <a:prstGeom prst="rect">
            <a:avLst/>
          </a:prstGeom>
          <a:noFill/>
        </p:spPr>
        <p:txBody>
          <a:bodyPr wrap="square">
            <a:spAutoFit/>
          </a:bodyPr>
          <a:lstStyle/>
          <a:p>
            <a:r>
              <a:rPr lang="en-US" sz="2800" b="1" dirty="0">
                <a:solidFill>
                  <a:srgbClr val="002060"/>
                </a:solidFill>
                <a:latin typeface="Tahoma" panose="020B0604030504040204" pitchFamily="34" charset="0"/>
              </a:rPr>
              <a:t>1295 + 105 + 1460</a:t>
            </a:r>
          </a:p>
        </p:txBody>
      </p:sp>
      <p:sp>
        <p:nvSpPr>
          <p:cNvPr id="86" name="TextBox 85">
            <a:extLst>
              <a:ext uri="{FF2B5EF4-FFF2-40B4-BE49-F238E27FC236}">
                <a16:creationId xmlns:a16="http://schemas.microsoft.com/office/drawing/2014/main" id="{063D7CEB-6077-D249-B32F-DDFBFFC40F51}"/>
              </a:ext>
            </a:extLst>
          </p:cNvPr>
          <p:cNvSpPr txBox="1"/>
          <p:nvPr/>
        </p:nvSpPr>
        <p:spPr>
          <a:xfrm>
            <a:off x="2670089" y="3533865"/>
            <a:ext cx="4475802" cy="523220"/>
          </a:xfrm>
          <a:prstGeom prst="rect">
            <a:avLst/>
          </a:prstGeom>
          <a:noFill/>
        </p:spPr>
        <p:txBody>
          <a:bodyPr wrap="square">
            <a:spAutoFit/>
          </a:bodyPr>
          <a:lstStyle/>
          <a:p>
            <a:r>
              <a:rPr lang="en-US" sz="2800" b="1" dirty="0">
                <a:solidFill>
                  <a:srgbClr val="002060"/>
                </a:solidFill>
                <a:latin typeface="Tahoma" panose="020B0604030504040204" pitchFamily="34" charset="0"/>
              </a:rPr>
              <a:t>= (1295 + 105) + 1460</a:t>
            </a:r>
          </a:p>
        </p:txBody>
      </p:sp>
      <p:sp>
        <p:nvSpPr>
          <p:cNvPr id="87" name="TextBox 86">
            <a:extLst>
              <a:ext uri="{FF2B5EF4-FFF2-40B4-BE49-F238E27FC236}">
                <a16:creationId xmlns:a16="http://schemas.microsoft.com/office/drawing/2014/main" id="{1B81C6B0-FB12-0341-A478-831441BB1CF7}"/>
              </a:ext>
            </a:extLst>
          </p:cNvPr>
          <p:cNvSpPr txBox="1"/>
          <p:nvPr/>
        </p:nvSpPr>
        <p:spPr>
          <a:xfrm>
            <a:off x="2663731" y="4028575"/>
            <a:ext cx="4112227" cy="523220"/>
          </a:xfrm>
          <a:prstGeom prst="rect">
            <a:avLst/>
          </a:prstGeom>
          <a:noFill/>
        </p:spPr>
        <p:txBody>
          <a:bodyPr wrap="square">
            <a:spAutoFit/>
          </a:bodyPr>
          <a:lstStyle/>
          <a:p>
            <a:r>
              <a:rPr lang="en-US" sz="2800" b="1" dirty="0">
                <a:solidFill>
                  <a:srgbClr val="002060"/>
                </a:solidFill>
                <a:latin typeface="Tahoma" panose="020B0604030504040204" pitchFamily="34" charset="0"/>
              </a:rPr>
              <a:t>=        1400 + 1460</a:t>
            </a:r>
          </a:p>
        </p:txBody>
      </p:sp>
      <p:sp>
        <p:nvSpPr>
          <p:cNvPr id="88" name="TextBox 87">
            <a:extLst>
              <a:ext uri="{FF2B5EF4-FFF2-40B4-BE49-F238E27FC236}">
                <a16:creationId xmlns:a16="http://schemas.microsoft.com/office/drawing/2014/main" id="{9323C10F-3475-EE4B-83FC-8F92541B17D1}"/>
              </a:ext>
            </a:extLst>
          </p:cNvPr>
          <p:cNvSpPr txBox="1"/>
          <p:nvPr/>
        </p:nvSpPr>
        <p:spPr>
          <a:xfrm>
            <a:off x="2657373" y="4523285"/>
            <a:ext cx="4112227" cy="523220"/>
          </a:xfrm>
          <a:prstGeom prst="rect">
            <a:avLst/>
          </a:prstGeom>
          <a:noFill/>
        </p:spPr>
        <p:txBody>
          <a:bodyPr wrap="square">
            <a:spAutoFit/>
          </a:bodyPr>
          <a:lstStyle/>
          <a:p>
            <a:r>
              <a:rPr lang="en-US" sz="2800" b="1" dirty="0">
                <a:solidFill>
                  <a:srgbClr val="002060"/>
                </a:solidFill>
                <a:latin typeface="Tahoma" panose="020B0604030504040204" pitchFamily="34" charset="0"/>
              </a:rPr>
              <a:t>=           2860</a:t>
            </a:r>
          </a:p>
        </p:txBody>
      </p:sp>
      <p:cxnSp>
        <p:nvCxnSpPr>
          <p:cNvPr id="89" name="Straight Connector 88">
            <a:extLst>
              <a:ext uri="{FF2B5EF4-FFF2-40B4-BE49-F238E27FC236}">
                <a16:creationId xmlns:a16="http://schemas.microsoft.com/office/drawing/2014/main" id="{FA167950-C14C-BF47-A003-C410DB5427AC}"/>
              </a:ext>
            </a:extLst>
          </p:cNvPr>
          <p:cNvCxnSpPr>
            <a:cxnSpLocks/>
          </p:cNvCxnSpPr>
          <p:nvPr/>
        </p:nvCxnSpPr>
        <p:spPr>
          <a:xfrm>
            <a:off x="3067543" y="3483789"/>
            <a:ext cx="792162"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90" name="Straight Connector 89">
            <a:extLst>
              <a:ext uri="{FF2B5EF4-FFF2-40B4-BE49-F238E27FC236}">
                <a16:creationId xmlns:a16="http://schemas.microsoft.com/office/drawing/2014/main" id="{7A6F22AA-4A77-DE4B-9147-445946906DEA}"/>
              </a:ext>
            </a:extLst>
          </p:cNvPr>
          <p:cNvCxnSpPr>
            <a:cxnSpLocks/>
          </p:cNvCxnSpPr>
          <p:nvPr/>
        </p:nvCxnSpPr>
        <p:spPr>
          <a:xfrm>
            <a:off x="4430633" y="3495061"/>
            <a:ext cx="650652"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91" name="Straight Connector 90">
            <a:extLst>
              <a:ext uri="{FF2B5EF4-FFF2-40B4-BE49-F238E27FC236}">
                <a16:creationId xmlns:a16="http://schemas.microsoft.com/office/drawing/2014/main" id="{13410C7C-BBA2-E04B-8979-35FFA8E273B0}"/>
              </a:ext>
            </a:extLst>
          </p:cNvPr>
          <p:cNvCxnSpPr/>
          <p:nvPr/>
        </p:nvCxnSpPr>
        <p:spPr>
          <a:xfrm>
            <a:off x="7120467" y="2162941"/>
            <a:ext cx="0" cy="353084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74925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up)">
                                      <p:cBhvr>
                                        <p:cTn id="7" dur="500"/>
                                        <p:tgtEl>
                                          <p:spTgt spid="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repeatCount="4000"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fade">
                                      <p:cBhvr>
                                        <p:cTn id="12" dur="500"/>
                                        <p:tgtEl>
                                          <p:spTgt spid="89"/>
                                        </p:tgtEl>
                                      </p:cBhvr>
                                    </p:animEffect>
                                  </p:childTnLst>
                                </p:cTn>
                              </p:par>
                              <p:par>
                                <p:cTn id="13" presetID="10" presetClass="entr" presetSubtype="0" repeatCount="4000" fill="hold" nodeType="with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fade">
                                      <p:cBhvr>
                                        <p:cTn id="15" dur="500"/>
                                        <p:tgtEl>
                                          <p:spTgt spid="9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86"/>
                                        </p:tgtEl>
                                        <p:attrNameLst>
                                          <p:attrName>style.visibility</p:attrName>
                                        </p:attrNameLst>
                                      </p:cBhvr>
                                      <p:to>
                                        <p:strVal val="visible"/>
                                      </p:to>
                                    </p:set>
                                    <p:animEffect transition="in" filter="wipe(up)">
                                      <p:cBhvr>
                                        <p:cTn id="20" dur="500"/>
                                        <p:tgtEl>
                                          <p:spTgt spid="86"/>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up)">
                                      <p:cBhvr>
                                        <p:cTn id="24" dur="500"/>
                                        <p:tgtEl>
                                          <p:spTgt spid="87"/>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88"/>
                                        </p:tgtEl>
                                        <p:attrNameLst>
                                          <p:attrName>style.visibility</p:attrName>
                                        </p:attrNameLst>
                                      </p:cBhvr>
                                      <p:to>
                                        <p:strVal val="visible"/>
                                      </p:to>
                                    </p:set>
                                    <p:animEffect transition="in" filter="wipe(up)">
                                      <p:cBhvr>
                                        <p:cTn id="28" dur="500"/>
                                        <p:tgtEl>
                                          <p:spTgt spid="88"/>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up)">
                                      <p:cBhvr>
                                        <p:cTn id="32" dur="500"/>
                                        <p:tgtEl>
                                          <p:spTgt spid="5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repeatCount="4000" fill="hold" nodeType="click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fade">
                                      <p:cBhvr>
                                        <p:cTn id="37" dur="500"/>
                                        <p:tgtEl>
                                          <p:spTgt spid="80"/>
                                        </p:tgtEl>
                                      </p:cBhvr>
                                    </p:animEffect>
                                  </p:childTnLst>
                                </p:cTn>
                              </p:par>
                              <p:par>
                                <p:cTn id="38" presetID="10" presetClass="entr" presetSubtype="0" repeatCount="4000" fill="hold" nodeType="with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500"/>
                                        <p:tgtEl>
                                          <p:spTgt spid="8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500"/>
                            </p:stCondLst>
                            <p:childTnLst>
                              <p:par>
                                <p:cTn id="47" presetID="22" presetClass="entr" presetSubtype="1"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wipe(up)">
                                      <p:cBhvr>
                                        <p:cTn id="49" dur="500"/>
                                        <p:tgtEl>
                                          <p:spTgt spid="60"/>
                                        </p:tgtEl>
                                      </p:cBhvr>
                                    </p:animEffect>
                                  </p:childTnLst>
                                </p:cTn>
                              </p:par>
                            </p:childTnLst>
                          </p:cTn>
                        </p:par>
                        <p:par>
                          <p:cTn id="50" fill="hold">
                            <p:stCondLst>
                              <p:cond delay="1000"/>
                            </p:stCondLst>
                            <p:childTnLst>
                              <p:par>
                                <p:cTn id="51" presetID="22" presetClass="entr" presetSubtype="1"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Effect transition="in" filter="wipe(up)">
                                      <p:cBhvr>
                                        <p:cTn id="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9" grpId="0"/>
      <p:bldP spid="60" grpId="0"/>
      <p:bldP spid="61" grpId="0"/>
      <p:bldP spid="85" grpId="0"/>
      <p:bldP spid="86" grpId="0"/>
      <p:bldP spid="87" grpId="0"/>
      <p:bldP spid="8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6E0D7"/>
        </a:solidFill>
        <a:effectLst/>
      </p:bgPr>
    </p:bg>
    <p:spTree>
      <p:nvGrpSpPr>
        <p:cNvPr id="1" name=""/>
        <p:cNvGrpSpPr/>
        <p:nvPr/>
      </p:nvGrpSpPr>
      <p:grpSpPr>
        <a:xfrm>
          <a:off x="0" y="0"/>
          <a:ext cx="0" cy="0"/>
          <a:chOff x="0" y="0"/>
          <a:chExt cx="0" cy="0"/>
        </a:xfrm>
      </p:grpSpPr>
      <p:sp>
        <p:nvSpPr>
          <p:cNvPr id="21" name="Freeform: Shape 20" hidden="1">
            <a:extLst>
              <a:ext uri="{FF2B5EF4-FFF2-40B4-BE49-F238E27FC236}">
                <a16:creationId xmlns:a16="http://schemas.microsoft.com/office/drawing/2014/main" id="{DA025E05-EA74-410E-8903-E7B2EC940FF2}"/>
              </a:ext>
            </a:extLst>
          </p:cNvPr>
          <p:cNvSpPr/>
          <p:nvPr/>
        </p:nvSpPr>
        <p:spPr>
          <a:xfrm>
            <a:off x="4919731" y="5147489"/>
            <a:ext cx="7272270" cy="1433615"/>
          </a:xfrm>
          <a:custGeom>
            <a:avLst/>
            <a:gdLst>
              <a:gd name="connsiteX0" fmla="*/ 0 w 7508383"/>
              <a:gd name="connsiteY0" fmla="*/ 1433615 h 1433615"/>
              <a:gd name="connsiteX1" fmla="*/ 2498501 w 7508383"/>
              <a:gd name="connsiteY1" fmla="*/ 622246 h 1433615"/>
              <a:gd name="connsiteX2" fmla="*/ 4765183 w 7508383"/>
              <a:gd name="connsiteY2" fmla="*/ 879824 h 1433615"/>
              <a:gd name="connsiteX3" fmla="*/ 6555346 w 7508383"/>
              <a:gd name="connsiteY3" fmla="*/ 119970 h 1433615"/>
              <a:gd name="connsiteX4" fmla="*/ 7495504 w 7508383"/>
              <a:gd name="connsiteY4" fmla="*/ 94212 h 1433615"/>
              <a:gd name="connsiteX5" fmla="*/ 7508383 w 7508383"/>
              <a:gd name="connsiteY5" fmla="*/ 1433615 h 1433615"/>
              <a:gd name="connsiteX6" fmla="*/ 7508383 w 7508383"/>
              <a:gd name="connsiteY6" fmla="*/ 1433615 h 1433615"/>
              <a:gd name="connsiteX7" fmla="*/ 51515 w 7508383"/>
              <a:gd name="connsiteY7" fmla="*/ 1420736 h 1433615"/>
              <a:gd name="connsiteX8" fmla="*/ 0 w 7508383"/>
              <a:gd name="connsiteY8" fmla="*/ 1433615 h 1433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8383" h="1433615">
                <a:moveTo>
                  <a:pt x="0" y="1433615"/>
                </a:moveTo>
                <a:cubicBezTo>
                  <a:pt x="852152" y="1074079"/>
                  <a:pt x="1704304" y="714544"/>
                  <a:pt x="2498501" y="622246"/>
                </a:cubicBezTo>
                <a:cubicBezTo>
                  <a:pt x="3292698" y="529947"/>
                  <a:pt x="4089042" y="963537"/>
                  <a:pt x="4765183" y="879824"/>
                </a:cubicBezTo>
                <a:cubicBezTo>
                  <a:pt x="5441324" y="796111"/>
                  <a:pt x="6100292" y="250905"/>
                  <a:pt x="6555346" y="119970"/>
                </a:cubicBezTo>
                <a:cubicBezTo>
                  <a:pt x="7010400" y="-10965"/>
                  <a:pt x="7336665" y="-56041"/>
                  <a:pt x="7495504" y="94212"/>
                </a:cubicBezTo>
                <a:lnTo>
                  <a:pt x="7508383" y="1433615"/>
                </a:lnTo>
                <a:lnTo>
                  <a:pt x="7508383" y="1433615"/>
                </a:lnTo>
                <a:lnTo>
                  <a:pt x="51515" y="1420736"/>
                </a:lnTo>
                <a:lnTo>
                  <a:pt x="0" y="1433615"/>
                </a:lnTo>
                <a:close/>
              </a:path>
            </a:pathLst>
          </a:cu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hidden="1">
            <a:extLst>
              <a:ext uri="{FF2B5EF4-FFF2-40B4-BE49-F238E27FC236}">
                <a16:creationId xmlns:a16="http://schemas.microsoft.com/office/drawing/2014/main" id="{34EB653E-E738-430E-BCD6-5BDC6707DD6A}"/>
              </a:ext>
            </a:extLst>
          </p:cNvPr>
          <p:cNvSpPr/>
          <p:nvPr/>
        </p:nvSpPr>
        <p:spPr>
          <a:xfrm>
            <a:off x="0" y="2549580"/>
            <a:ext cx="12192000" cy="2368211"/>
          </a:xfrm>
          <a:custGeom>
            <a:avLst/>
            <a:gdLst>
              <a:gd name="connsiteX0" fmla="*/ 12192000 w 12192000"/>
              <a:gd name="connsiteY0" fmla="*/ 0 h 2368211"/>
              <a:gd name="connsiteX1" fmla="*/ 12192000 w 12192000"/>
              <a:gd name="connsiteY1" fmla="*/ 1379807 h 2368211"/>
              <a:gd name="connsiteX2" fmla="*/ 12174560 w 12192000"/>
              <a:gd name="connsiteY2" fmla="*/ 1399879 h 2368211"/>
              <a:gd name="connsiteX3" fmla="*/ 11822806 w 12192000"/>
              <a:gd name="connsiteY3" fmla="*/ 1616405 h 2368211"/>
              <a:gd name="connsiteX4" fmla="*/ 10522039 w 12192000"/>
              <a:gd name="connsiteY4" fmla="*/ 1577769 h 2368211"/>
              <a:gd name="connsiteX5" fmla="*/ 9234152 w 12192000"/>
              <a:gd name="connsiteY5" fmla="*/ 2041408 h 2368211"/>
              <a:gd name="connsiteX6" fmla="*/ 7431110 w 12192000"/>
              <a:gd name="connsiteY6" fmla="*/ 1552011 h 2368211"/>
              <a:gd name="connsiteX7" fmla="*/ 5731100 w 12192000"/>
              <a:gd name="connsiteY7" fmla="*/ 1964135 h 2368211"/>
              <a:gd name="connsiteX8" fmla="*/ 4211392 w 12192000"/>
              <a:gd name="connsiteY8" fmla="*/ 2363380 h 2368211"/>
              <a:gd name="connsiteX9" fmla="*/ 2459865 w 12192000"/>
              <a:gd name="connsiteY9" fmla="*/ 1680800 h 2368211"/>
              <a:gd name="connsiteX10" fmla="*/ 540913 w 12192000"/>
              <a:gd name="connsiteY10" fmla="*/ 1964135 h 2368211"/>
              <a:gd name="connsiteX11" fmla="*/ 102214 w 12192000"/>
              <a:gd name="connsiteY11" fmla="*/ 1994622 h 2368211"/>
              <a:gd name="connsiteX12" fmla="*/ 0 w 12192000"/>
              <a:gd name="connsiteY12" fmla="*/ 1994713 h 2368211"/>
              <a:gd name="connsiteX13" fmla="*/ 0 w 12192000"/>
              <a:gd name="connsiteY13" fmla="*/ 265971 h 2368211"/>
              <a:gd name="connsiteX14" fmla="*/ 77273 w 12192000"/>
              <a:gd name="connsiteY14" fmla="*/ 251245 h 2368211"/>
              <a:gd name="connsiteX15" fmla="*/ 1146220 w 12192000"/>
              <a:gd name="connsiteY15" fmla="*/ 418670 h 2368211"/>
              <a:gd name="connsiteX16" fmla="*/ 2730321 w 12192000"/>
              <a:gd name="connsiteY16" fmla="*/ 277002 h 2368211"/>
              <a:gd name="connsiteX17" fmla="*/ 4353059 w 12192000"/>
              <a:gd name="connsiteY17" fmla="*/ 985340 h 2368211"/>
              <a:gd name="connsiteX18" fmla="*/ 6735651 w 12192000"/>
              <a:gd name="connsiteY18" fmla="*/ 186850 h 2368211"/>
              <a:gd name="connsiteX19" fmla="*/ 8603087 w 12192000"/>
              <a:gd name="connsiteY19" fmla="*/ 598974 h 2368211"/>
              <a:gd name="connsiteX20" fmla="*/ 10174310 w 12192000"/>
              <a:gd name="connsiteY20" fmla="*/ 264124 h 2368211"/>
              <a:gd name="connsiteX21" fmla="*/ 11668259 w 12192000"/>
              <a:gd name="connsiteY21" fmla="*/ 341397 h 2368211"/>
              <a:gd name="connsiteX22" fmla="*/ 12128679 w 12192000"/>
              <a:gd name="connsiteY22" fmla="*/ 59672 h 2368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2000" h="2368211">
                <a:moveTo>
                  <a:pt x="12192000" y="0"/>
                </a:moveTo>
                <a:lnTo>
                  <a:pt x="12192000" y="1379807"/>
                </a:lnTo>
                <a:lnTo>
                  <a:pt x="12174560" y="1399879"/>
                </a:lnTo>
                <a:cubicBezTo>
                  <a:pt x="12088969" y="1491910"/>
                  <a:pt x="11976279" y="1583135"/>
                  <a:pt x="11822806" y="1616405"/>
                </a:cubicBezTo>
                <a:cubicBezTo>
                  <a:pt x="11515860" y="1682946"/>
                  <a:pt x="10953481" y="1506935"/>
                  <a:pt x="10522039" y="1577769"/>
                </a:cubicBezTo>
                <a:cubicBezTo>
                  <a:pt x="10090597" y="1648603"/>
                  <a:pt x="9663448" y="1886862"/>
                  <a:pt x="9234152" y="2041408"/>
                </a:cubicBezTo>
                <a:cubicBezTo>
                  <a:pt x="8718997" y="2037115"/>
                  <a:pt x="8014952" y="1564890"/>
                  <a:pt x="7431110" y="1552011"/>
                </a:cubicBezTo>
                <a:cubicBezTo>
                  <a:pt x="6847268" y="1539132"/>
                  <a:pt x="6267719" y="1828907"/>
                  <a:pt x="5731100" y="1964135"/>
                </a:cubicBezTo>
                <a:cubicBezTo>
                  <a:pt x="5194480" y="2099363"/>
                  <a:pt x="4756598" y="2410603"/>
                  <a:pt x="4211392" y="2363380"/>
                </a:cubicBezTo>
                <a:cubicBezTo>
                  <a:pt x="3666186" y="2316158"/>
                  <a:pt x="3071611" y="1747341"/>
                  <a:pt x="2459865" y="1680800"/>
                </a:cubicBezTo>
                <a:cubicBezTo>
                  <a:pt x="1848119" y="1614259"/>
                  <a:pt x="1008845" y="1936231"/>
                  <a:pt x="540913" y="1964135"/>
                </a:cubicBezTo>
                <a:cubicBezTo>
                  <a:pt x="365439" y="1974599"/>
                  <a:pt x="222262" y="1990195"/>
                  <a:pt x="102214" y="1994622"/>
                </a:cubicBezTo>
                <a:lnTo>
                  <a:pt x="0" y="1994713"/>
                </a:lnTo>
                <a:lnTo>
                  <a:pt x="0" y="265971"/>
                </a:lnTo>
                <a:lnTo>
                  <a:pt x="77273" y="251245"/>
                </a:lnTo>
                <a:cubicBezTo>
                  <a:pt x="356315" y="208315"/>
                  <a:pt x="704045" y="414377"/>
                  <a:pt x="1146220" y="418670"/>
                </a:cubicBezTo>
                <a:cubicBezTo>
                  <a:pt x="1588395" y="422963"/>
                  <a:pt x="2195848" y="182557"/>
                  <a:pt x="2730321" y="277002"/>
                </a:cubicBezTo>
                <a:cubicBezTo>
                  <a:pt x="3264794" y="371447"/>
                  <a:pt x="3685504" y="1000365"/>
                  <a:pt x="4353059" y="985340"/>
                </a:cubicBezTo>
                <a:cubicBezTo>
                  <a:pt x="5020614" y="970315"/>
                  <a:pt x="6027313" y="251244"/>
                  <a:pt x="6735651" y="186850"/>
                </a:cubicBezTo>
                <a:cubicBezTo>
                  <a:pt x="7443989" y="122456"/>
                  <a:pt x="8029977" y="586095"/>
                  <a:pt x="8603087" y="598974"/>
                </a:cubicBezTo>
                <a:cubicBezTo>
                  <a:pt x="9176197" y="611853"/>
                  <a:pt x="9663448" y="307053"/>
                  <a:pt x="10174310" y="264124"/>
                </a:cubicBezTo>
                <a:cubicBezTo>
                  <a:pt x="10685172" y="221194"/>
                  <a:pt x="11296918" y="401498"/>
                  <a:pt x="11668259" y="341397"/>
                </a:cubicBezTo>
                <a:cubicBezTo>
                  <a:pt x="11853929" y="311347"/>
                  <a:pt x="12006866" y="175045"/>
                  <a:pt x="12128679" y="59672"/>
                </a:cubicBezTo>
                <a:close/>
              </a:path>
            </a:pathLst>
          </a:cu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Freeform: Shape 66" hidden="1">
            <a:extLst>
              <a:ext uri="{FF2B5EF4-FFF2-40B4-BE49-F238E27FC236}">
                <a16:creationId xmlns:a16="http://schemas.microsoft.com/office/drawing/2014/main" id="{EEE25CBA-B09A-4824-A026-6ABFADC2875E}"/>
              </a:ext>
            </a:extLst>
          </p:cNvPr>
          <p:cNvSpPr/>
          <p:nvPr/>
        </p:nvSpPr>
        <p:spPr>
          <a:xfrm>
            <a:off x="0" y="0"/>
            <a:ext cx="12192001" cy="1509094"/>
          </a:xfrm>
          <a:custGeom>
            <a:avLst/>
            <a:gdLst>
              <a:gd name="connsiteX0" fmla="*/ 0 w 12192001"/>
              <a:gd name="connsiteY0" fmla="*/ 0 h 1509094"/>
              <a:gd name="connsiteX1" fmla="*/ 12192001 w 12192001"/>
              <a:gd name="connsiteY1" fmla="*/ 0 h 1509094"/>
              <a:gd name="connsiteX2" fmla="*/ 12192001 w 12192001"/>
              <a:gd name="connsiteY2" fmla="*/ 853569 h 1509094"/>
              <a:gd name="connsiteX3" fmla="*/ 12174762 w 12192001"/>
              <a:gd name="connsiteY3" fmla="*/ 870028 h 1509094"/>
              <a:gd name="connsiteX4" fmla="*/ 11011438 w 12192001"/>
              <a:gd name="connsiteY4" fmla="*/ 1378039 h 1509094"/>
              <a:gd name="connsiteX5" fmla="*/ 7675810 w 12192001"/>
              <a:gd name="connsiteY5" fmla="*/ 759854 h 1509094"/>
              <a:gd name="connsiteX6" fmla="*/ 4649274 w 12192001"/>
              <a:gd name="connsiteY6" fmla="*/ 901521 h 1509094"/>
              <a:gd name="connsiteX7" fmla="*/ 2150773 w 12192001"/>
              <a:gd name="connsiteY7" fmla="*/ 1506828 h 1509094"/>
              <a:gd name="connsiteX8" fmla="*/ 29821 w 12192001"/>
              <a:gd name="connsiteY8" fmla="*/ 807841 h 1509094"/>
              <a:gd name="connsiteX9" fmla="*/ 0 w 12192001"/>
              <a:gd name="connsiteY9" fmla="*/ 792843 h 150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1509094">
                <a:moveTo>
                  <a:pt x="0" y="0"/>
                </a:moveTo>
                <a:lnTo>
                  <a:pt x="12192001" y="0"/>
                </a:lnTo>
                <a:lnTo>
                  <a:pt x="12192001" y="853569"/>
                </a:lnTo>
                <a:lnTo>
                  <a:pt x="12174762" y="870028"/>
                </a:lnTo>
                <a:cubicBezTo>
                  <a:pt x="11941534" y="1089471"/>
                  <a:pt x="11599037" y="1368380"/>
                  <a:pt x="11011438" y="1378039"/>
                </a:cubicBezTo>
                <a:cubicBezTo>
                  <a:pt x="10227973" y="1390918"/>
                  <a:pt x="8736170" y="839274"/>
                  <a:pt x="7675810" y="759854"/>
                </a:cubicBezTo>
                <a:cubicBezTo>
                  <a:pt x="6615450" y="680434"/>
                  <a:pt x="5570113" y="777025"/>
                  <a:pt x="4649274" y="901521"/>
                </a:cubicBezTo>
                <a:cubicBezTo>
                  <a:pt x="3728435" y="1026017"/>
                  <a:pt x="2970728" y="1547611"/>
                  <a:pt x="2150773" y="1506828"/>
                </a:cubicBezTo>
                <a:cubicBezTo>
                  <a:pt x="1433313" y="1471143"/>
                  <a:pt x="730642" y="1156901"/>
                  <a:pt x="29821" y="807841"/>
                </a:cubicBezTo>
                <a:lnTo>
                  <a:pt x="0" y="792843"/>
                </a:lnTo>
                <a:close/>
              </a:path>
            </a:pathLst>
          </a:cu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5" name="Rectangle 184">
            <a:extLst>
              <a:ext uri="{FF2B5EF4-FFF2-40B4-BE49-F238E27FC236}">
                <a16:creationId xmlns:a16="http://schemas.microsoft.com/office/drawing/2014/main" id="{1D0E5ED6-06C8-4869-AC14-704E1E1B3488}"/>
              </a:ext>
            </a:extLst>
          </p:cNvPr>
          <p:cNvSpPr/>
          <p:nvPr/>
        </p:nvSpPr>
        <p:spPr>
          <a:xfrm>
            <a:off x="0" y="6444343"/>
            <a:ext cx="12192000" cy="413657"/>
          </a:xfrm>
          <a:prstGeom prst="rect">
            <a:avLst/>
          </a:pr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8036371D-435F-4382-8626-53FCE77DFF1F}"/>
              </a:ext>
            </a:extLst>
          </p:cNvPr>
          <p:cNvSpPr/>
          <p:nvPr/>
        </p:nvSpPr>
        <p:spPr>
          <a:xfrm>
            <a:off x="586562" y="6507171"/>
            <a:ext cx="2442973" cy="288000"/>
          </a:xfrm>
          <a:prstGeom prst="roundRect">
            <a:avLst>
              <a:gd name="adj" fmla="val 43184"/>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6" name="Graphic 25" descr="Magnifying glass">
            <a:extLst>
              <a:ext uri="{FF2B5EF4-FFF2-40B4-BE49-F238E27FC236}">
                <a16:creationId xmlns:a16="http://schemas.microsoft.com/office/drawing/2014/main" id="{F42DCAAA-27CC-4B2D-B144-BDD57968E528}"/>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flipH="1">
            <a:off x="682323" y="6520001"/>
            <a:ext cx="253795" cy="253795"/>
          </a:xfrm>
          <a:prstGeom prst="rect">
            <a:avLst/>
          </a:prstGeom>
        </p:spPr>
      </p:pic>
      <p:pic>
        <p:nvPicPr>
          <p:cNvPr id="30" name="Graphic 29" descr="Volume">
            <a:extLst>
              <a:ext uri="{FF2B5EF4-FFF2-40B4-BE49-F238E27FC236}">
                <a16:creationId xmlns:a16="http://schemas.microsoft.com/office/drawing/2014/main" id="{F9C34723-5595-4999-B633-ECD49695E8A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1696307" y="6452877"/>
            <a:ext cx="379518" cy="379518"/>
          </a:xfrm>
          <a:prstGeom prst="rect">
            <a:avLst/>
          </a:prstGeom>
        </p:spPr>
      </p:pic>
      <p:pic>
        <p:nvPicPr>
          <p:cNvPr id="32" name="Graphic 31" descr="Wireless">
            <a:extLst>
              <a:ext uri="{FF2B5EF4-FFF2-40B4-BE49-F238E27FC236}">
                <a16:creationId xmlns:a16="http://schemas.microsoft.com/office/drawing/2014/main" id="{0D156291-8347-46E7-AAE9-71FD5D697DC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11214423" y="6452877"/>
            <a:ext cx="379518" cy="379518"/>
          </a:xfrm>
          <a:prstGeom prst="rect">
            <a:avLst/>
          </a:prstGeom>
        </p:spPr>
      </p:pic>
      <p:pic>
        <p:nvPicPr>
          <p:cNvPr id="34" name="Graphic 33" descr="Battery charging">
            <a:extLst>
              <a:ext uri="{FF2B5EF4-FFF2-40B4-BE49-F238E27FC236}">
                <a16:creationId xmlns:a16="http://schemas.microsoft.com/office/drawing/2014/main" id="{BD9726B2-2B57-4B7C-8469-D72A7ED2FB0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10746691" y="6452877"/>
            <a:ext cx="379518" cy="379518"/>
          </a:xfrm>
          <a:prstGeom prst="rect">
            <a:avLst/>
          </a:prstGeom>
        </p:spPr>
      </p:pic>
      <p:grpSp>
        <p:nvGrpSpPr>
          <p:cNvPr id="8" name="Group 7">
            <a:extLst>
              <a:ext uri="{FF2B5EF4-FFF2-40B4-BE49-F238E27FC236}">
                <a16:creationId xmlns:a16="http://schemas.microsoft.com/office/drawing/2014/main" id="{5ED8132E-E280-4B3B-A910-C4171413BCB0}"/>
              </a:ext>
            </a:extLst>
          </p:cNvPr>
          <p:cNvGrpSpPr/>
          <p:nvPr/>
        </p:nvGrpSpPr>
        <p:grpSpPr>
          <a:xfrm>
            <a:off x="2118171" y="337999"/>
            <a:ext cx="9594552" cy="5645830"/>
            <a:chOff x="2118171" y="1524201"/>
            <a:chExt cx="9594552" cy="4459628"/>
          </a:xfrm>
        </p:grpSpPr>
        <p:grpSp>
          <p:nvGrpSpPr>
            <p:cNvPr id="4" name="Group 3">
              <a:extLst>
                <a:ext uri="{FF2B5EF4-FFF2-40B4-BE49-F238E27FC236}">
                  <a16:creationId xmlns:a16="http://schemas.microsoft.com/office/drawing/2014/main" id="{D57BD976-3674-4C08-81E2-C89C2F00AEAA}"/>
                </a:ext>
              </a:extLst>
            </p:cNvPr>
            <p:cNvGrpSpPr/>
            <p:nvPr/>
          </p:nvGrpSpPr>
          <p:grpSpPr>
            <a:xfrm>
              <a:off x="2118171" y="1524201"/>
              <a:ext cx="9594552" cy="4459628"/>
              <a:chOff x="2774230" y="563613"/>
              <a:chExt cx="8756422" cy="5303850"/>
            </a:xfrm>
          </p:grpSpPr>
          <p:sp>
            <p:nvSpPr>
              <p:cNvPr id="210" name="Rectangle: Rounded Corners 209">
                <a:extLst>
                  <a:ext uri="{FF2B5EF4-FFF2-40B4-BE49-F238E27FC236}">
                    <a16:creationId xmlns:a16="http://schemas.microsoft.com/office/drawing/2014/main" id="{0929EA16-FDB3-4100-95B4-9409676AB4B0}"/>
                  </a:ext>
                </a:extLst>
              </p:cNvPr>
              <p:cNvSpPr/>
              <p:nvPr/>
            </p:nvSpPr>
            <p:spPr>
              <a:xfrm>
                <a:off x="2774230" y="563613"/>
                <a:ext cx="8756422" cy="5303850"/>
              </a:xfrm>
              <a:prstGeom prst="roundRect">
                <a:avLst>
                  <a:gd name="adj" fmla="val 4546"/>
                </a:avLst>
              </a:prstGeom>
              <a:solidFill>
                <a:srgbClr val="BCB2AA"/>
              </a:solidFill>
              <a:ln w="28575">
                <a:solidFill>
                  <a:srgbClr val="8C7D7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Rounded Corners 223">
                <a:extLst>
                  <a:ext uri="{FF2B5EF4-FFF2-40B4-BE49-F238E27FC236}">
                    <a16:creationId xmlns:a16="http://schemas.microsoft.com/office/drawing/2014/main" id="{1E4C9929-7523-4B89-9C68-E8C6EF8AF11F}"/>
                  </a:ext>
                </a:extLst>
              </p:cNvPr>
              <p:cNvSpPr/>
              <p:nvPr/>
            </p:nvSpPr>
            <p:spPr>
              <a:xfrm>
                <a:off x="3005132" y="783771"/>
                <a:ext cx="8294618" cy="4881646"/>
              </a:xfrm>
              <a:prstGeom prst="roundRect">
                <a:avLst>
                  <a:gd name="adj" fmla="val 4260"/>
                </a:avLst>
              </a:prstGeom>
              <a:solidFill>
                <a:schemeClr val="bg2"/>
              </a:solidFill>
              <a:ln w="28575">
                <a:solidFill>
                  <a:srgbClr val="8C7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latin typeface="UTM Brewers KT" panose="02040603050506020204" pitchFamily="18" charset="0"/>
                </a:endParaRPr>
              </a:p>
            </p:txBody>
          </p:sp>
        </p:grpSp>
        <p:grpSp>
          <p:nvGrpSpPr>
            <p:cNvPr id="7" name="Group 6">
              <a:extLst>
                <a:ext uri="{FF2B5EF4-FFF2-40B4-BE49-F238E27FC236}">
                  <a16:creationId xmlns:a16="http://schemas.microsoft.com/office/drawing/2014/main" id="{ABA451BA-2D37-4AE5-BB33-47CA16721DAA}"/>
                </a:ext>
              </a:extLst>
            </p:cNvPr>
            <p:cNvGrpSpPr/>
            <p:nvPr/>
          </p:nvGrpSpPr>
          <p:grpSpPr>
            <a:xfrm>
              <a:off x="2400202" y="2264229"/>
              <a:ext cx="9033008" cy="2786740"/>
              <a:chOff x="2371174" y="2046517"/>
              <a:chExt cx="9088544" cy="2786740"/>
            </a:xfrm>
          </p:grpSpPr>
          <p:sp>
            <p:nvSpPr>
              <p:cNvPr id="5" name="Parallelogram 4">
                <a:extLst>
                  <a:ext uri="{FF2B5EF4-FFF2-40B4-BE49-F238E27FC236}">
                    <a16:creationId xmlns:a16="http://schemas.microsoft.com/office/drawing/2014/main" id="{EC1EF3A3-3549-4F7E-B930-6D5B42858F0C}"/>
                  </a:ext>
                </a:extLst>
              </p:cNvPr>
              <p:cNvSpPr/>
              <p:nvPr/>
            </p:nvSpPr>
            <p:spPr>
              <a:xfrm rot="16200000" flipH="1">
                <a:off x="5744718" y="-1327027"/>
                <a:ext cx="2341456" cy="9088544"/>
              </a:xfrm>
              <a:prstGeom prst="parallelogram">
                <a:avLst>
                  <a:gd name="adj" fmla="val 72502"/>
                </a:avLst>
              </a:pr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Parallelogram 63">
                <a:extLst>
                  <a:ext uri="{FF2B5EF4-FFF2-40B4-BE49-F238E27FC236}">
                    <a16:creationId xmlns:a16="http://schemas.microsoft.com/office/drawing/2014/main" id="{3145F03F-CF1B-4552-9749-0BC1A24CB8FC}"/>
                  </a:ext>
                </a:extLst>
              </p:cNvPr>
              <p:cNvSpPr/>
              <p:nvPr/>
            </p:nvSpPr>
            <p:spPr>
              <a:xfrm rot="16200000" flipH="1">
                <a:off x="5902431" y="-724029"/>
                <a:ext cx="2026029" cy="9088544"/>
              </a:xfrm>
              <a:prstGeom prst="parallelogram">
                <a:avLst>
                  <a:gd name="adj" fmla="val 84900"/>
                </a:avLst>
              </a:pr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46" name="TextBox 45">
            <a:extLst>
              <a:ext uri="{FF2B5EF4-FFF2-40B4-BE49-F238E27FC236}">
                <a16:creationId xmlns:a16="http://schemas.microsoft.com/office/drawing/2014/main" id="{DC85A3FA-8683-440E-B4B4-C2F11218192F}"/>
              </a:ext>
            </a:extLst>
          </p:cNvPr>
          <p:cNvSpPr txBox="1"/>
          <p:nvPr/>
        </p:nvSpPr>
        <p:spPr>
          <a:xfrm>
            <a:off x="2722484" y="2944927"/>
            <a:ext cx="4112227" cy="523220"/>
          </a:xfrm>
          <a:prstGeom prst="rect">
            <a:avLst/>
          </a:prstGeom>
          <a:noFill/>
        </p:spPr>
        <p:txBody>
          <a:bodyPr wrap="square">
            <a:spAutoFit/>
          </a:bodyPr>
          <a:lstStyle/>
          <a:p>
            <a:r>
              <a:rPr lang="en-US" sz="2800" b="1" dirty="0">
                <a:solidFill>
                  <a:schemeClr val="accent6">
                    <a:lumMod val="75000"/>
                  </a:schemeClr>
                </a:solidFill>
                <a:latin typeface="Tahoma" panose="020B0604030504040204" pitchFamily="34" charset="0"/>
              </a:rPr>
              <a:t>87 + 94 + 13 + 6</a:t>
            </a:r>
          </a:p>
        </p:txBody>
      </p:sp>
      <p:grpSp>
        <p:nvGrpSpPr>
          <p:cNvPr id="49" name="Group 48">
            <a:extLst>
              <a:ext uri="{FF2B5EF4-FFF2-40B4-BE49-F238E27FC236}">
                <a16:creationId xmlns:a16="http://schemas.microsoft.com/office/drawing/2014/main" id="{83D8CE02-53B8-48BB-8C98-5AD04E88EDB7}"/>
              </a:ext>
            </a:extLst>
          </p:cNvPr>
          <p:cNvGrpSpPr/>
          <p:nvPr/>
        </p:nvGrpSpPr>
        <p:grpSpPr>
          <a:xfrm>
            <a:off x="409305" y="337999"/>
            <a:ext cx="1110402" cy="786860"/>
            <a:chOff x="409305" y="337999"/>
            <a:chExt cx="1285800" cy="911152"/>
          </a:xfrm>
        </p:grpSpPr>
        <p:sp>
          <p:nvSpPr>
            <p:cNvPr id="62" name="Freeform: Shape 61">
              <a:extLst>
                <a:ext uri="{FF2B5EF4-FFF2-40B4-BE49-F238E27FC236}">
                  <a16:creationId xmlns:a16="http://schemas.microsoft.com/office/drawing/2014/main" id="{00A2C200-6D46-4152-A353-5E1F417084E3}"/>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Shape 62">
              <a:hlinkClick r:id="rId10" action="ppaction://hlinksldjump"/>
              <a:extLst>
                <a:ext uri="{FF2B5EF4-FFF2-40B4-BE49-F238E27FC236}">
                  <a16:creationId xmlns:a16="http://schemas.microsoft.com/office/drawing/2014/main" id="{619C15E6-72D1-4975-814A-157931D7440E}"/>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5" name="Group 64">
            <a:extLst>
              <a:ext uri="{FF2B5EF4-FFF2-40B4-BE49-F238E27FC236}">
                <a16:creationId xmlns:a16="http://schemas.microsoft.com/office/drawing/2014/main" id="{D4DC8AB6-FBE6-4F94-92AB-B3CCD97BFCC6}"/>
              </a:ext>
            </a:extLst>
          </p:cNvPr>
          <p:cNvGrpSpPr/>
          <p:nvPr/>
        </p:nvGrpSpPr>
        <p:grpSpPr>
          <a:xfrm>
            <a:off x="408623" y="1524200"/>
            <a:ext cx="1110402" cy="786860"/>
            <a:chOff x="409305" y="337999"/>
            <a:chExt cx="1285800" cy="911152"/>
          </a:xfrm>
        </p:grpSpPr>
        <p:sp>
          <p:nvSpPr>
            <p:cNvPr id="66" name="Freeform: Shape 65">
              <a:extLst>
                <a:ext uri="{FF2B5EF4-FFF2-40B4-BE49-F238E27FC236}">
                  <a16:creationId xmlns:a16="http://schemas.microsoft.com/office/drawing/2014/main" id="{0D9F828B-F77C-4385-983A-70904938AB99}"/>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8" name="Freeform: Shape 67">
              <a:hlinkClick r:id="rId11" action="ppaction://hlinksldjump"/>
              <a:extLst>
                <a:ext uri="{FF2B5EF4-FFF2-40B4-BE49-F238E27FC236}">
                  <a16:creationId xmlns:a16="http://schemas.microsoft.com/office/drawing/2014/main" id="{3F1A01C6-90F0-4D74-B86F-0F2F506DEB4D}"/>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9" name="Group 68">
            <a:extLst>
              <a:ext uri="{FF2B5EF4-FFF2-40B4-BE49-F238E27FC236}">
                <a16:creationId xmlns:a16="http://schemas.microsoft.com/office/drawing/2014/main" id="{0B5A49C3-0553-4090-A562-028DB0310E89}"/>
              </a:ext>
            </a:extLst>
          </p:cNvPr>
          <p:cNvGrpSpPr/>
          <p:nvPr/>
        </p:nvGrpSpPr>
        <p:grpSpPr>
          <a:xfrm>
            <a:off x="407941" y="2710401"/>
            <a:ext cx="1110402" cy="786860"/>
            <a:chOff x="409305" y="337999"/>
            <a:chExt cx="1285800" cy="911152"/>
          </a:xfrm>
        </p:grpSpPr>
        <p:sp>
          <p:nvSpPr>
            <p:cNvPr id="71" name="Freeform: Shape 70">
              <a:extLst>
                <a:ext uri="{FF2B5EF4-FFF2-40B4-BE49-F238E27FC236}">
                  <a16:creationId xmlns:a16="http://schemas.microsoft.com/office/drawing/2014/main" id="{0FB67938-6444-4E6E-816C-982042102559}"/>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hlinkClick r:id="rId12" action="ppaction://hlinksldjump"/>
              <a:extLst>
                <a:ext uri="{FF2B5EF4-FFF2-40B4-BE49-F238E27FC236}">
                  <a16:creationId xmlns:a16="http://schemas.microsoft.com/office/drawing/2014/main" id="{D4CBF1E5-5083-46AD-91C7-95B36C7B23F6}"/>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3" name="Group 72">
            <a:extLst>
              <a:ext uri="{FF2B5EF4-FFF2-40B4-BE49-F238E27FC236}">
                <a16:creationId xmlns:a16="http://schemas.microsoft.com/office/drawing/2014/main" id="{CEEEF204-BDBF-4E5D-9FC8-8C6AD2D5A28A}"/>
              </a:ext>
            </a:extLst>
          </p:cNvPr>
          <p:cNvGrpSpPr/>
          <p:nvPr/>
        </p:nvGrpSpPr>
        <p:grpSpPr>
          <a:xfrm>
            <a:off x="407259" y="3896602"/>
            <a:ext cx="1110402" cy="786860"/>
            <a:chOff x="409305" y="337999"/>
            <a:chExt cx="1285800" cy="911152"/>
          </a:xfrm>
        </p:grpSpPr>
        <p:sp>
          <p:nvSpPr>
            <p:cNvPr id="74" name="Freeform: Shape 73">
              <a:extLst>
                <a:ext uri="{FF2B5EF4-FFF2-40B4-BE49-F238E27FC236}">
                  <a16:creationId xmlns:a16="http://schemas.microsoft.com/office/drawing/2014/main" id="{A3986469-4D32-4D62-9D41-49FBB11FE933}"/>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hlinkClick r:id="rId13" action="ppaction://hlinksldjump"/>
              <a:extLst>
                <a:ext uri="{FF2B5EF4-FFF2-40B4-BE49-F238E27FC236}">
                  <a16:creationId xmlns:a16="http://schemas.microsoft.com/office/drawing/2014/main" id="{C8444169-958A-43AC-A6F1-5EC29D4F6D77}"/>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6" name="Group 75">
            <a:extLst>
              <a:ext uri="{FF2B5EF4-FFF2-40B4-BE49-F238E27FC236}">
                <a16:creationId xmlns:a16="http://schemas.microsoft.com/office/drawing/2014/main" id="{2F89D2C6-8F8A-415E-AAFA-EC4556C46451}"/>
              </a:ext>
            </a:extLst>
          </p:cNvPr>
          <p:cNvGrpSpPr/>
          <p:nvPr/>
        </p:nvGrpSpPr>
        <p:grpSpPr>
          <a:xfrm>
            <a:off x="406577" y="5082803"/>
            <a:ext cx="1110402" cy="786860"/>
            <a:chOff x="409305" y="337999"/>
            <a:chExt cx="1285800" cy="911152"/>
          </a:xfrm>
        </p:grpSpPr>
        <p:sp>
          <p:nvSpPr>
            <p:cNvPr id="77" name="Freeform: Shape 76">
              <a:extLst>
                <a:ext uri="{FF2B5EF4-FFF2-40B4-BE49-F238E27FC236}">
                  <a16:creationId xmlns:a16="http://schemas.microsoft.com/office/drawing/2014/main" id="{C4B2C965-24F5-4667-B355-4F33A12E21C6}"/>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Shape 77">
              <a:hlinkClick r:id="rId14" action="ppaction://hlinksldjump"/>
              <a:extLst>
                <a:ext uri="{FF2B5EF4-FFF2-40B4-BE49-F238E27FC236}">
                  <a16:creationId xmlns:a16="http://schemas.microsoft.com/office/drawing/2014/main" id="{B5F007F1-596F-4B61-975F-F6B8CD9A4D87}"/>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79" name="Graphic 78" descr="Power">
            <a:hlinkClick r:id="rId15" action="ppaction://hlinksldjump"/>
            <a:extLst>
              <a:ext uri="{FF2B5EF4-FFF2-40B4-BE49-F238E27FC236}">
                <a16:creationId xmlns:a16="http://schemas.microsoft.com/office/drawing/2014/main" id="{BF8EA425-9CEB-415A-86DF-6F8213591DA5}"/>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 xmlns:asvg="http://schemas.microsoft.com/office/drawing/2016/SVG/main" r:embed="rId17"/>
              </a:ext>
            </a:extLst>
          </a:blip>
          <a:stretch>
            <a:fillRect/>
          </a:stretch>
        </p:blipFill>
        <p:spPr>
          <a:xfrm>
            <a:off x="119496" y="6452877"/>
            <a:ext cx="379518" cy="379518"/>
          </a:xfrm>
          <a:prstGeom prst="rect">
            <a:avLst/>
          </a:prstGeom>
        </p:spPr>
      </p:pic>
      <p:sp>
        <p:nvSpPr>
          <p:cNvPr id="47" name="TextBox 46">
            <a:extLst>
              <a:ext uri="{FF2B5EF4-FFF2-40B4-BE49-F238E27FC236}">
                <a16:creationId xmlns:a16="http://schemas.microsoft.com/office/drawing/2014/main" id="{A6ADD80B-111A-4FF7-BD5F-5D9B91A3C1A3}"/>
              </a:ext>
            </a:extLst>
          </p:cNvPr>
          <p:cNvSpPr txBox="1"/>
          <p:nvPr/>
        </p:nvSpPr>
        <p:spPr>
          <a:xfrm>
            <a:off x="2284080" y="536368"/>
            <a:ext cx="9088546" cy="1200329"/>
          </a:xfrm>
          <a:prstGeom prst="rect">
            <a:avLst/>
          </a:prstGeom>
          <a:noFill/>
        </p:spPr>
        <p:txBody>
          <a:bodyPr wrap="square">
            <a:spAutoFit/>
          </a:bodyPr>
          <a:lstStyle/>
          <a:p>
            <a:pPr algn="ctr"/>
            <a:r>
              <a:rPr lang="en-US" sz="3600" spc="300" dirty="0" err="1">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Bài</a:t>
            </a:r>
            <a:r>
              <a:rPr lang="en-US" sz="3600" spc="300" dirty="0">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 4. </a:t>
            </a:r>
            <a:r>
              <a:rPr lang="en-US" sz="3600" spc="300" dirty="0" err="1">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Tính</a:t>
            </a:r>
            <a:r>
              <a:rPr lang="en-US" sz="3600" spc="300" dirty="0">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 </a:t>
            </a:r>
            <a:r>
              <a:rPr lang="en-US" sz="3600" spc="300" dirty="0" err="1">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bằng</a:t>
            </a:r>
            <a:r>
              <a:rPr lang="en-US" sz="3600" spc="300" dirty="0">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 </a:t>
            </a:r>
            <a:r>
              <a:rPr lang="en-US" sz="3600" spc="300" dirty="0" err="1">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cách</a:t>
            </a:r>
            <a:r>
              <a:rPr lang="en-US" sz="3600" spc="300" dirty="0">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 </a:t>
            </a:r>
            <a:r>
              <a:rPr lang="en-US" sz="3600" spc="300" dirty="0" err="1">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thuận</a:t>
            </a:r>
            <a:r>
              <a:rPr lang="en-US" sz="3600" spc="300" dirty="0">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 </a:t>
            </a:r>
            <a:r>
              <a:rPr lang="en-US" sz="3600" spc="300" dirty="0" err="1">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tiện</a:t>
            </a:r>
            <a:r>
              <a:rPr lang="en-US" sz="3600" spc="300" dirty="0">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 </a:t>
            </a:r>
            <a:r>
              <a:rPr lang="en-US" sz="3600" spc="300" dirty="0" err="1">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nhất</a:t>
            </a:r>
            <a:r>
              <a:rPr lang="en-US" sz="3600" spc="300" dirty="0">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a:t>
            </a:r>
          </a:p>
        </p:txBody>
      </p:sp>
      <p:pic>
        <p:nvPicPr>
          <p:cNvPr id="6" name="Picture 5">
            <a:extLst>
              <a:ext uri="{FF2B5EF4-FFF2-40B4-BE49-F238E27FC236}">
                <a16:creationId xmlns:a16="http://schemas.microsoft.com/office/drawing/2014/main" id="{9119D736-E901-4C4B-A8AD-1CE5ED936FCB}"/>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641601" y="1632020"/>
            <a:ext cx="1538533" cy="1538533"/>
          </a:xfrm>
          <a:prstGeom prst="rect">
            <a:avLst/>
          </a:prstGeom>
        </p:spPr>
      </p:pic>
      <p:pic>
        <p:nvPicPr>
          <p:cNvPr id="10" name="Picture 9">
            <a:extLst>
              <a:ext uri="{FF2B5EF4-FFF2-40B4-BE49-F238E27FC236}">
                <a16:creationId xmlns:a16="http://schemas.microsoft.com/office/drawing/2014/main" id="{46834F79-31D2-48D0-AB93-599B5B03ADD9}"/>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945373" y="1462064"/>
            <a:ext cx="2032997" cy="2032997"/>
          </a:xfrm>
          <a:prstGeom prst="rect">
            <a:avLst/>
          </a:prstGeom>
        </p:spPr>
      </p:pic>
      <p:sp>
        <p:nvSpPr>
          <p:cNvPr id="50" name="TextBox 49">
            <a:extLst>
              <a:ext uri="{FF2B5EF4-FFF2-40B4-BE49-F238E27FC236}">
                <a16:creationId xmlns:a16="http://schemas.microsoft.com/office/drawing/2014/main" id="{E1E1F300-4453-483B-9012-9C1F8341EFB1}"/>
              </a:ext>
            </a:extLst>
          </p:cNvPr>
          <p:cNvSpPr txBox="1"/>
          <p:nvPr/>
        </p:nvSpPr>
        <p:spPr>
          <a:xfrm>
            <a:off x="6619164" y="2944927"/>
            <a:ext cx="4236144" cy="523220"/>
          </a:xfrm>
          <a:prstGeom prst="rect">
            <a:avLst/>
          </a:prstGeom>
          <a:noFill/>
        </p:spPr>
        <p:txBody>
          <a:bodyPr wrap="square">
            <a:spAutoFit/>
          </a:bodyPr>
          <a:lstStyle/>
          <a:p>
            <a:r>
              <a:rPr lang="en-US" sz="2800" b="1" dirty="0">
                <a:solidFill>
                  <a:schemeClr val="accent6">
                    <a:lumMod val="75000"/>
                  </a:schemeClr>
                </a:solidFill>
                <a:latin typeface="Tahoma" panose="020B0604030504040204" pitchFamily="34" charset="0"/>
              </a:rPr>
              <a:t>121 + 85 + 115 + 469</a:t>
            </a:r>
          </a:p>
        </p:txBody>
      </p:sp>
      <p:sp>
        <p:nvSpPr>
          <p:cNvPr id="51" name="TextBox 50">
            <a:extLst>
              <a:ext uri="{FF2B5EF4-FFF2-40B4-BE49-F238E27FC236}">
                <a16:creationId xmlns:a16="http://schemas.microsoft.com/office/drawing/2014/main" id="{D3151CD2-29D3-43D5-8C52-BB257C9049B9}"/>
              </a:ext>
            </a:extLst>
          </p:cNvPr>
          <p:cNvSpPr txBox="1"/>
          <p:nvPr/>
        </p:nvSpPr>
        <p:spPr>
          <a:xfrm>
            <a:off x="2722484" y="3481228"/>
            <a:ext cx="5207868" cy="523220"/>
          </a:xfrm>
          <a:prstGeom prst="rect">
            <a:avLst/>
          </a:prstGeom>
          <a:noFill/>
        </p:spPr>
        <p:txBody>
          <a:bodyPr wrap="square">
            <a:spAutoFit/>
          </a:bodyPr>
          <a:lstStyle/>
          <a:p>
            <a:r>
              <a:rPr lang="en-US" sz="2800" b="1" dirty="0">
                <a:solidFill>
                  <a:schemeClr val="accent6">
                    <a:lumMod val="75000"/>
                  </a:schemeClr>
                </a:solidFill>
                <a:latin typeface="Tahoma" panose="020B0604030504040204" pitchFamily="34" charset="0"/>
              </a:rPr>
              <a:t>= (87+13) + (94+6)</a:t>
            </a:r>
          </a:p>
        </p:txBody>
      </p:sp>
      <p:sp>
        <p:nvSpPr>
          <p:cNvPr id="52" name="TextBox 51">
            <a:extLst>
              <a:ext uri="{FF2B5EF4-FFF2-40B4-BE49-F238E27FC236}">
                <a16:creationId xmlns:a16="http://schemas.microsoft.com/office/drawing/2014/main" id="{F49D3263-2529-44C8-8B91-206735626AF2}"/>
              </a:ext>
            </a:extLst>
          </p:cNvPr>
          <p:cNvSpPr txBox="1"/>
          <p:nvPr/>
        </p:nvSpPr>
        <p:spPr>
          <a:xfrm>
            <a:off x="2716126" y="3975938"/>
            <a:ext cx="4112227" cy="523220"/>
          </a:xfrm>
          <a:prstGeom prst="rect">
            <a:avLst/>
          </a:prstGeom>
          <a:noFill/>
        </p:spPr>
        <p:txBody>
          <a:bodyPr wrap="square">
            <a:spAutoFit/>
          </a:bodyPr>
          <a:lstStyle/>
          <a:p>
            <a:r>
              <a:rPr lang="en-US" sz="2800" b="1" dirty="0">
                <a:solidFill>
                  <a:schemeClr val="accent6">
                    <a:lumMod val="75000"/>
                  </a:schemeClr>
                </a:solidFill>
                <a:latin typeface="Tahoma" panose="020B0604030504040204" pitchFamily="34" charset="0"/>
              </a:rPr>
              <a:t>=    100      </a:t>
            </a:r>
            <a:r>
              <a:rPr lang="en-US" sz="2800" b="1">
                <a:solidFill>
                  <a:schemeClr val="accent6">
                    <a:lumMod val="75000"/>
                  </a:schemeClr>
                </a:solidFill>
                <a:latin typeface="Tahoma" panose="020B0604030504040204" pitchFamily="34" charset="0"/>
              </a:rPr>
              <a:t>+   </a:t>
            </a:r>
            <a:r>
              <a:rPr lang="en-US" sz="2800" b="1" smtClean="0">
                <a:solidFill>
                  <a:schemeClr val="accent6">
                    <a:lumMod val="75000"/>
                  </a:schemeClr>
                </a:solidFill>
                <a:latin typeface="Tahoma" panose="020B0604030504040204" pitchFamily="34" charset="0"/>
              </a:rPr>
              <a:t>100</a:t>
            </a:r>
            <a:endParaRPr lang="en-US" sz="2800" b="1" dirty="0">
              <a:solidFill>
                <a:schemeClr val="accent6">
                  <a:lumMod val="75000"/>
                </a:schemeClr>
              </a:solidFill>
              <a:latin typeface="Tahoma" panose="020B0604030504040204" pitchFamily="34" charset="0"/>
            </a:endParaRPr>
          </a:p>
        </p:txBody>
      </p:sp>
      <p:sp>
        <p:nvSpPr>
          <p:cNvPr id="53" name="TextBox 52">
            <a:extLst>
              <a:ext uri="{FF2B5EF4-FFF2-40B4-BE49-F238E27FC236}">
                <a16:creationId xmlns:a16="http://schemas.microsoft.com/office/drawing/2014/main" id="{2F68DE2E-6661-4A0B-88F4-4FA2BBE40034}"/>
              </a:ext>
            </a:extLst>
          </p:cNvPr>
          <p:cNvSpPr txBox="1"/>
          <p:nvPr/>
        </p:nvSpPr>
        <p:spPr>
          <a:xfrm>
            <a:off x="2709768" y="4470648"/>
            <a:ext cx="4112227" cy="523220"/>
          </a:xfrm>
          <a:prstGeom prst="rect">
            <a:avLst/>
          </a:prstGeom>
          <a:noFill/>
        </p:spPr>
        <p:txBody>
          <a:bodyPr wrap="square">
            <a:spAutoFit/>
          </a:bodyPr>
          <a:lstStyle/>
          <a:p>
            <a:r>
              <a:rPr lang="en-US" sz="2800" b="1" dirty="0">
                <a:solidFill>
                  <a:schemeClr val="accent6">
                    <a:lumMod val="75000"/>
                  </a:schemeClr>
                </a:solidFill>
                <a:latin typeface="Tahoma" panose="020B0604030504040204" pitchFamily="34" charset="0"/>
              </a:rPr>
              <a:t>=          200</a:t>
            </a:r>
          </a:p>
        </p:txBody>
      </p:sp>
      <p:sp>
        <p:nvSpPr>
          <p:cNvPr id="59" name="TextBox 58">
            <a:extLst>
              <a:ext uri="{FF2B5EF4-FFF2-40B4-BE49-F238E27FC236}">
                <a16:creationId xmlns:a16="http://schemas.microsoft.com/office/drawing/2014/main" id="{BFFC6CEF-0FDA-4667-9A00-09523D361FE3}"/>
              </a:ext>
            </a:extLst>
          </p:cNvPr>
          <p:cNvSpPr txBox="1"/>
          <p:nvPr/>
        </p:nvSpPr>
        <p:spPr>
          <a:xfrm>
            <a:off x="6619164" y="3467804"/>
            <a:ext cx="4810868" cy="523220"/>
          </a:xfrm>
          <a:prstGeom prst="rect">
            <a:avLst/>
          </a:prstGeom>
          <a:noFill/>
        </p:spPr>
        <p:txBody>
          <a:bodyPr wrap="square">
            <a:spAutoFit/>
          </a:bodyPr>
          <a:lstStyle/>
          <a:p>
            <a:r>
              <a:rPr lang="en-US" sz="2800" b="1" dirty="0">
                <a:solidFill>
                  <a:schemeClr val="accent6">
                    <a:lumMod val="75000"/>
                  </a:schemeClr>
                </a:solidFill>
                <a:latin typeface="Tahoma" panose="020B0604030504040204" pitchFamily="34" charset="0"/>
              </a:rPr>
              <a:t>= (121+469) + (85+115)</a:t>
            </a:r>
          </a:p>
        </p:txBody>
      </p:sp>
      <p:sp>
        <p:nvSpPr>
          <p:cNvPr id="60" name="TextBox 59">
            <a:extLst>
              <a:ext uri="{FF2B5EF4-FFF2-40B4-BE49-F238E27FC236}">
                <a16:creationId xmlns:a16="http://schemas.microsoft.com/office/drawing/2014/main" id="{05C26DDD-7945-449A-9F43-E9520384F731}"/>
              </a:ext>
            </a:extLst>
          </p:cNvPr>
          <p:cNvSpPr txBox="1"/>
          <p:nvPr/>
        </p:nvSpPr>
        <p:spPr>
          <a:xfrm>
            <a:off x="6634464" y="3960945"/>
            <a:ext cx="4112227" cy="523220"/>
          </a:xfrm>
          <a:prstGeom prst="rect">
            <a:avLst/>
          </a:prstGeom>
          <a:noFill/>
        </p:spPr>
        <p:txBody>
          <a:bodyPr wrap="square">
            <a:spAutoFit/>
          </a:bodyPr>
          <a:lstStyle/>
          <a:p>
            <a:r>
              <a:rPr lang="en-US" sz="2800" b="1" dirty="0">
                <a:solidFill>
                  <a:schemeClr val="accent6">
                    <a:lumMod val="75000"/>
                  </a:schemeClr>
                </a:solidFill>
                <a:latin typeface="Tahoma" panose="020B0604030504040204" pitchFamily="34" charset="0"/>
              </a:rPr>
              <a:t>=        590 + 200</a:t>
            </a:r>
          </a:p>
        </p:txBody>
      </p:sp>
      <p:sp>
        <p:nvSpPr>
          <p:cNvPr id="61" name="TextBox 60">
            <a:extLst>
              <a:ext uri="{FF2B5EF4-FFF2-40B4-BE49-F238E27FC236}">
                <a16:creationId xmlns:a16="http://schemas.microsoft.com/office/drawing/2014/main" id="{ABA88AF7-D355-4C22-AAE0-C1392B1A3450}"/>
              </a:ext>
            </a:extLst>
          </p:cNvPr>
          <p:cNvSpPr txBox="1"/>
          <p:nvPr/>
        </p:nvSpPr>
        <p:spPr>
          <a:xfrm>
            <a:off x="6628106" y="4455655"/>
            <a:ext cx="4112227" cy="523220"/>
          </a:xfrm>
          <a:prstGeom prst="rect">
            <a:avLst/>
          </a:prstGeom>
          <a:noFill/>
        </p:spPr>
        <p:txBody>
          <a:bodyPr wrap="square">
            <a:spAutoFit/>
          </a:bodyPr>
          <a:lstStyle/>
          <a:p>
            <a:r>
              <a:rPr lang="en-US" sz="2800" b="1" dirty="0">
                <a:solidFill>
                  <a:schemeClr val="accent6">
                    <a:lumMod val="75000"/>
                  </a:schemeClr>
                </a:solidFill>
                <a:latin typeface="Tahoma" panose="020B0604030504040204" pitchFamily="34" charset="0"/>
              </a:rPr>
              <a:t>=           790</a:t>
            </a:r>
          </a:p>
        </p:txBody>
      </p:sp>
      <p:sp>
        <p:nvSpPr>
          <p:cNvPr id="54" name="TextBox 53">
            <a:extLst>
              <a:ext uri="{FF2B5EF4-FFF2-40B4-BE49-F238E27FC236}">
                <a16:creationId xmlns:a16="http://schemas.microsoft.com/office/drawing/2014/main" id="{D3F636BB-C9EE-488D-B766-19B63AE29F0C}"/>
              </a:ext>
            </a:extLst>
          </p:cNvPr>
          <p:cNvSpPr txBox="1"/>
          <p:nvPr/>
        </p:nvSpPr>
        <p:spPr>
          <a:xfrm>
            <a:off x="3097019" y="6466505"/>
            <a:ext cx="933461" cy="369332"/>
          </a:xfrm>
          <a:prstGeom prst="rect">
            <a:avLst/>
          </a:prstGeom>
          <a:noFill/>
        </p:spPr>
        <p:txBody>
          <a:bodyPr wrap="none" rtlCol="0">
            <a:spAutoFit/>
            <a:scene3d>
              <a:camera prst="perspectiveFront"/>
              <a:lightRig rig="threePt" dir="t"/>
            </a:scene3d>
          </a:bodyPr>
          <a:lstStyle/>
          <a:p>
            <a:r>
              <a:rPr lang="en-US" b="1" spc="50" dirty="0">
                <a:ln w="0"/>
                <a:solidFill>
                  <a:schemeClr val="bg1"/>
                </a:solidFill>
                <a:effectLst>
                  <a:innerShdw blurRad="63500" dist="50800" dir="13500000">
                    <a:srgbClr val="000000">
                      <a:alpha val="50000"/>
                    </a:srgbClr>
                  </a:innerShdw>
                </a:effectLst>
                <a:latin typeface="UVN Bach Dang Nang" panose="02070803090706020303" pitchFamily="18" charset="0"/>
              </a:rPr>
              <a:t>KTUTS</a:t>
            </a:r>
          </a:p>
        </p:txBody>
      </p:sp>
      <p:cxnSp>
        <p:nvCxnSpPr>
          <p:cNvPr id="55" name="Straight Connector 54">
            <a:extLst>
              <a:ext uri="{FF2B5EF4-FFF2-40B4-BE49-F238E27FC236}">
                <a16:creationId xmlns:a16="http://schemas.microsoft.com/office/drawing/2014/main" id="{F7D96281-4510-AA46-91ED-3B5B76D5CB4D}"/>
              </a:ext>
            </a:extLst>
          </p:cNvPr>
          <p:cNvCxnSpPr/>
          <p:nvPr/>
        </p:nvCxnSpPr>
        <p:spPr>
          <a:xfrm>
            <a:off x="6588195" y="2162941"/>
            <a:ext cx="0" cy="353084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93957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up)">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wipe(up)">
                                      <p:cBhvr>
                                        <p:cTn id="12" dur="500"/>
                                        <p:tgtEl>
                                          <p:spTgt spid="51"/>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wipe(up)">
                                      <p:cBhvr>
                                        <p:cTn id="16" dur="500"/>
                                        <p:tgtEl>
                                          <p:spTgt spid="52"/>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wipe(up)">
                                      <p:cBhvr>
                                        <p:cTn id="20" dur="500"/>
                                        <p:tgtEl>
                                          <p:spTgt spid="5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wipe(up)">
                                      <p:cBhvr>
                                        <p:cTn id="25" dur="500"/>
                                        <p:tgtEl>
                                          <p:spTgt spid="59"/>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wipe(up)">
                                      <p:cBhvr>
                                        <p:cTn id="29" dur="500"/>
                                        <p:tgtEl>
                                          <p:spTgt spid="60"/>
                                        </p:tgtEl>
                                      </p:cBhvr>
                                    </p:animEffect>
                                  </p:childTnLst>
                                </p:cTn>
                              </p:par>
                            </p:childTnLst>
                          </p:cTn>
                        </p:par>
                        <p:par>
                          <p:cTn id="30" fill="hold">
                            <p:stCondLst>
                              <p:cond delay="1000"/>
                            </p:stCondLst>
                            <p:childTnLst>
                              <p:par>
                                <p:cTn id="31" presetID="22" presetClass="entr" presetSubtype="1" fill="hold" grpId="0" nodeType="after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wipe(up)">
                                      <p:cBhvr>
                                        <p:cTn id="3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3" grpId="0"/>
      <p:bldP spid="59" grpId="0"/>
      <p:bldP spid="60" grpId="0"/>
      <p:bldP spid="6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6E0D7"/>
        </a:solidFill>
        <a:effectLst/>
      </p:bgPr>
    </p:bg>
    <p:spTree>
      <p:nvGrpSpPr>
        <p:cNvPr id="1" name=""/>
        <p:cNvGrpSpPr/>
        <p:nvPr/>
      </p:nvGrpSpPr>
      <p:grpSpPr>
        <a:xfrm>
          <a:off x="0" y="0"/>
          <a:ext cx="0" cy="0"/>
          <a:chOff x="0" y="0"/>
          <a:chExt cx="0" cy="0"/>
        </a:xfrm>
      </p:grpSpPr>
      <p:sp>
        <p:nvSpPr>
          <p:cNvPr id="21" name="Freeform: Shape 20" hidden="1">
            <a:extLst>
              <a:ext uri="{FF2B5EF4-FFF2-40B4-BE49-F238E27FC236}">
                <a16:creationId xmlns:a16="http://schemas.microsoft.com/office/drawing/2014/main" id="{DA025E05-EA74-410E-8903-E7B2EC940FF2}"/>
              </a:ext>
            </a:extLst>
          </p:cNvPr>
          <p:cNvSpPr/>
          <p:nvPr/>
        </p:nvSpPr>
        <p:spPr>
          <a:xfrm>
            <a:off x="4919731" y="5147489"/>
            <a:ext cx="7272270" cy="1433615"/>
          </a:xfrm>
          <a:custGeom>
            <a:avLst/>
            <a:gdLst>
              <a:gd name="connsiteX0" fmla="*/ 0 w 7508383"/>
              <a:gd name="connsiteY0" fmla="*/ 1433615 h 1433615"/>
              <a:gd name="connsiteX1" fmla="*/ 2498501 w 7508383"/>
              <a:gd name="connsiteY1" fmla="*/ 622246 h 1433615"/>
              <a:gd name="connsiteX2" fmla="*/ 4765183 w 7508383"/>
              <a:gd name="connsiteY2" fmla="*/ 879824 h 1433615"/>
              <a:gd name="connsiteX3" fmla="*/ 6555346 w 7508383"/>
              <a:gd name="connsiteY3" fmla="*/ 119970 h 1433615"/>
              <a:gd name="connsiteX4" fmla="*/ 7495504 w 7508383"/>
              <a:gd name="connsiteY4" fmla="*/ 94212 h 1433615"/>
              <a:gd name="connsiteX5" fmla="*/ 7508383 w 7508383"/>
              <a:gd name="connsiteY5" fmla="*/ 1433615 h 1433615"/>
              <a:gd name="connsiteX6" fmla="*/ 7508383 w 7508383"/>
              <a:gd name="connsiteY6" fmla="*/ 1433615 h 1433615"/>
              <a:gd name="connsiteX7" fmla="*/ 51515 w 7508383"/>
              <a:gd name="connsiteY7" fmla="*/ 1420736 h 1433615"/>
              <a:gd name="connsiteX8" fmla="*/ 0 w 7508383"/>
              <a:gd name="connsiteY8" fmla="*/ 1433615 h 1433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8383" h="1433615">
                <a:moveTo>
                  <a:pt x="0" y="1433615"/>
                </a:moveTo>
                <a:cubicBezTo>
                  <a:pt x="852152" y="1074079"/>
                  <a:pt x="1704304" y="714544"/>
                  <a:pt x="2498501" y="622246"/>
                </a:cubicBezTo>
                <a:cubicBezTo>
                  <a:pt x="3292698" y="529947"/>
                  <a:pt x="4089042" y="963537"/>
                  <a:pt x="4765183" y="879824"/>
                </a:cubicBezTo>
                <a:cubicBezTo>
                  <a:pt x="5441324" y="796111"/>
                  <a:pt x="6100292" y="250905"/>
                  <a:pt x="6555346" y="119970"/>
                </a:cubicBezTo>
                <a:cubicBezTo>
                  <a:pt x="7010400" y="-10965"/>
                  <a:pt x="7336665" y="-56041"/>
                  <a:pt x="7495504" y="94212"/>
                </a:cubicBezTo>
                <a:lnTo>
                  <a:pt x="7508383" y="1433615"/>
                </a:lnTo>
                <a:lnTo>
                  <a:pt x="7508383" y="1433615"/>
                </a:lnTo>
                <a:lnTo>
                  <a:pt x="51515" y="1420736"/>
                </a:lnTo>
                <a:lnTo>
                  <a:pt x="0" y="1433615"/>
                </a:lnTo>
                <a:close/>
              </a:path>
            </a:pathLst>
          </a:cu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hidden="1">
            <a:extLst>
              <a:ext uri="{FF2B5EF4-FFF2-40B4-BE49-F238E27FC236}">
                <a16:creationId xmlns:a16="http://schemas.microsoft.com/office/drawing/2014/main" id="{34EB653E-E738-430E-BCD6-5BDC6707DD6A}"/>
              </a:ext>
            </a:extLst>
          </p:cNvPr>
          <p:cNvSpPr/>
          <p:nvPr/>
        </p:nvSpPr>
        <p:spPr>
          <a:xfrm>
            <a:off x="0" y="2549580"/>
            <a:ext cx="12192000" cy="2368211"/>
          </a:xfrm>
          <a:custGeom>
            <a:avLst/>
            <a:gdLst>
              <a:gd name="connsiteX0" fmla="*/ 12192000 w 12192000"/>
              <a:gd name="connsiteY0" fmla="*/ 0 h 2368211"/>
              <a:gd name="connsiteX1" fmla="*/ 12192000 w 12192000"/>
              <a:gd name="connsiteY1" fmla="*/ 1379807 h 2368211"/>
              <a:gd name="connsiteX2" fmla="*/ 12174560 w 12192000"/>
              <a:gd name="connsiteY2" fmla="*/ 1399879 h 2368211"/>
              <a:gd name="connsiteX3" fmla="*/ 11822806 w 12192000"/>
              <a:gd name="connsiteY3" fmla="*/ 1616405 h 2368211"/>
              <a:gd name="connsiteX4" fmla="*/ 10522039 w 12192000"/>
              <a:gd name="connsiteY4" fmla="*/ 1577769 h 2368211"/>
              <a:gd name="connsiteX5" fmla="*/ 9234152 w 12192000"/>
              <a:gd name="connsiteY5" fmla="*/ 2041408 h 2368211"/>
              <a:gd name="connsiteX6" fmla="*/ 7431110 w 12192000"/>
              <a:gd name="connsiteY6" fmla="*/ 1552011 h 2368211"/>
              <a:gd name="connsiteX7" fmla="*/ 5731100 w 12192000"/>
              <a:gd name="connsiteY7" fmla="*/ 1964135 h 2368211"/>
              <a:gd name="connsiteX8" fmla="*/ 4211392 w 12192000"/>
              <a:gd name="connsiteY8" fmla="*/ 2363380 h 2368211"/>
              <a:gd name="connsiteX9" fmla="*/ 2459865 w 12192000"/>
              <a:gd name="connsiteY9" fmla="*/ 1680800 h 2368211"/>
              <a:gd name="connsiteX10" fmla="*/ 540913 w 12192000"/>
              <a:gd name="connsiteY10" fmla="*/ 1964135 h 2368211"/>
              <a:gd name="connsiteX11" fmla="*/ 102214 w 12192000"/>
              <a:gd name="connsiteY11" fmla="*/ 1994622 h 2368211"/>
              <a:gd name="connsiteX12" fmla="*/ 0 w 12192000"/>
              <a:gd name="connsiteY12" fmla="*/ 1994713 h 2368211"/>
              <a:gd name="connsiteX13" fmla="*/ 0 w 12192000"/>
              <a:gd name="connsiteY13" fmla="*/ 265971 h 2368211"/>
              <a:gd name="connsiteX14" fmla="*/ 77273 w 12192000"/>
              <a:gd name="connsiteY14" fmla="*/ 251245 h 2368211"/>
              <a:gd name="connsiteX15" fmla="*/ 1146220 w 12192000"/>
              <a:gd name="connsiteY15" fmla="*/ 418670 h 2368211"/>
              <a:gd name="connsiteX16" fmla="*/ 2730321 w 12192000"/>
              <a:gd name="connsiteY16" fmla="*/ 277002 h 2368211"/>
              <a:gd name="connsiteX17" fmla="*/ 4353059 w 12192000"/>
              <a:gd name="connsiteY17" fmla="*/ 985340 h 2368211"/>
              <a:gd name="connsiteX18" fmla="*/ 6735651 w 12192000"/>
              <a:gd name="connsiteY18" fmla="*/ 186850 h 2368211"/>
              <a:gd name="connsiteX19" fmla="*/ 8603087 w 12192000"/>
              <a:gd name="connsiteY19" fmla="*/ 598974 h 2368211"/>
              <a:gd name="connsiteX20" fmla="*/ 10174310 w 12192000"/>
              <a:gd name="connsiteY20" fmla="*/ 264124 h 2368211"/>
              <a:gd name="connsiteX21" fmla="*/ 11668259 w 12192000"/>
              <a:gd name="connsiteY21" fmla="*/ 341397 h 2368211"/>
              <a:gd name="connsiteX22" fmla="*/ 12128679 w 12192000"/>
              <a:gd name="connsiteY22" fmla="*/ 59672 h 2368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2000" h="2368211">
                <a:moveTo>
                  <a:pt x="12192000" y="0"/>
                </a:moveTo>
                <a:lnTo>
                  <a:pt x="12192000" y="1379807"/>
                </a:lnTo>
                <a:lnTo>
                  <a:pt x="12174560" y="1399879"/>
                </a:lnTo>
                <a:cubicBezTo>
                  <a:pt x="12088969" y="1491910"/>
                  <a:pt x="11976279" y="1583135"/>
                  <a:pt x="11822806" y="1616405"/>
                </a:cubicBezTo>
                <a:cubicBezTo>
                  <a:pt x="11515860" y="1682946"/>
                  <a:pt x="10953481" y="1506935"/>
                  <a:pt x="10522039" y="1577769"/>
                </a:cubicBezTo>
                <a:cubicBezTo>
                  <a:pt x="10090597" y="1648603"/>
                  <a:pt x="9663448" y="1886862"/>
                  <a:pt x="9234152" y="2041408"/>
                </a:cubicBezTo>
                <a:cubicBezTo>
                  <a:pt x="8718997" y="2037115"/>
                  <a:pt x="8014952" y="1564890"/>
                  <a:pt x="7431110" y="1552011"/>
                </a:cubicBezTo>
                <a:cubicBezTo>
                  <a:pt x="6847268" y="1539132"/>
                  <a:pt x="6267719" y="1828907"/>
                  <a:pt x="5731100" y="1964135"/>
                </a:cubicBezTo>
                <a:cubicBezTo>
                  <a:pt x="5194480" y="2099363"/>
                  <a:pt x="4756598" y="2410603"/>
                  <a:pt x="4211392" y="2363380"/>
                </a:cubicBezTo>
                <a:cubicBezTo>
                  <a:pt x="3666186" y="2316158"/>
                  <a:pt x="3071611" y="1747341"/>
                  <a:pt x="2459865" y="1680800"/>
                </a:cubicBezTo>
                <a:cubicBezTo>
                  <a:pt x="1848119" y="1614259"/>
                  <a:pt x="1008845" y="1936231"/>
                  <a:pt x="540913" y="1964135"/>
                </a:cubicBezTo>
                <a:cubicBezTo>
                  <a:pt x="365439" y="1974599"/>
                  <a:pt x="222262" y="1990195"/>
                  <a:pt x="102214" y="1994622"/>
                </a:cubicBezTo>
                <a:lnTo>
                  <a:pt x="0" y="1994713"/>
                </a:lnTo>
                <a:lnTo>
                  <a:pt x="0" y="265971"/>
                </a:lnTo>
                <a:lnTo>
                  <a:pt x="77273" y="251245"/>
                </a:lnTo>
                <a:cubicBezTo>
                  <a:pt x="356315" y="208315"/>
                  <a:pt x="704045" y="414377"/>
                  <a:pt x="1146220" y="418670"/>
                </a:cubicBezTo>
                <a:cubicBezTo>
                  <a:pt x="1588395" y="422963"/>
                  <a:pt x="2195848" y="182557"/>
                  <a:pt x="2730321" y="277002"/>
                </a:cubicBezTo>
                <a:cubicBezTo>
                  <a:pt x="3264794" y="371447"/>
                  <a:pt x="3685504" y="1000365"/>
                  <a:pt x="4353059" y="985340"/>
                </a:cubicBezTo>
                <a:cubicBezTo>
                  <a:pt x="5020614" y="970315"/>
                  <a:pt x="6027313" y="251244"/>
                  <a:pt x="6735651" y="186850"/>
                </a:cubicBezTo>
                <a:cubicBezTo>
                  <a:pt x="7443989" y="122456"/>
                  <a:pt x="8029977" y="586095"/>
                  <a:pt x="8603087" y="598974"/>
                </a:cubicBezTo>
                <a:cubicBezTo>
                  <a:pt x="9176197" y="611853"/>
                  <a:pt x="9663448" y="307053"/>
                  <a:pt x="10174310" y="264124"/>
                </a:cubicBezTo>
                <a:cubicBezTo>
                  <a:pt x="10685172" y="221194"/>
                  <a:pt x="11296918" y="401498"/>
                  <a:pt x="11668259" y="341397"/>
                </a:cubicBezTo>
                <a:cubicBezTo>
                  <a:pt x="11853929" y="311347"/>
                  <a:pt x="12006866" y="175045"/>
                  <a:pt x="12128679" y="59672"/>
                </a:cubicBezTo>
                <a:close/>
              </a:path>
            </a:pathLst>
          </a:cu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Freeform: Shape 66" hidden="1">
            <a:extLst>
              <a:ext uri="{FF2B5EF4-FFF2-40B4-BE49-F238E27FC236}">
                <a16:creationId xmlns:a16="http://schemas.microsoft.com/office/drawing/2014/main" id="{EEE25CBA-B09A-4824-A026-6ABFADC2875E}"/>
              </a:ext>
            </a:extLst>
          </p:cNvPr>
          <p:cNvSpPr/>
          <p:nvPr/>
        </p:nvSpPr>
        <p:spPr>
          <a:xfrm>
            <a:off x="0" y="0"/>
            <a:ext cx="12192001" cy="1509094"/>
          </a:xfrm>
          <a:custGeom>
            <a:avLst/>
            <a:gdLst>
              <a:gd name="connsiteX0" fmla="*/ 0 w 12192001"/>
              <a:gd name="connsiteY0" fmla="*/ 0 h 1509094"/>
              <a:gd name="connsiteX1" fmla="*/ 12192001 w 12192001"/>
              <a:gd name="connsiteY1" fmla="*/ 0 h 1509094"/>
              <a:gd name="connsiteX2" fmla="*/ 12192001 w 12192001"/>
              <a:gd name="connsiteY2" fmla="*/ 853569 h 1509094"/>
              <a:gd name="connsiteX3" fmla="*/ 12174762 w 12192001"/>
              <a:gd name="connsiteY3" fmla="*/ 870028 h 1509094"/>
              <a:gd name="connsiteX4" fmla="*/ 11011438 w 12192001"/>
              <a:gd name="connsiteY4" fmla="*/ 1378039 h 1509094"/>
              <a:gd name="connsiteX5" fmla="*/ 7675810 w 12192001"/>
              <a:gd name="connsiteY5" fmla="*/ 759854 h 1509094"/>
              <a:gd name="connsiteX6" fmla="*/ 4649274 w 12192001"/>
              <a:gd name="connsiteY6" fmla="*/ 901521 h 1509094"/>
              <a:gd name="connsiteX7" fmla="*/ 2150773 w 12192001"/>
              <a:gd name="connsiteY7" fmla="*/ 1506828 h 1509094"/>
              <a:gd name="connsiteX8" fmla="*/ 29821 w 12192001"/>
              <a:gd name="connsiteY8" fmla="*/ 807841 h 1509094"/>
              <a:gd name="connsiteX9" fmla="*/ 0 w 12192001"/>
              <a:gd name="connsiteY9" fmla="*/ 792843 h 150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1509094">
                <a:moveTo>
                  <a:pt x="0" y="0"/>
                </a:moveTo>
                <a:lnTo>
                  <a:pt x="12192001" y="0"/>
                </a:lnTo>
                <a:lnTo>
                  <a:pt x="12192001" y="853569"/>
                </a:lnTo>
                <a:lnTo>
                  <a:pt x="12174762" y="870028"/>
                </a:lnTo>
                <a:cubicBezTo>
                  <a:pt x="11941534" y="1089471"/>
                  <a:pt x="11599037" y="1368380"/>
                  <a:pt x="11011438" y="1378039"/>
                </a:cubicBezTo>
                <a:cubicBezTo>
                  <a:pt x="10227973" y="1390918"/>
                  <a:pt x="8736170" y="839274"/>
                  <a:pt x="7675810" y="759854"/>
                </a:cubicBezTo>
                <a:cubicBezTo>
                  <a:pt x="6615450" y="680434"/>
                  <a:pt x="5570113" y="777025"/>
                  <a:pt x="4649274" y="901521"/>
                </a:cubicBezTo>
                <a:cubicBezTo>
                  <a:pt x="3728435" y="1026017"/>
                  <a:pt x="2970728" y="1547611"/>
                  <a:pt x="2150773" y="1506828"/>
                </a:cubicBezTo>
                <a:cubicBezTo>
                  <a:pt x="1433313" y="1471143"/>
                  <a:pt x="730642" y="1156901"/>
                  <a:pt x="29821" y="807841"/>
                </a:cubicBezTo>
                <a:lnTo>
                  <a:pt x="0" y="792843"/>
                </a:lnTo>
                <a:close/>
              </a:path>
            </a:pathLst>
          </a:cu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5" name="Rectangle 184">
            <a:extLst>
              <a:ext uri="{FF2B5EF4-FFF2-40B4-BE49-F238E27FC236}">
                <a16:creationId xmlns:a16="http://schemas.microsoft.com/office/drawing/2014/main" id="{1D0E5ED6-06C8-4869-AC14-704E1E1B3488}"/>
              </a:ext>
            </a:extLst>
          </p:cNvPr>
          <p:cNvSpPr/>
          <p:nvPr/>
        </p:nvSpPr>
        <p:spPr>
          <a:xfrm>
            <a:off x="0" y="6444343"/>
            <a:ext cx="12192000" cy="413657"/>
          </a:xfrm>
          <a:prstGeom prst="rect">
            <a:avLst/>
          </a:pr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8036371D-435F-4382-8626-53FCE77DFF1F}"/>
              </a:ext>
            </a:extLst>
          </p:cNvPr>
          <p:cNvSpPr/>
          <p:nvPr/>
        </p:nvSpPr>
        <p:spPr>
          <a:xfrm>
            <a:off x="586562" y="6507171"/>
            <a:ext cx="2442973" cy="288000"/>
          </a:xfrm>
          <a:prstGeom prst="roundRect">
            <a:avLst>
              <a:gd name="adj" fmla="val 43184"/>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6" name="Graphic 25" descr="Magnifying glass">
            <a:extLst>
              <a:ext uri="{FF2B5EF4-FFF2-40B4-BE49-F238E27FC236}">
                <a16:creationId xmlns:a16="http://schemas.microsoft.com/office/drawing/2014/main" id="{F42DCAAA-27CC-4B2D-B144-BDD57968E528}"/>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flipH="1">
            <a:off x="682323" y="6520001"/>
            <a:ext cx="253795" cy="253795"/>
          </a:xfrm>
          <a:prstGeom prst="rect">
            <a:avLst/>
          </a:prstGeom>
        </p:spPr>
      </p:pic>
      <p:pic>
        <p:nvPicPr>
          <p:cNvPr id="30" name="Graphic 29" descr="Volume">
            <a:extLst>
              <a:ext uri="{FF2B5EF4-FFF2-40B4-BE49-F238E27FC236}">
                <a16:creationId xmlns:a16="http://schemas.microsoft.com/office/drawing/2014/main" id="{F9C34723-5595-4999-B633-ECD49695E8A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1696307" y="6452877"/>
            <a:ext cx="379518" cy="379518"/>
          </a:xfrm>
          <a:prstGeom prst="rect">
            <a:avLst/>
          </a:prstGeom>
        </p:spPr>
      </p:pic>
      <p:pic>
        <p:nvPicPr>
          <p:cNvPr id="32" name="Graphic 31" descr="Wireless">
            <a:extLst>
              <a:ext uri="{FF2B5EF4-FFF2-40B4-BE49-F238E27FC236}">
                <a16:creationId xmlns:a16="http://schemas.microsoft.com/office/drawing/2014/main" id="{0D156291-8347-46E7-AAE9-71FD5D697DC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11214423" y="6452877"/>
            <a:ext cx="379518" cy="379518"/>
          </a:xfrm>
          <a:prstGeom prst="rect">
            <a:avLst/>
          </a:prstGeom>
        </p:spPr>
      </p:pic>
      <p:pic>
        <p:nvPicPr>
          <p:cNvPr id="34" name="Graphic 33" descr="Battery charging">
            <a:extLst>
              <a:ext uri="{FF2B5EF4-FFF2-40B4-BE49-F238E27FC236}">
                <a16:creationId xmlns:a16="http://schemas.microsoft.com/office/drawing/2014/main" id="{BD9726B2-2B57-4B7C-8469-D72A7ED2FB0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10746691" y="6452877"/>
            <a:ext cx="379518" cy="379518"/>
          </a:xfrm>
          <a:prstGeom prst="rect">
            <a:avLst/>
          </a:prstGeom>
        </p:spPr>
      </p:pic>
      <p:grpSp>
        <p:nvGrpSpPr>
          <p:cNvPr id="8" name="Group 7">
            <a:extLst>
              <a:ext uri="{FF2B5EF4-FFF2-40B4-BE49-F238E27FC236}">
                <a16:creationId xmlns:a16="http://schemas.microsoft.com/office/drawing/2014/main" id="{5ED8132E-E280-4B3B-A910-C4171413BCB0}"/>
              </a:ext>
            </a:extLst>
          </p:cNvPr>
          <p:cNvGrpSpPr/>
          <p:nvPr/>
        </p:nvGrpSpPr>
        <p:grpSpPr>
          <a:xfrm>
            <a:off x="1764089" y="1168962"/>
            <a:ext cx="10223352" cy="5034382"/>
            <a:chOff x="2118171" y="1524201"/>
            <a:chExt cx="9594552" cy="4459628"/>
          </a:xfrm>
        </p:grpSpPr>
        <p:grpSp>
          <p:nvGrpSpPr>
            <p:cNvPr id="4" name="Group 3">
              <a:extLst>
                <a:ext uri="{FF2B5EF4-FFF2-40B4-BE49-F238E27FC236}">
                  <a16:creationId xmlns:a16="http://schemas.microsoft.com/office/drawing/2014/main" id="{D57BD976-3674-4C08-81E2-C89C2F00AEAA}"/>
                </a:ext>
              </a:extLst>
            </p:cNvPr>
            <p:cNvGrpSpPr/>
            <p:nvPr/>
          </p:nvGrpSpPr>
          <p:grpSpPr>
            <a:xfrm>
              <a:off x="2118171" y="1524201"/>
              <a:ext cx="9594552" cy="4459628"/>
              <a:chOff x="2774230" y="563613"/>
              <a:chExt cx="8756422" cy="5303850"/>
            </a:xfrm>
          </p:grpSpPr>
          <p:sp>
            <p:nvSpPr>
              <p:cNvPr id="210" name="Rectangle: Rounded Corners 209">
                <a:extLst>
                  <a:ext uri="{FF2B5EF4-FFF2-40B4-BE49-F238E27FC236}">
                    <a16:creationId xmlns:a16="http://schemas.microsoft.com/office/drawing/2014/main" id="{0929EA16-FDB3-4100-95B4-9409676AB4B0}"/>
                  </a:ext>
                </a:extLst>
              </p:cNvPr>
              <p:cNvSpPr/>
              <p:nvPr/>
            </p:nvSpPr>
            <p:spPr>
              <a:xfrm>
                <a:off x="2774230" y="563613"/>
                <a:ext cx="8756422" cy="5303850"/>
              </a:xfrm>
              <a:prstGeom prst="roundRect">
                <a:avLst>
                  <a:gd name="adj" fmla="val 4546"/>
                </a:avLst>
              </a:prstGeom>
              <a:solidFill>
                <a:srgbClr val="BCB2AA"/>
              </a:solidFill>
              <a:ln w="28575">
                <a:solidFill>
                  <a:srgbClr val="8C7D7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Rounded Corners 223">
                <a:extLst>
                  <a:ext uri="{FF2B5EF4-FFF2-40B4-BE49-F238E27FC236}">
                    <a16:creationId xmlns:a16="http://schemas.microsoft.com/office/drawing/2014/main" id="{1E4C9929-7523-4B89-9C68-E8C6EF8AF11F}"/>
                  </a:ext>
                </a:extLst>
              </p:cNvPr>
              <p:cNvSpPr/>
              <p:nvPr/>
            </p:nvSpPr>
            <p:spPr>
              <a:xfrm>
                <a:off x="3005132" y="783771"/>
                <a:ext cx="8294618" cy="4881646"/>
              </a:xfrm>
              <a:prstGeom prst="roundRect">
                <a:avLst>
                  <a:gd name="adj" fmla="val 4260"/>
                </a:avLst>
              </a:prstGeom>
              <a:solidFill>
                <a:schemeClr val="bg2"/>
              </a:solidFill>
              <a:ln w="28575">
                <a:solidFill>
                  <a:srgbClr val="8C7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latin typeface="UTM Brewers KT" panose="02040603050506020204" pitchFamily="18" charset="0"/>
                </a:endParaRPr>
              </a:p>
            </p:txBody>
          </p:sp>
        </p:grpSp>
        <p:grpSp>
          <p:nvGrpSpPr>
            <p:cNvPr id="7" name="Group 6">
              <a:extLst>
                <a:ext uri="{FF2B5EF4-FFF2-40B4-BE49-F238E27FC236}">
                  <a16:creationId xmlns:a16="http://schemas.microsoft.com/office/drawing/2014/main" id="{ABA451BA-2D37-4AE5-BB33-47CA16721DAA}"/>
                </a:ext>
              </a:extLst>
            </p:cNvPr>
            <p:cNvGrpSpPr/>
            <p:nvPr/>
          </p:nvGrpSpPr>
          <p:grpSpPr>
            <a:xfrm>
              <a:off x="2400202" y="2264229"/>
              <a:ext cx="9033008" cy="2786740"/>
              <a:chOff x="2371174" y="2046517"/>
              <a:chExt cx="9088544" cy="2786740"/>
            </a:xfrm>
          </p:grpSpPr>
          <p:sp>
            <p:nvSpPr>
              <p:cNvPr id="5" name="Parallelogram 4">
                <a:extLst>
                  <a:ext uri="{FF2B5EF4-FFF2-40B4-BE49-F238E27FC236}">
                    <a16:creationId xmlns:a16="http://schemas.microsoft.com/office/drawing/2014/main" id="{EC1EF3A3-3549-4F7E-B930-6D5B42858F0C}"/>
                  </a:ext>
                </a:extLst>
              </p:cNvPr>
              <p:cNvSpPr/>
              <p:nvPr/>
            </p:nvSpPr>
            <p:spPr>
              <a:xfrm rot="16200000" flipH="1">
                <a:off x="5744718" y="-1327027"/>
                <a:ext cx="2341456" cy="9088544"/>
              </a:xfrm>
              <a:prstGeom prst="parallelogram">
                <a:avLst>
                  <a:gd name="adj" fmla="val 72502"/>
                </a:avLst>
              </a:pr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Parallelogram 63">
                <a:extLst>
                  <a:ext uri="{FF2B5EF4-FFF2-40B4-BE49-F238E27FC236}">
                    <a16:creationId xmlns:a16="http://schemas.microsoft.com/office/drawing/2014/main" id="{3145F03F-CF1B-4552-9749-0BC1A24CB8FC}"/>
                  </a:ext>
                </a:extLst>
              </p:cNvPr>
              <p:cNvSpPr/>
              <p:nvPr/>
            </p:nvSpPr>
            <p:spPr>
              <a:xfrm rot="16200000" flipH="1">
                <a:off x="5902431" y="-724029"/>
                <a:ext cx="2026029" cy="9088544"/>
              </a:xfrm>
              <a:prstGeom prst="parallelogram">
                <a:avLst>
                  <a:gd name="adj" fmla="val 84900"/>
                </a:avLst>
              </a:pr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38" name="Group 37">
            <a:extLst>
              <a:ext uri="{FF2B5EF4-FFF2-40B4-BE49-F238E27FC236}">
                <a16:creationId xmlns:a16="http://schemas.microsoft.com/office/drawing/2014/main" id="{139D100D-41C5-4154-AC8F-E07993BFD6E5}"/>
              </a:ext>
            </a:extLst>
          </p:cNvPr>
          <p:cNvGrpSpPr/>
          <p:nvPr/>
        </p:nvGrpSpPr>
        <p:grpSpPr>
          <a:xfrm>
            <a:off x="1852473" y="-199491"/>
            <a:ext cx="2912177" cy="1343336"/>
            <a:chOff x="1175655" y="-4138"/>
            <a:chExt cx="9840690" cy="2009201"/>
          </a:xfrm>
        </p:grpSpPr>
        <p:grpSp>
          <p:nvGrpSpPr>
            <p:cNvPr id="39" name="Group 38">
              <a:extLst>
                <a:ext uri="{FF2B5EF4-FFF2-40B4-BE49-F238E27FC236}">
                  <a16:creationId xmlns:a16="http://schemas.microsoft.com/office/drawing/2014/main" id="{291C0739-E975-471F-992E-10E4D8265D76}"/>
                </a:ext>
              </a:extLst>
            </p:cNvPr>
            <p:cNvGrpSpPr/>
            <p:nvPr/>
          </p:nvGrpSpPr>
          <p:grpSpPr>
            <a:xfrm>
              <a:off x="1175655" y="706557"/>
              <a:ext cx="9840690" cy="1298506"/>
              <a:chOff x="1175655" y="706557"/>
              <a:chExt cx="9840690" cy="1298506"/>
            </a:xfrm>
          </p:grpSpPr>
          <p:grpSp>
            <p:nvGrpSpPr>
              <p:cNvPr id="42" name="Group 41">
                <a:extLst>
                  <a:ext uri="{FF2B5EF4-FFF2-40B4-BE49-F238E27FC236}">
                    <a16:creationId xmlns:a16="http://schemas.microsoft.com/office/drawing/2014/main" id="{2B0C0FB8-4C78-4D20-A5B1-755250474BCC}"/>
                  </a:ext>
                </a:extLst>
              </p:cNvPr>
              <p:cNvGrpSpPr/>
              <p:nvPr/>
            </p:nvGrpSpPr>
            <p:grpSpPr>
              <a:xfrm>
                <a:off x="1175655" y="706557"/>
                <a:ext cx="9840690" cy="1298506"/>
                <a:chOff x="1175655" y="706557"/>
                <a:chExt cx="9840690" cy="1298506"/>
              </a:xfrm>
            </p:grpSpPr>
            <p:sp>
              <p:nvSpPr>
                <p:cNvPr id="44" name="Rectangle: Rounded Corners 43">
                  <a:extLst>
                    <a:ext uri="{FF2B5EF4-FFF2-40B4-BE49-F238E27FC236}">
                      <a16:creationId xmlns:a16="http://schemas.microsoft.com/office/drawing/2014/main" id="{7FA1EF9B-0F83-4940-B142-7DDF8F2097BC}"/>
                    </a:ext>
                  </a:extLst>
                </p:cNvPr>
                <p:cNvSpPr/>
                <p:nvPr/>
              </p:nvSpPr>
              <p:spPr>
                <a:xfrm>
                  <a:off x="1175655" y="706557"/>
                  <a:ext cx="9840690" cy="1298506"/>
                </a:xfrm>
                <a:prstGeom prst="roundRect">
                  <a:avLst>
                    <a:gd name="adj" fmla="val 26727"/>
                  </a:avLst>
                </a:prstGeom>
                <a:solidFill>
                  <a:srgbClr val="BCB2AA"/>
                </a:solidFill>
                <a:ln w="25400">
                  <a:solidFill>
                    <a:srgbClr val="5F5A6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C75706C7-163D-432F-A69A-CD0187E6F24D}"/>
                    </a:ext>
                  </a:extLst>
                </p:cNvPr>
                <p:cNvSpPr/>
                <p:nvPr/>
              </p:nvSpPr>
              <p:spPr>
                <a:xfrm>
                  <a:off x="1349060" y="810543"/>
                  <a:ext cx="9510401" cy="1103382"/>
                </a:xfrm>
                <a:prstGeom prst="roundRect">
                  <a:avLst>
                    <a:gd name="adj" fmla="val 26727"/>
                  </a:avLst>
                </a:prstGeom>
                <a:noFill/>
                <a:ln w="25400">
                  <a:solidFill>
                    <a:srgbClr val="5F5A6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C3E12C1E-61B5-46EF-8B67-6EE0AE5B388A}"/>
                  </a:ext>
                </a:extLst>
              </p:cNvPr>
              <p:cNvSpPr txBox="1"/>
              <p:nvPr/>
            </p:nvSpPr>
            <p:spPr>
              <a:xfrm>
                <a:off x="1295530" y="749419"/>
                <a:ext cx="9600939" cy="1058771"/>
              </a:xfrm>
              <a:prstGeom prst="rect">
                <a:avLst/>
              </a:prstGeom>
              <a:noFill/>
            </p:spPr>
            <p:txBody>
              <a:bodyPr wrap="square" rtlCol="0">
                <a:spAutoFit/>
              </a:bodyPr>
              <a:lstStyle/>
              <a:p>
                <a:pPr algn="ctr"/>
                <a:r>
                  <a:rPr lang="en-US" sz="4000" spc="300" dirty="0" err="1">
                    <a:ln w="12700">
                      <a:solidFill>
                        <a:schemeClr val="tx1"/>
                      </a:solidFill>
                    </a:ln>
                    <a:solidFill>
                      <a:srgbClr val="8C7D78"/>
                    </a:solidFill>
                    <a:effectLst>
                      <a:outerShdw dist="63500" dir="2700000" algn="tl" rotWithShape="0">
                        <a:srgbClr val="E7E6E6"/>
                      </a:outerShdw>
                    </a:effectLst>
                    <a:latin typeface="UTM Brewers KT" panose="02040603050506020204" pitchFamily="18" charset="0"/>
                  </a:rPr>
                  <a:t>Bài</a:t>
                </a:r>
                <a:r>
                  <a:rPr lang="en-US" sz="4000" spc="300" dirty="0">
                    <a:ln w="12700">
                      <a:solidFill>
                        <a:schemeClr val="tx1"/>
                      </a:solidFill>
                    </a:ln>
                    <a:solidFill>
                      <a:srgbClr val="8C7D78"/>
                    </a:solidFill>
                    <a:effectLst>
                      <a:outerShdw dist="63500" dir="2700000" algn="tl" rotWithShape="0">
                        <a:srgbClr val="E7E6E6"/>
                      </a:outerShdw>
                    </a:effectLst>
                    <a:latin typeface="UTM Brewers KT" panose="02040603050506020204" pitchFamily="18" charset="0"/>
                  </a:rPr>
                  <a:t> 5</a:t>
                </a:r>
              </a:p>
            </p:txBody>
          </p:sp>
        </p:grpSp>
        <p:sp>
          <p:nvSpPr>
            <p:cNvPr id="40" name="Rectangle: Rounded Corners 39">
              <a:extLst>
                <a:ext uri="{FF2B5EF4-FFF2-40B4-BE49-F238E27FC236}">
                  <a16:creationId xmlns:a16="http://schemas.microsoft.com/office/drawing/2014/main" id="{9F95DE3A-252E-4F01-A844-6E1E9F97DCF1}"/>
                </a:ext>
              </a:extLst>
            </p:cNvPr>
            <p:cNvSpPr/>
            <p:nvPr/>
          </p:nvSpPr>
          <p:spPr>
            <a:xfrm>
              <a:off x="10018659" y="-3607"/>
              <a:ext cx="90538" cy="713475"/>
            </a:xfrm>
            <a:prstGeom prst="roundRect">
              <a:avLst>
                <a:gd name="adj" fmla="val 0"/>
              </a:avLst>
            </a:prstGeom>
            <a:solidFill>
              <a:srgbClr val="5F5A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id="{96283EA7-CF43-43B3-9385-FE5E4BD501D5}"/>
                </a:ext>
              </a:extLst>
            </p:cNvPr>
            <p:cNvSpPr/>
            <p:nvPr/>
          </p:nvSpPr>
          <p:spPr>
            <a:xfrm>
              <a:off x="1981388" y="-4138"/>
              <a:ext cx="90538" cy="713475"/>
            </a:xfrm>
            <a:prstGeom prst="roundRect">
              <a:avLst>
                <a:gd name="adj" fmla="val 0"/>
              </a:avLst>
            </a:prstGeom>
            <a:solidFill>
              <a:srgbClr val="5F5A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4A32352D-5E8A-4A2E-8F97-13683100F7DC}"/>
              </a:ext>
            </a:extLst>
          </p:cNvPr>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2002289" y="1586897"/>
            <a:ext cx="1426041" cy="1750141"/>
          </a:xfrm>
          <a:prstGeom prst="rect">
            <a:avLst/>
          </a:prstGeom>
        </p:spPr>
      </p:pic>
      <p:grpSp>
        <p:nvGrpSpPr>
          <p:cNvPr id="49" name="Group 48">
            <a:extLst>
              <a:ext uri="{FF2B5EF4-FFF2-40B4-BE49-F238E27FC236}">
                <a16:creationId xmlns:a16="http://schemas.microsoft.com/office/drawing/2014/main" id="{A06AF194-8AAB-4151-A403-2D682C0FDCB8}"/>
              </a:ext>
            </a:extLst>
          </p:cNvPr>
          <p:cNvGrpSpPr/>
          <p:nvPr/>
        </p:nvGrpSpPr>
        <p:grpSpPr>
          <a:xfrm>
            <a:off x="409305" y="337999"/>
            <a:ext cx="1110402" cy="786860"/>
            <a:chOff x="409305" y="337999"/>
            <a:chExt cx="1285800" cy="911152"/>
          </a:xfrm>
        </p:grpSpPr>
        <p:sp>
          <p:nvSpPr>
            <p:cNvPr id="62" name="Freeform: Shape 61">
              <a:extLst>
                <a:ext uri="{FF2B5EF4-FFF2-40B4-BE49-F238E27FC236}">
                  <a16:creationId xmlns:a16="http://schemas.microsoft.com/office/drawing/2014/main" id="{387D5F12-4E9B-4DFA-AA77-534B939E5F1A}"/>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Shape 62">
              <a:hlinkClick r:id="rId11" action="ppaction://hlinksldjump"/>
              <a:extLst>
                <a:ext uri="{FF2B5EF4-FFF2-40B4-BE49-F238E27FC236}">
                  <a16:creationId xmlns:a16="http://schemas.microsoft.com/office/drawing/2014/main" id="{7DBD6A1A-0C4C-42CA-9ECC-150D91D3527B}"/>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5" name="Group 64">
            <a:extLst>
              <a:ext uri="{FF2B5EF4-FFF2-40B4-BE49-F238E27FC236}">
                <a16:creationId xmlns:a16="http://schemas.microsoft.com/office/drawing/2014/main" id="{F2404266-6970-46FE-9F86-0AE77D3F7325}"/>
              </a:ext>
            </a:extLst>
          </p:cNvPr>
          <p:cNvGrpSpPr/>
          <p:nvPr/>
        </p:nvGrpSpPr>
        <p:grpSpPr>
          <a:xfrm>
            <a:off x="408623" y="1524200"/>
            <a:ext cx="1110402" cy="786860"/>
            <a:chOff x="409305" y="337999"/>
            <a:chExt cx="1285800" cy="911152"/>
          </a:xfrm>
        </p:grpSpPr>
        <p:sp>
          <p:nvSpPr>
            <p:cNvPr id="66" name="Freeform: Shape 65">
              <a:extLst>
                <a:ext uri="{FF2B5EF4-FFF2-40B4-BE49-F238E27FC236}">
                  <a16:creationId xmlns:a16="http://schemas.microsoft.com/office/drawing/2014/main" id="{E48491C8-84AD-4B27-8F40-AAB70907D782}"/>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8" name="Freeform: Shape 67">
              <a:hlinkClick r:id="rId12" action="ppaction://hlinksldjump"/>
              <a:extLst>
                <a:ext uri="{FF2B5EF4-FFF2-40B4-BE49-F238E27FC236}">
                  <a16:creationId xmlns:a16="http://schemas.microsoft.com/office/drawing/2014/main" id="{B78707A1-25E6-4BF2-BFED-CBAA981FA2A2}"/>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9" name="Group 68">
            <a:extLst>
              <a:ext uri="{FF2B5EF4-FFF2-40B4-BE49-F238E27FC236}">
                <a16:creationId xmlns:a16="http://schemas.microsoft.com/office/drawing/2014/main" id="{BF8470D9-B31F-4BCD-9E9E-EC032E91A56F}"/>
              </a:ext>
            </a:extLst>
          </p:cNvPr>
          <p:cNvGrpSpPr/>
          <p:nvPr/>
        </p:nvGrpSpPr>
        <p:grpSpPr>
          <a:xfrm>
            <a:off x="407941" y="2710401"/>
            <a:ext cx="1110402" cy="786860"/>
            <a:chOff x="409305" y="337999"/>
            <a:chExt cx="1285800" cy="911152"/>
          </a:xfrm>
        </p:grpSpPr>
        <p:sp>
          <p:nvSpPr>
            <p:cNvPr id="71" name="Freeform: Shape 70">
              <a:extLst>
                <a:ext uri="{FF2B5EF4-FFF2-40B4-BE49-F238E27FC236}">
                  <a16:creationId xmlns:a16="http://schemas.microsoft.com/office/drawing/2014/main" id="{38D03B3C-0DF4-4678-B0F7-8E878BCBF3D1}"/>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hlinkClick r:id="rId13" action="ppaction://hlinksldjump"/>
              <a:extLst>
                <a:ext uri="{FF2B5EF4-FFF2-40B4-BE49-F238E27FC236}">
                  <a16:creationId xmlns:a16="http://schemas.microsoft.com/office/drawing/2014/main" id="{D60B6452-7116-45B1-AAD5-E3DEE1636BF6}"/>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3" name="Group 72">
            <a:extLst>
              <a:ext uri="{FF2B5EF4-FFF2-40B4-BE49-F238E27FC236}">
                <a16:creationId xmlns:a16="http://schemas.microsoft.com/office/drawing/2014/main" id="{3C18A9A2-6FDD-40A5-94F6-9520FF8DE5DB}"/>
              </a:ext>
            </a:extLst>
          </p:cNvPr>
          <p:cNvGrpSpPr/>
          <p:nvPr/>
        </p:nvGrpSpPr>
        <p:grpSpPr>
          <a:xfrm>
            <a:off x="407259" y="3896602"/>
            <a:ext cx="1110402" cy="786860"/>
            <a:chOff x="409305" y="337999"/>
            <a:chExt cx="1285800" cy="911152"/>
          </a:xfrm>
        </p:grpSpPr>
        <p:sp>
          <p:nvSpPr>
            <p:cNvPr id="74" name="Freeform: Shape 73">
              <a:extLst>
                <a:ext uri="{FF2B5EF4-FFF2-40B4-BE49-F238E27FC236}">
                  <a16:creationId xmlns:a16="http://schemas.microsoft.com/office/drawing/2014/main" id="{C4716D6B-D2A4-4D16-A538-95B38D2996CF}"/>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hlinkClick r:id="rId14" action="ppaction://hlinksldjump"/>
              <a:extLst>
                <a:ext uri="{FF2B5EF4-FFF2-40B4-BE49-F238E27FC236}">
                  <a16:creationId xmlns:a16="http://schemas.microsoft.com/office/drawing/2014/main" id="{238E6F32-02DF-4F91-AA0F-757469E64542}"/>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6" name="Group 75">
            <a:extLst>
              <a:ext uri="{FF2B5EF4-FFF2-40B4-BE49-F238E27FC236}">
                <a16:creationId xmlns:a16="http://schemas.microsoft.com/office/drawing/2014/main" id="{8609934C-D30C-439E-95A1-4B9B5F491C84}"/>
              </a:ext>
            </a:extLst>
          </p:cNvPr>
          <p:cNvGrpSpPr/>
          <p:nvPr/>
        </p:nvGrpSpPr>
        <p:grpSpPr>
          <a:xfrm>
            <a:off x="406577" y="5082803"/>
            <a:ext cx="1110402" cy="786860"/>
            <a:chOff x="409305" y="337999"/>
            <a:chExt cx="1285800" cy="911152"/>
          </a:xfrm>
        </p:grpSpPr>
        <p:sp>
          <p:nvSpPr>
            <p:cNvPr id="77" name="Freeform: Shape 76">
              <a:extLst>
                <a:ext uri="{FF2B5EF4-FFF2-40B4-BE49-F238E27FC236}">
                  <a16:creationId xmlns:a16="http://schemas.microsoft.com/office/drawing/2014/main" id="{9AC4E179-D0FB-4A39-AB43-50396CA56B9D}"/>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Shape 77">
              <a:hlinkClick r:id="rId15" action="ppaction://hlinksldjump"/>
              <a:extLst>
                <a:ext uri="{FF2B5EF4-FFF2-40B4-BE49-F238E27FC236}">
                  <a16:creationId xmlns:a16="http://schemas.microsoft.com/office/drawing/2014/main" id="{94B96534-9605-4D6D-A3A3-B1FEEC64925A}"/>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79" name="Graphic 78" descr="Power">
            <a:hlinkClick r:id="rId16" action="ppaction://hlinksldjump"/>
            <a:extLst>
              <a:ext uri="{FF2B5EF4-FFF2-40B4-BE49-F238E27FC236}">
                <a16:creationId xmlns:a16="http://schemas.microsoft.com/office/drawing/2014/main" id="{76552A6D-A8C5-4FA5-8189-3DBFC9689849}"/>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 xmlns:asvg="http://schemas.microsoft.com/office/drawing/2016/SVG/main" r:embed="rId18"/>
              </a:ext>
            </a:extLst>
          </a:blip>
          <a:stretch>
            <a:fillRect/>
          </a:stretch>
        </p:blipFill>
        <p:spPr>
          <a:xfrm>
            <a:off x="119496" y="6452877"/>
            <a:ext cx="379518" cy="379518"/>
          </a:xfrm>
          <a:prstGeom prst="rect">
            <a:avLst/>
          </a:prstGeom>
        </p:spPr>
      </p:pic>
      <p:sp>
        <p:nvSpPr>
          <p:cNvPr id="2" name="Rectangle: Rounded Corners 1">
            <a:extLst>
              <a:ext uri="{FF2B5EF4-FFF2-40B4-BE49-F238E27FC236}">
                <a16:creationId xmlns:a16="http://schemas.microsoft.com/office/drawing/2014/main" id="{42837ABF-D053-44A7-8C96-CDC5E7CF6BCA}"/>
              </a:ext>
            </a:extLst>
          </p:cNvPr>
          <p:cNvSpPr/>
          <p:nvPr/>
        </p:nvSpPr>
        <p:spPr>
          <a:xfrm>
            <a:off x="4440717" y="2070350"/>
            <a:ext cx="7255589" cy="399464"/>
          </a:xfrm>
          <a:prstGeom prst="roundRect">
            <a:avLst/>
          </a:prstGeom>
          <a:solidFill>
            <a:srgbClr val="FFD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8A271B4F-C996-4EF1-AC07-CFD3DAEB9332}"/>
              </a:ext>
            </a:extLst>
          </p:cNvPr>
          <p:cNvSpPr/>
          <p:nvPr/>
        </p:nvSpPr>
        <p:spPr>
          <a:xfrm>
            <a:off x="3278081" y="2508996"/>
            <a:ext cx="4910879" cy="395730"/>
          </a:xfrm>
          <a:prstGeom prst="roundRect">
            <a:avLst/>
          </a:prstGeom>
          <a:solidFill>
            <a:srgbClr val="FFD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7A7B3EA9-2045-456A-98B5-C1DDAB9E4E48}"/>
              </a:ext>
            </a:extLst>
          </p:cNvPr>
          <p:cNvSpPr/>
          <p:nvPr/>
        </p:nvSpPr>
        <p:spPr>
          <a:xfrm>
            <a:off x="8398722" y="2498791"/>
            <a:ext cx="3328516" cy="40593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89DE3AAF-7B01-4758-B544-617259CC41C9}"/>
              </a:ext>
            </a:extLst>
          </p:cNvPr>
          <p:cNvSpPr/>
          <p:nvPr/>
        </p:nvSpPr>
        <p:spPr>
          <a:xfrm>
            <a:off x="3169919" y="2910928"/>
            <a:ext cx="1969640" cy="389059"/>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Rounded Corners 50">
            <a:extLst>
              <a:ext uri="{FF2B5EF4-FFF2-40B4-BE49-F238E27FC236}">
                <a16:creationId xmlns:a16="http://schemas.microsoft.com/office/drawing/2014/main" id="{42FA30C5-E6C7-4AEE-9D7C-8BA5E7C6A8FA}"/>
              </a:ext>
            </a:extLst>
          </p:cNvPr>
          <p:cNvSpPr/>
          <p:nvPr/>
        </p:nvSpPr>
        <p:spPr>
          <a:xfrm>
            <a:off x="8140310" y="2919169"/>
            <a:ext cx="3555995" cy="40593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Rounded Corners 51">
            <a:extLst>
              <a:ext uri="{FF2B5EF4-FFF2-40B4-BE49-F238E27FC236}">
                <a16:creationId xmlns:a16="http://schemas.microsoft.com/office/drawing/2014/main" id="{738737AB-ADA8-4DF2-8B6B-0C7AAA372ADE}"/>
              </a:ext>
            </a:extLst>
          </p:cNvPr>
          <p:cNvSpPr/>
          <p:nvPr/>
        </p:nvSpPr>
        <p:spPr>
          <a:xfrm>
            <a:off x="3169919" y="3348355"/>
            <a:ext cx="6331433" cy="41512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7895A1A7-1054-4078-8F34-578674E16C8B}"/>
              </a:ext>
            </a:extLst>
          </p:cNvPr>
          <p:cNvSpPr/>
          <p:nvPr/>
        </p:nvSpPr>
        <p:spPr>
          <a:xfrm>
            <a:off x="10304052" y="3368489"/>
            <a:ext cx="1392253" cy="385801"/>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B3FFC941-A306-4886-B1C2-3B53F4FC5142}"/>
              </a:ext>
            </a:extLst>
          </p:cNvPr>
          <p:cNvSpPr/>
          <p:nvPr/>
        </p:nvSpPr>
        <p:spPr>
          <a:xfrm>
            <a:off x="3103943" y="3812070"/>
            <a:ext cx="8110480" cy="413573"/>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6FB97AF-3228-4E8A-B2DB-001E3C171B49}"/>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flipH="1">
            <a:off x="10021258" y="9599"/>
            <a:ext cx="1690676" cy="1426508"/>
          </a:xfrm>
          <a:prstGeom prst="rect">
            <a:avLst/>
          </a:prstGeom>
        </p:spPr>
      </p:pic>
      <p:sp>
        <p:nvSpPr>
          <p:cNvPr id="55" name="TextBox 54">
            <a:extLst>
              <a:ext uri="{FF2B5EF4-FFF2-40B4-BE49-F238E27FC236}">
                <a16:creationId xmlns:a16="http://schemas.microsoft.com/office/drawing/2014/main" id="{3E28A822-EABF-45F6-A540-27A80FBC0A49}"/>
              </a:ext>
            </a:extLst>
          </p:cNvPr>
          <p:cNvSpPr txBox="1"/>
          <p:nvPr/>
        </p:nvSpPr>
        <p:spPr>
          <a:xfrm>
            <a:off x="1990193" y="4231479"/>
            <a:ext cx="2125129" cy="461665"/>
          </a:xfrm>
          <a:prstGeom prst="rect">
            <a:avLst/>
          </a:prstGeom>
          <a:noFill/>
        </p:spPr>
        <p:txBody>
          <a:bodyPr wrap="square">
            <a:spAutoFit/>
          </a:bodyPr>
          <a:lstStyle/>
          <a:p>
            <a:pPr indent="355600" algn="just"/>
            <a:r>
              <a:rPr lang="en-US" sz="2400" b="1" dirty="0" err="1">
                <a:solidFill>
                  <a:srgbClr val="C00000"/>
                </a:solidFill>
                <a:latin typeface="Tahoma" panose="020B0604030504040204" pitchFamily="34" charset="0"/>
              </a:rPr>
              <a:t>Tóm</a:t>
            </a:r>
            <a:r>
              <a:rPr lang="en-US" sz="2400" b="1" dirty="0">
                <a:solidFill>
                  <a:srgbClr val="C00000"/>
                </a:solidFill>
                <a:latin typeface="Tahoma" panose="020B0604030504040204" pitchFamily="34" charset="0"/>
              </a:rPr>
              <a:t> </a:t>
            </a:r>
            <a:r>
              <a:rPr lang="en-US" sz="2400" b="1" dirty="0" err="1">
                <a:solidFill>
                  <a:srgbClr val="C00000"/>
                </a:solidFill>
                <a:latin typeface="Tahoma" panose="020B0604030504040204" pitchFamily="34" charset="0"/>
              </a:rPr>
              <a:t>tắt</a:t>
            </a:r>
            <a:r>
              <a:rPr lang="en-US" sz="2400" b="1" dirty="0">
                <a:solidFill>
                  <a:srgbClr val="C00000"/>
                </a:solidFill>
                <a:latin typeface="Tahoma" panose="020B0604030504040204" pitchFamily="34" charset="0"/>
              </a:rPr>
              <a:t>:</a:t>
            </a:r>
            <a:endParaRPr lang="vi-VN" sz="2400" b="1" dirty="0">
              <a:solidFill>
                <a:srgbClr val="C00000"/>
              </a:solidFill>
              <a:latin typeface="Tahoma" panose="020B0604030504040204" pitchFamily="34" charset="0"/>
            </a:endParaRPr>
          </a:p>
        </p:txBody>
      </p:sp>
      <p:sp>
        <p:nvSpPr>
          <p:cNvPr id="56" name="TextBox 55">
            <a:extLst>
              <a:ext uri="{FF2B5EF4-FFF2-40B4-BE49-F238E27FC236}">
                <a16:creationId xmlns:a16="http://schemas.microsoft.com/office/drawing/2014/main" id="{E9D7C320-2115-4788-9E6C-6859B71C8989}"/>
              </a:ext>
            </a:extLst>
          </p:cNvPr>
          <p:cNvSpPr txBox="1"/>
          <p:nvPr/>
        </p:nvSpPr>
        <p:spPr>
          <a:xfrm>
            <a:off x="2545609" y="4699523"/>
            <a:ext cx="4054888" cy="461665"/>
          </a:xfrm>
          <a:prstGeom prst="rect">
            <a:avLst/>
          </a:prstGeom>
          <a:noFill/>
        </p:spPr>
        <p:txBody>
          <a:bodyPr wrap="square">
            <a:spAutoFit/>
          </a:bodyPr>
          <a:lstStyle/>
          <a:p>
            <a:r>
              <a:rPr lang="en-US" sz="2400" b="1" dirty="0" err="1">
                <a:solidFill>
                  <a:srgbClr val="C00000"/>
                </a:solidFill>
                <a:latin typeface="Tahoma" panose="020B0604030504040204" pitchFamily="34" charset="0"/>
              </a:rPr>
              <a:t>Tiểu</a:t>
            </a:r>
            <a:r>
              <a:rPr lang="en-US" sz="2400" b="1" dirty="0">
                <a:solidFill>
                  <a:srgbClr val="C00000"/>
                </a:solidFill>
                <a:latin typeface="Tahoma" panose="020B0604030504040204" pitchFamily="34" charset="0"/>
              </a:rPr>
              <a:t> </a:t>
            </a:r>
            <a:r>
              <a:rPr lang="en-US" sz="2400" b="1" dirty="0" err="1">
                <a:solidFill>
                  <a:srgbClr val="C00000"/>
                </a:solidFill>
                <a:latin typeface="Tahoma" panose="020B0604030504040204" pitchFamily="34" charset="0"/>
              </a:rPr>
              <a:t>học</a:t>
            </a:r>
            <a:r>
              <a:rPr lang="en-US" sz="2400" b="1" dirty="0">
                <a:solidFill>
                  <a:srgbClr val="C00000"/>
                </a:solidFill>
                <a:latin typeface="Tahoma" panose="020B0604030504040204" pitchFamily="34" charset="0"/>
              </a:rPr>
              <a:t> </a:t>
            </a:r>
            <a:r>
              <a:rPr lang="en-US" sz="2400" b="1" dirty="0" err="1">
                <a:solidFill>
                  <a:srgbClr val="C00000"/>
                </a:solidFill>
                <a:latin typeface="Tahoma" panose="020B0604030504040204" pitchFamily="34" charset="0"/>
              </a:rPr>
              <a:t>Thành</a:t>
            </a:r>
            <a:r>
              <a:rPr lang="en-US" sz="2400" b="1" dirty="0">
                <a:solidFill>
                  <a:srgbClr val="C00000"/>
                </a:solidFill>
                <a:latin typeface="Tahoma" panose="020B0604030504040204" pitchFamily="34" charset="0"/>
              </a:rPr>
              <a:t> </a:t>
            </a:r>
            <a:r>
              <a:rPr lang="en-US" sz="2400" b="1" dirty="0" err="1">
                <a:solidFill>
                  <a:srgbClr val="C00000"/>
                </a:solidFill>
                <a:latin typeface="Tahoma" panose="020B0604030504040204" pitchFamily="34" charset="0"/>
              </a:rPr>
              <a:t>Công</a:t>
            </a:r>
            <a:r>
              <a:rPr lang="en-US" sz="2400" b="1" dirty="0">
                <a:solidFill>
                  <a:srgbClr val="C00000"/>
                </a:solidFill>
                <a:latin typeface="Tahoma" panose="020B0604030504040204" pitchFamily="34" charset="0"/>
              </a:rPr>
              <a:t>:</a:t>
            </a:r>
            <a:endParaRPr lang="vi-VN" sz="2400" b="1" dirty="0">
              <a:solidFill>
                <a:srgbClr val="C00000"/>
              </a:solidFill>
              <a:latin typeface="Tahoma" panose="020B0604030504040204" pitchFamily="34" charset="0"/>
            </a:endParaRPr>
          </a:p>
        </p:txBody>
      </p:sp>
      <p:sp>
        <p:nvSpPr>
          <p:cNvPr id="57" name="TextBox 56">
            <a:extLst>
              <a:ext uri="{FF2B5EF4-FFF2-40B4-BE49-F238E27FC236}">
                <a16:creationId xmlns:a16="http://schemas.microsoft.com/office/drawing/2014/main" id="{67D7DF4C-1512-4063-9C4D-A7841686B3FF}"/>
              </a:ext>
            </a:extLst>
          </p:cNvPr>
          <p:cNvSpPr txBox="1"/>
          <p:nvPr/>
        </p:nvSpPr>
        <p:spPr>
          <a:xfrm>
            <a:off x="2545609" y="5228812"/>
            <a:ext cx="4054888" cy="461665"/>
          </a:xfrm>
          <a:prstGeom prst="rect">
            <a:avLst/>
          </a:prstGeom>
          <a:noFill/>
        </p:spPr>
        <p:txBody>
          <a:bodyPr wrap="square">
            <a:spAutoFit/>
          </a:bodyPr>
          <a:lstStyle/>
          <a:p>
            <a:r>
              <a:rPr lang="en-US" sz="2400" b="1" dirty="0" err="1">
                <a:solidFill>
                  <a:srgbClr val="C00000"/>
                </a:solidFill>
                <a:latin typeface="Tahoma" panose="020B0604030504040204" pitchFamily="34" charset="0"/>
              </a:rPr>
              <a:t>Tiểu</a:t>
            </a:r>
            <a:r>
              <a:rPr lang="en-US" sz="2400" b="1" dirty="0">
                <a:solidFill>
                  <a:srgbClr val="C00000"/>
                </a:solidFill>
                <a:latin typeface="Tahoma" panose="020B0604030504040204" pitchFamily="34" charset="0"/>
              </a:rPr>
              <a:t> </a:t>
            </a:r>
            <a:r>
              <a:rPr lang="en-US" sz="2400" b="1" dirty="0" err="1">
                <a:solidFill>
                  <a:srgbClr val="C00000"/>
                </a:solidFill>
                <a:latin typeface="Tahoma" panose="020B0604030504040204" pitchFamily="34" charset="0"/>
              </a:rPr>
              <a:t>học</a:t>
            </a:r>
            <a:r>
              <a:rPr lang="en-US" sz="2400" b="1" dirty="0">
                <a:solidFill>
                  <a:srgbClr val="C00000"/>
                </a:solidFill>
                <a:latin typeface="Tahoma" panose="020B0604030504040204" pitchFamily="34" charset="0"/>
              </a:rPr>
              <a:t> </a:t>
            </a:r>
            <a:r>
              <a:rPr lang="en-US" sz="2400" b="1" dirty="0" err="1">
                <a:solidFill>
                  <a:srgbClr val="C00000"/>
                </a:solidFill>
                <a:latin typeface="Tahoma" panose="020B0604030504040204" pitchFamily="34" charset="0"/>
              </a:rPr>
              <a:t>Thắng</a:t>
            </a:r>
            <a:r>
              <a:rPr lang="en-US" sz="2400" b="1" dirty="0">
                <a:solidFill>
                  <a:srgbClr val="C00000"/>
                </a:solidFill>
                <a:latin typeface="Tahoma" panose="020B0604030504040204" pitchFamily="34" charset="0"/>
              </a:rPr>
              <a:t> </a:t>
            </a:r>
            <a:r>
              <a:rPr lang="en-US" sz="2400" b="1" dirty="0" err="1">
                <a:solidFill>
                  <a:srgbClr val="C00000"/>
                </a:solidFill>
                <a:latin typeface="Tahoma" panose="020B0604030504040204" pitchFamily="34" charset="0"/>
              </a:rPr>
              <a:t>Lợi</a:t>
            </a:r>
            <a:r>
              <a:rPr lang="en-US" sz="2400" b="1" dirty="0">
                <a:solidFill>
                  <a:srgbClr val="C00000"/>
                </a:solidFill>
                <a:latin typeface="Tahoma" panose="020B0604030504040204" pitchFamily="34" charset="0"/>
              </a:rPr>
              <a:t>:</a:t>
            </a:r>
            <a:endParaRPr lang="vi-VN" sz="2400" b="1" dirty="0">
              <a:solidFill>
                <a:srgbClr val="C00000"/>
              </a:solidFill>
              <a:latin typeface="Tahoma" panose="020B0604030504040204" pitchFamily="34" charset="0"/>
            </a:endParaRPr>
          </a:p>
        </p:txBody>
      </p:sp>
      <p:grpSp>
        <p:nvGrpSpPr>
          <p:cNvPr id="15" name="Group 14">
            <a:extLst>
              <a:ext uri="{FF2B5EF4-FFF2-40B4-BE49-F238E27FC236}">
                <a16:creationId xmlns:a16="http://schemas.microsoft.com/office/drawing/2014/main" id="{F6FCB3E7-7A99-49DB-B7DD-D2CF73A8AE52}"/>
              </a:ext>
            </a:extLst>
          </p:cNvPr>
          <p:cNvGrpSpPr/>
          <p:nvPr/>
        </p:nvGrpSpPr>
        <p:grpSpPr>
          <a:xfrm>
            <a:off x="6121632" y="4829690"/>
            <a:ext cx="3379717" cy="296610"/>
            <a:chOff x="6728119" y="4894603"/>
            <a:chExt cx="3190188" cy="296610"/>
          </a:xfrm>
        </p:grpSpPr>
        <p:cxnSp>
          <p:nvCxnSpPr>
            <p:cNvPr id="11" name="Straight Connector 10">
              <a:extLst>
                <a:ext uri="{FF2B5EF4-FFF2-40B4-BE49-F238E27FC236}">
                  <a16:creationId xmlns:a16="http://schemas.microsoft.com/office/drawing/2014/main" id="{B38BD138-5E9C-4788-BB68-9EABE732CE6D}"/>
                </a:ext>
              </a:extLst>
            </p:cNvPr>
            <p:cNvCxnSpPr/>
            <p:nvPr/>
          </p:nvCxnSpPr>
          <p:spPr>
            <a:xfrm>
              <a:off x="6739283" y="5057578"/>
              <a:ext cx="3179024"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EB57513C-F138-48D6-A06D-BBF449390A02}"/>
                </a:ext>
              </a:extLst>
            </p:cNvPr>
            <p:cNvCxnSpPr>
              <a:cxnSpLocks/>
            </p:cNvCxnSpPr>
            <p:nvPr/>
          </p:nvCxnSpPr>
          <p:spPr>
            <a:xfrm flipV="1">
              <a:off x="6728119" y="4894603"/>
              <a:ext cx="0" cy="292320"/>
            </a:xfrm>
            <a:prstGeom prst="line">
              <a:avLst/>
            </a:prstGeom>
            <a:ln w="38100"/>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E355C98F-C593-406E-B4A7-1096445386F7}"/>
                </a:ext>
              </a:extLst>
            </p:cNvPr>
            <p:cNvCxnSpPr>
              <a:cxnSpLocks/>
            </p:cNvCxnSpPr>
            <p:nvPr/>
          </p:nvCxnSpPr>
          <p:spPr>
            <a:xfrm flipV="1">
              <a:off x="9904040" y="4898893"/>
              <a:ext cx="0" cy="292320"/>
            </a:xfrm>
            <a:prstGeom prst="line">
              <a:avLst/>
            </a:prstGeom>
            <a:ln w="38100"/>
          </p:spPr>
          <p:style>
            <a:lnRef idx="1">
              <a:schemeClr val="dk1"/>
            </a:lnRef>
            <a:fillRef idx="0">
              <a:schemeClr val="dk1"/>
            </a:fillRef>
            <a:effectRef idx="0">
              <a:schemeClr val="dk1"/>
            </a:effectRef>
            <a:fontRef idx="minor">
              <a:schemeClr val="tx1"/>
            </a:fontRef>
          </p:style>
        </p:cxnSp>
      </p:grpSp>
      <p:cxnSp>
        <p:nvCxnSpPr>
          <p:cNvPr id="85" name="Straight Connector 84">
            <a:extLst>
              <a:ext uri="{FF2B5EF4-FFF2-40B4-BE49-F238E27FC236}">
                <a16:creationId xmlns:a16="http://schemas.microsoft.com/office/drawing/2014/main" id="{E5AFEB96-1665-4478-AE84-37B723E9C730}"/>
              </a:ext>
            </a:extLst>
          </p:cNvPr>
          <p:cNvCxnSpPr>
            <a:cxnSpLocks/>
          </p:cNvCxnSpPr>
          <p:nvPr/>
        </p:nvCxnSpPr>
        <p:spPr>
          <a:xfrm flipV="1">
            <a:off x="8199967" y="4844693"/>
            <a:ext cx="0" cy="292320"/>
          </a:xfrm>
          <a:prstGeom prst="line">
            <a:avLst/>
          </a:prstGeom>
          <a:ln w="38100"/>
        </p:spPr>
        <p:style>
          <a:lnRef idx="1">
            <a:schemeClr val="dk1"/>
          </a:lnRef>
          <a:fillRef idx="0">
            <a:schemeClr val="dk1"/>
          </a:fillRef>
          <a:effectRef idx="0">
            <a:schemeClr val="dk1"/>
          </a:effectRef>
          <a:fontRef idx="minor">
            <a:schemeClr val="tx1"/>
          </a:fontRef>
        </p:style>
      </p:cxnSp>
      <p:grpSp>
        <p:nvGrpSpPr>
          <p:cNvPr id="81" name="Group 80">
            <a:extLst>
              <a:ext uri="{FF2B5EF4-FFF2-40B4-BE49-F238E27FC236}">
                <a16:creationId xmlns:a16="http://schemas.microsoft.com/office/drawing/2014/main" id="{F4887C67-C138-40CE-BC47-66799A52779E}"/>
              </a:ext>
            </a:extLst>
          </p:cNvPr>
          <p:cNvGrpSpPr/>
          <p:nvPr/>
        </p:nvGrpSpPr>
        <p:grpSpPr>
          <a:xfrm>
            <a:off x="6127686" y="5340875"/>
            <a:ext cx="2092601" cy="263313"/>
            <a:chOff x="6728119" y="4894603"/>
            <a:chExt cx="3190188" cy="296610"/>
          </a:xfrm>
        </p:grpSpPr>
        <p:cxnSp>
          <p:nvCxnSpPr>
            <p:cNvPr id="82" name="Straight Connector 81">
              <a:extLst>
                <a:ext uri="{FF2B5EF4-FFF2-40B4-BE49-F238E27FC236}">
                  <a16:creationId xmlns:a16="http://schemas.microsoft.com/office/drawing/2014/main" id="{DC80EF1A-FC57-4823-9564-C441B85E1AC1}"/>
                </a:ext>
              </a:extLst>
            </p:cNvPr>
            <p:cNvCxnSpPr/>
            <p:nvPr/>
          </p:nvCxnSpPr>
          <p:spPr>
            <a:xfrm>
              <a:off x="6739283" y="5057578"/>
              <a:ext cx="3179024"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C30974A3-5F7F-4FBA-B28C-EFBA592CC243}"/>
                </a:ext>
              </a:extLst>
            </p:cNvPr>
            <p:cNvCxnSpPr>
              <a:cxnSpLocks/>
            </p:cNvCxnSpPr>
            <p:nvPr/>
          </p:nvCxnSpPr>
          <p:spPr>
            <a:xfrm flipV="1">
              <a:off x="6728119" y="4894603"/>
              <a:ext cx="0" cy="292320"/>
            </a:xfrm>
            <a:prstGeom prst="line">
              <a:avLst/>
            </a:prstGeom>
            <a:ln w="38100"/>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91E26A42-E916-4917-ADC3-62F272FCB2F8}"/>
                </a:ext>
              </a:extLst>
            </p:cNvPr>
            <p:cNvCxnSpPr>
              <a:cxnSpLocks/>
            </p:cNvCxnSpPr>
            <p:nvPr/>
          </p:nvCxnSpPr>
          <p:spPr>
            <a:xfrm flipV="1">
              <a:off x="9904040" y="4898893"/>
              <a:ext cx="0" cy="292320"/>
            </a:xfrm>
            <a:prstGeom prst="line">
              <a:avLst/>
            </a:prstGeom>
            <a:ln w="38100"/>
          </p:spPr>
          <p:style>
            <a:lnRef idx="1">
              <a:schemeClr val="dk1"/>
            </a:lnRef>
            <a:fillRef idx="0">
              <a:schemeClr val="dk1"/>
            </a:fillRef>
            <a:effectRef idx="0">
              <a:schemeClr val="dk1"/>
            </a:effectRef>
            <a:fontRef idx="minor">
              <a:schemeClr val="tx1"/>
            </a:fontRef>
          </p:style>
        </p:cxnSp>
      </p:grpSp>
      <p:sp>
        <p:nvSpPr>
          <p:cNvPr id="17" name="Right Brace 16">
            <a:extLst>
              <a:ext uri="{FF2B5EF4-FFF2-40B4-BE49-F238E27FC236}">
                <a16:creationId xmlns:a16="http://schemas.microsoft.com/office/drawing/2014/main" id="{720DAFB3-6604-4B50-B26F-F4B350DD9226}"/>
              </a:ext>
            </a:extLst>
          </p:cNvPr>
          <p:cNvSpPr/>
          <p:nvPr/>
        </p:nvSpPr>
        <p:spPr>
          <a:xfrm rot="16200000">
            <a:off x="7729830" y="3217071"/>
            <a:ext cx="166977" cy="3361043"/>
          </a:xfrm>
          <a:prstGeom prst="rightBrace">
            <a:avLst>
              <a:gd name="adj1" fmla="val 59888"/>
              <a:gd name="adj2" fmla="val 48522"/>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7" name="Right Brace 86">
            <a:extLst>
              <a:ext uri="{FF2B5EF4-FFF2-40B4-BE49-F238E27FC236}">
                <a16:creationId xmlns:a16="http://schemas.microsoft.com/office/drawing/2014/main" id="{B8ED774A-4EDC-4B69-878E-DAE323CBCFF3}"/>
              </a:ext>
            </a:extLst>
          </p:cNvPr>
          <p:cNvSpPr/>
          <p:nvPr/>
        </p:nvSpPr>
        <p:spPr>
          <a:xfrm rot="5400000" flipV="1">
            <a:off x="8763412" y="4427408"/>
            <a:ext cx="166980" cy="1293870"/>
          </a:xfrm>
          <a:prstGeom prst="rightBrace">
            <a:avLst>
              <a:gd name="adj1" fmla="val 59888"/>
              <a:gd name="adj2" fmla="val 48522"/>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8" name="Right Brace 87">
            <a:extLst>
              <a:ext uri="{FF2B5EF4-FFF2-40B4-BE49-F238E27FC236}">
                <a16:creationId xmlns:a16="http://schemas.microsoft.com/office/drawing/2014/main" id="{2EF2AEBD-E291-44B8-8D29-F1AB3C707830}"/>
              </a:ext>
            </a:extLst>
          </p:cNvPr>
          <p:cNvSpPr/>
          <p:nvPr/>
        </p:nvSpPr>
        <p:spPr>
          <a:xfrm>
            <a:off x="9493839" y="4665607"/>
            <a:ext cx="203726" cy="1010752"/>
          </a:xfrm>
          <a:prstGeom prst="rightBrace">
            <a:avLst>
              <a:gd name="adj1" fmla="val 120367"/>
              <a:gd name="adj2" fmla="val 48522"/>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9" name="TextBox 88">
            <a:extLst>
              <a:ext uri="{FF2B5EF4-FFF2-40B4-BE49-F238E27FC236}">
                <a16:creationId xmlns:a16="http://schemas.microsoft.com/office/drawing/2014/main" id="{FD464A5C-3CC1-4EC0-BD8C-0643BB4DDCCD}"/>
              </a:ext>
            </a:extLst>
          </p:cNvPr>
          <p:cNvSpPr txBox="1"/>
          <p:nvPr/>
        </p:nvSpPr>
        <p:spPr>
          <a:xfrm>
            <a:off x="6600497" y="4299095"/>
            <a:ext cx="2789700" cy="461665"/>
          </a:xfrm>
          <a:prstGeom prst="rect">
            <a:avLst/>
          </a:prstGeom>
          <a:noFill/>
        </p:spPr>
        <p:txBody>
          <a:bodyPr wrap="square">
            <a:spAutoFit/>
          </a:bodyPr>
          <a:lstStyle/>
          <a:p>
            <a:pPr indent="355600" algn="just"/>
            <a:r>
              <a:rPr lang="en-US" sz="2400" dirty="0">
                <a:solidFill>
                  <a:srgbClr val="C00000"/>
                </a:solidFill>
                <a:latin typeface="Tahoma" panose="020B0604030504040204" pitchFamily="34" charset="0"/>
              </a:rPr>
              <a:t>1475 </a:t>
            </a:r>
            <a:r>
              <a:rPr lang="en-US" sz="2400" dirty="0" err="1">
                <a:solidFill>
                  <a:srgbClr val="C00000"/>
                </a:solidFill>
                <a:latin typeface="Tahoma" panose="020B0604030504040204" pitchFamily="34" charset="0"/>
              </a:rPr>
              <a:t>quyển</a:t>
            </a:r>
            <a:r>
              <a:rPr lang="en-US" sz="2400" dirty="0">
                <a:solidFill>
                  <a:srgbClr val="C00000"/>
                </a:solidFill>
                <a:latin typeface="Tahoma" panose="020B0604030504040204" pitchFamily="34" charset="0"/>
              </a:rPr>
              <a:t> </a:t>
            </a:r>
            <a:r>
              <a:rPr lang="en-US" sz="2400" dirty="0" err="1">
                <a:solidFill>
                  <a:srgbClr val="C00000"/>
                </a:solidFill>
                <a:latin typeface="Tahoma" panose="020B0604030504040204" pitchFamily="34" charset="0"/>
              </a:rPr>
              <a:t>vở</a:t>
            </a:r>
            <a:endParaRPr lang="vi-VN" sz="2400" dirty="0">
              <a:solidFill>
                <a:srgbClr val="C00000"/>
              </a:solidFill>
              <a:latin typeface="Tahoma" panose="020B0604030504040204" pitchFamily="34" charset="0"/>
            </a:endParaRPr>
          </a:p>
        </p:txBody>
      </p:sp>
      <p:sp>
        <p:nvSpPr>
          <p:cNvPr id="90" name="TextBox 89">
            <a:extLst>
              <a:ext uri="{FF2B5EF4-FFF2-40B4-BE49-F238E27FC236}">
                <a16:creationId xmlns:a16="http://schemas.microsoft.com/office/drawing/2014/main" id="{182054A1-0670-477B-9552-7D18F4A4A1F3}"/>
              </a:ext>
            </a:extLst>
          </p:cNvPr>
          <p:cNvSpPr txBox="1"/>
          <p:nvPr/>
        </p:nvSpPr>
        <p:spPr>
          <a:xfrm>
            <a:off x="8080782" y="5216872"/>
            <a:ext cx="1435157" cy="707886"/>
          </a:xfrm>
          <a:prstGeom prst="rect">
            <a:avLst/>
          </a:prstGeom>
          <a:noFill/>
        </p:spPr>
        <p:txBody>
          <a:bodyPr wrap="square">
            <a:spAutoFit/>
          </a:bodyPr>
          <a:lstStyle/>
          <a:p>
            <a:pPr algn="ctr"/>
            <a:r>
              <a:rPr lang="en-US" sz="2000" dirty="0">
                <a:solidFill>
                  <a:srgbClr val="C00000"/>
                </a:solidFill>
                <a:latin typeface="Tahoma" panose="020B0604030504040204" pitchFamily="34" charset="0"/>
              </a:rPr>
              <a:t>184 </a:t>
            </a:r>
          </a:p>
          <a:p>
            <a:pPr algn="ctr"/>
            <a:r>
              <a:rPr lang="en-US" sz="2000" dirty="0" err="1">
                <a:solidFill>
                  <a:srgbClr val="C00000"/>
                </a:solidFill>
                <a:latin typeface="Tahoma" panose="020B0604030504040204" pitchFamily="34" charset="0"/>
              </a:rPr>
              <a:t>quyển</a:t>
            </a:r>
            <a:r>
              <a:rPr lang="en-US" sz="2000" dirty="0">
                <a:solidFill>
                  <a:srgbClr val="C00000"/>
                </a:solidFill>
                <a:latin typeface="Tahoma" panose="020B0604030504040204" pitchFamily="34" charset="0"/>
              </a:rPr>
              <a:t> </a:t>
            </a:r>
            <a:r>
              <a:rPr lang="en-US" sz="2000" dirty="0" err="1">
                <a:solidFill>
                  <a:srgbClr val="C00000"/>
                </a:solidFill>
                <a:latin typeface="Tahoma" panose="020B0604030504040204" pitchFamily="34" charset="0"/>
              </a:rPr>
              <a:t>vở</a:t>
            </a:r>
            <a:endParaRPr lang="vi-VN" sz="2000" dirty="0">
              <a:solidFill>
                <a:srgbClr val="C00000"/>
              </a:solidFill>
              <a:latin typeface="Tahoma" panose="020B0604030504040204" pitchFamily="34" charset="0"/>
            </a:endParaRPr>
          </a:p>
        </p:txBody>
      </p:sp>
      <p:sp>
        <p:nvSpPr>
          <p:cNvPr id="91" name="TextBox 90">
            <a:extLst>
              <a:ext uri="{FF2B5EF4-FFF2-40B4-BE49-F238E27FC236}">
                <a16:creationId xmlns:a16="http://schemas.microsoft.com/office/drawing/2014/main" id="{D44A1A59-43E9-49D9-B5FD-4861F88CB80D}"/>
              </a:ext>
            </a:extLst>
          </p:cNvPr>
          <p:cNvSpPr txBox="1"/>
          <p:nvPr/>
        </p:nvSpPr>
        <p:spPr>
          <a:xfrm>
            <a:off x="9406111" y="4888413"/>
            <a:ext cx="2125129" cy="461665"/>
          </a:xfrm>
          <a:prstGeom prst="rect">
            <a:avLst/>
          </a:prstGeom>
          <a:noFill/>
        </p:spPr>
        <p:txBody>
          <a:bodyPr wrap="square">
            <a:spAutoFit/>
          </a:bodyPr>
          <a:lstStyle/>
          <a:p>
            <a:pPr indent="355600" algn="just"/>
            <a:r>
              <a:rPr lang="en-US" sz="2400" dirty="0">
                <a:solidFill>
                  <a:srgbClr val="C00000"/>
                </a:solidFill>
                <a:latin typeface="Tahoma" panose="020B0604030504040204" pitchFamily="34" charset="0"/>
              </a:rPr>
              <a:t>? </a:t>
            </a:r>
            <a:r>
              <a:rPr lang="en-US" sz="2400" dirty="0" err="1">
                <a:solidFill>
                  <a:srgbClr val="C00000"/>
                </a:solidFill>
                <a:latin typeface="Tahoma" panose="020B0604030504040204" pitchFamily="34" charset="0"/>
              </a:rPr>
              <a:t>quyển</a:t>
            </a:r>
            <a:r>
              <a:rPr lang="en-US" sz="2400" dirty="0">
                <a:solidFill>
                  <a:srgbClr val="C00000"/>
                </a:solidFill>
                <a:latin typeface="Tahoma" panose="020B0604030504040204" pitchFamily="34" charset="0"/>
              </a:rPr>
              <a:t> </a:t>
            </a:r>
            <a:r>
              <a:rPr lang="en-US" sz="2400" dirty="0" err="1">
                <a:solidFill>
                  <a:srgbClr val="C00000"/>
                </a:solidFill>
                <a:latin typeface="Tahoma" panose="020B0604030504040204" pitchFamily="34" charset="0"/>
              </a:rPr>
              <a:t>vở</a:t>
            </a:r>
            <a:endParaRPr lang="vi-VN" sz="2400" dirty="0">
              <a:solidFill>
                <a:srgbClr val="C00000"/>
              </a:solidFill>
              <a:latin typeface="Tahoma" panose="020B0604030504040204" pitchFamily="34" charset="0"/>
            </a:endParaRPr>
          </a:p>
        </p:txBody>
      </p:sp>
      <p:sp>
        <p:nvSpPr>
          <p:cNvPr id="46" name="TextBox 45">
            <a:extLst>
              <a:ext uri="{FF2B5EF4-FFF2-40B4-BE49-F238E27FC236}">
                <a16:creationId xmlns:a16="http://schemas.microsoft.com/office/drawing/2014/main" id="{DC85A3FA-8683-440E-B4B4-C2F11218192F}"/>
              </a:ext>
            </a:extLst>
          </p:cNvPr>
          <p:cNvSpPr txBox="1"/>
          <p:nvPr/>
        </p:nvSpPr>
        <p:spPr>
          <a:xfrm>
            <a:off x="3169920" y="1565898"/>
            <a:ext cx="8526387" cy="2677656"/>
          </a:xfrm>
          <a:prstGeom prst="rect">
            <a:avLst/>
          </a:prstGeom>
          <a:noFill/>
        </p:spPr>
        <p:txBody>
          <a:bodyPr wrap="square">
            <a:spAutoFit/>
          </a:bodyPr>
          <a:lstStyle/>
          <a:p>
            <a:pPr indent="355600" algn="just"/>
            <a:r>
              <a:rPr lang="vi-VN" sz="2800" b="1" dirty="0">
                <a:latin typeface="Tahoma" panose="020B0604030504040204" pitchFamily="34" charset="0"/>
              </a:rPr>
              <a:t>Trong đợt quyên góp ủng hộ học sinh vùng lũ lụt, Trường Tiểu học Thành Công đã quyên góp được 1475 quyển vở, Trường Tiểu học Thắng Lợi quyên góp được ít hơn Trường Tiểu học Thành Công 184 quyển vở. Hỏi cả hai trường quyên góp được bao nhiêu quyển vở?</a:t>
            </a:r>
          </a:p>
        </p:txBody>
      </p:sp>
      <p:sp>
        <p:nvSpPr>
          <p:cNvPr id="86" name="TextBox 85">
            <a:extLst>
              <a:ext uri="{FF2B5EF4-FFF2-40B4-BE49-F238E27FC236}">
                <a16:creationId xmlns:a16="http://schemas.microsoft.com/office/drawing/2014/main" id="{AC5C0076-45F4-48AB-8639-B3F9BE4A9483}"/>
              </a:ext>
            </a:extLst>
          </p:cNvPr>
          <p:cNvSpPr txBox="1"/>
          <p:nvPr/>
        </p:nvSpPr>
        <p:spPr>
          <a:xfrm>
            <a:off x="3097019" y="6466505"/>
            <a:ext cx="933461" cy="369332"/>
          </a:xfrm>
          <a:prstGeom prst="rect">
            <a:avLst/>
          </a:prstGeom>
          <a:noFill/>
        </p:spPr>
        <p:txBody>
          <a:bodyPr wrap="none" rtlCol="0">
            <a:spAutoFit/>
            <a:scene3d>
              <a:camera prst="perspectiveFront"/>
              <a:lightRig rig="threePt" dir="t"/>
            </a:scene3d>
          </a:bodyPr>
          <a:lstStyle/>
          <a:p>
            <a:r>
              <a:rPr lang="en-US" b="1" spc="50" dirty="0">
                <a:ln w="0"/>
                <a:solidFill>
                  <a:schemeClr val="bg1"/>
                </a:solidFill>
                <a:effectLst>
                  <a:innerShdw blurRad="63500" dist="50800" dir="13500000">
                    <a:srgbClr val="000000">
                      <a:alpha val="50000"/>
                    </a:srgbClr>
                  </a:innerShdw>
                </a:effectLst>
                <a:latin typeface="UVN Bach Dang Nang" panose="02070803090706020303" pitchFamily="18" charset="0"/>
              </a:rPr>
              <a:t>KTUTS</a:t>
            </a:r>
          </a:p>
        </p:txBody>
      </p:sp>
    </p:spTree>
    <p:extLst>
      <p:ext uri="{BB962C8B-B14F-4D97-AF65-F5344CB8AC3E}">
        <p14:creationId xmlns:p14="http://schemas.microsoft.com/office/powerpoint/2010/main" val="38666528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 fill="hold" nodeType="withEffect" p14:presetBounceEnd="59000">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14:bounceEnd="59000">
                                          <p:cBhvr additive="base">
                                            <p:cTn id="7" dur="1000" fill="hold"/>
                                            <p:tgtEl>
                                              <p:spTgt spid="38"/>
                                            </p:tgtEl>
                                            <p:attrNameLst>
                                              <p:attrName>ppt_x</p:attrName>
                                            </p:attrNameLst>
                                          </p:cBhvr>
                                          <p:tavLst>
                                            <p:tav tm="0">
                                              <p:val>
                                                <p:strVal val="#ppt_x"/>
                                              </p:val>
                                            </p:tav>
                                            <p:tav tm="100000">
                                              <p:val>
                                                <p:strVal val="#ppt_x"/>
                                              </p:val>
                                            </p:tav>
                                          </p:tavLst>
                                        </p:anim>
                                        <p:anim calcmode="lin" valueType="num" p14:bounceEnd="59000">
                                          <p:cBhvr additive="base">
                                            <p:cTn id="8" dur="1000" fill="hold"/>
                                            <p:tgtEl>
                                              <p:spTgt spid="38"/>
                                            </p:tgtEl>
                                            <p:attrNameLst>
                                              <p:attrName>ppt_y</p:attrName>
                                            </p:attrNameLst>
                                          </p:cBhvr>
                                          <p:tavLst>
                                            <p:tav tm="0">
                                              <p:val>
                                                <p:strVal val="0-#ppt_h/2"/>
                                              </p:val>
                                            </p:tav>
                                            <p:tav tm="100000">
                                              <p:val>
                                                <p:strVal val="#ppt_y"/>
                                              </p:val>
                                            </p:tav>
                                          </p:tavLst>
                                        </p:anim>
                                      </p:childTnLst>
                                    </p:cTn>
                                  </p:par>
                                  <p:par>
                                    <p:cTn id="9" presetID="42" presetClass="entr" presetSubtype="0" fill="hold" nodeType="with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50"/>
                                            <p:tgtEl>
                                              <p:spTgt spid="8"/>
                                            </p:tgtEl>
                                          </p:cBhvr>
                                        </p:animEffect>
                                        <p:anim calcmode="lin" valueType="num">
                                          <p:cBhvr>
                                            <p:cTn id="12" dur="750" fill="hold"/>
                                            <p:tgtEl>
                                              <p:spTgt spid="8"/>
                                            </p:tgtEl>
                                            <p:attrNameLst>
                                              <p:attrName>ppt_x</p:attrName>
                                            </p:attrNameLst>
                                          </p:cBhvr>
                                          <p:tavLst>
                                            <p:tav tm="0">
                                              <p:val>
                                                <p:strVal val="#ppt_x"/>
                                              </p:val>
                                            </p:tav>
                                            <p:tav tm="100000">
                                              <p:val>
                                                <p:strVal val="#ppt_x"/>
                                              </p:val>
                                            </p:tav>
                                          </p:tavLst>
                                        </p:anim>
                                        <p:anim calcmode="lin" valueType="num">
                                          <p:cBhvr>
                                            <p:cTn id="13" dur="75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10"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wipe(up)">
                                          <p:cBhvr>
                                            <p:cTn id="26" dur="500"/>
                                            <p:tgtEl>
                                              <p:spTgt spid="5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1000"/>
                                </p:stCondLst>
                                <p:childTnLst>
                                  <p:par>
                                    <p:cTn id="37" presetID="22" presetClass="entr" presetSubtype="1"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up)">
                                          <p:cBhvr>
                                            <p:cTn id="39" dur="500"/>
                                            <p:tgtEl>
                                              <p:spTgt spid="56"/>
                                            </p:tgtEl>
                                          </p:cBhvr>
                                        </p:animEffect>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2000"/>
                                </p:stCondLst>
                                <p:childTnLst>
                                  <p:par>
                                    <p:cTn id="45" presetID="22" presetClass="entr" presetSubtype="4"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par>
                              <p:cTn id="48" fill="hold">
                                <p:stCondLst>
                                  <p:cond delay="2500"/>
                                </p:stCondLst>
                                <p:childTnLst>
                                  <p:par>
                                    <p:cTn id="49" presetID="22" presetClass="entr" presetSubtype="1"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Effect transition="in" filter="wipe(up)">
                                          <p:cBhvr>
                                            <p:cTn id="51" dur="500"/>
                                            <p:tgtEl>
                                              <p:spTgt spid="8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wipe(left)">
                                          <p:cBhvr>
                                            <p:cTn id="56" dur="500"/>
                                            <p:tgtEl>
                                              <p:spTgt spid="48"/>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wipe(left)">
                                          <p:cBhvr>
                                            <p:cTn id="60" dur="500"/>
                                            <p:tgtEl>
                                              <p:spTgt spid="50"/>
                                            </p:tgtEl>
                                          </p:cBhvr>
                                        </p:animEffect>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wipe(left)">
                                          <p:cBhvr>
                                            <p:cTn id="64" dur="500"/>
                                            <p:tgtEl>
                                              <p:spTgt spid="51"/>
                                            </p:tgtEl>
                                          </p:cBhvr>
                                        </p:animEffect>
                                      </p:childTnLst>
                                    </p:cTn>
                                  </p:par>
                                </p:childTnLst>
                              </p:cTn>
                            </p:par>
                            <p:par>
                              <p:cTn id="65" fill="hold">
                                <p:stCondLst>
                                  <p:cond delay="1500"/>
                                </p:stCondLst>
                                <p:childTnLst>
                                  <p:par>
                                    <p:cTn id="66" presetID="22" presetClass="entr" presetSubtype="8"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wipe(left)">
                                          <p:cBhvr>
                                            <p:cTn id="68" dur="500"/>
                                            <p:tgtEl>
                                              <p:spTgt spid="52"/>
                                            </p:tgtEl>
                                          </p:cBhvr>
                                        </p:animEffect>
                                      </p:childTnLst>
                                    </p:cTn>
                                  </p:par>
                                </p:childTnLst>
                              </p:cTn>
                            </p:par>
                            <p:par>
                              <p:cTn id="69" fill="hold">
                                <p:stCondLst>
                                  <p:cond delay="20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2500"/>
                                </p:stCondLst>
                                <p:childTnLst>
                                  <p:par>
                                    <p:cTn id="74" presetID="22" presetClass="entr" presetSubtype="8" fill="hold" nodeType="afterEffect">
                                      <p:stCondLst>
                                        <p:cond delay="0"/>
                                      </p:stCondLst>
                                      <p:childTnLst>
                                        <p:set>
                                          <p:cBhvr>
                                            <p:cTn id="75" dur="1" fill="hold">
                                              <p:stCondLst>
                                                <p:cond delay="0"/>
                                              </p:stCondLst>
                                            </p:cTn>
                                            <p:tgtEl>
                                              <p:spTgt spid="81"/>
                                            </p:tgtEl>
                                            <p:attrNameLst>
                                              <p:attrName>style.visibility</p:attrName>
                                            </p:attrNameLst>
                                          </p:cBhvr>
                                          <p:to>
                                            <p:strVal val="visible"/>
                                          </p:to>
                                        </p:set>
                                        <p:animEffect transition="in" filter="wipe(left)">
                                          <p:cBhvr>
                                            <p:cTn id="76" dur="500"/>
                                            <p:tgtEl>
                                              <p:spTgt spid="81"/>
                                            </p:tgtEl>
                                          </p:cBhvr>
                                        </p:animEffect>
                                      </p:childTnLst>
                                    </p:cTn>
                                  </p:par>
                                </p:childTnLst>
                              </p:cTn>
                            </p:par>
                            <p:par>
                              <p:cTn id="77" fill="hold">
                                <p:stCondLst>
                                  <p:cond delay="3000"/>
                                </p:stCondLst>
                                <p:childTnLst>
                                  <p:par>
                                    <p:cTn id="78" presetID="22" presetClass="entr" presetSubtype="4" fill="hold" nodeType="afterEffect">
                                      <p:stCondLst>
                                        <p:cond delay="0"/>
                                      </p:stCondLst>
                                      <p:childTnLst>
                                        <p:set>
                                          <p:cBhvr>
                                            <p:cTn id="79" dur="1" fill="hold">
                                              <p:stCondLst>
                                                <p:cond delay="0"/>
                                              </p:stCondLst>
                                            </p:cTn>
                                            <p:tgtEl>
                                              <p:spTgt spid="85"/>
                                            </p:tgtEl>
                                            <p:attrNameLst>
                                              <p:attrName>style.visibility</p:attrName>
                                            </p:attrNameLst>
                                          </p:cBhvr>
                                          <p:to>
                                            <p:strVal val="visible"/>
                                          </p:to>
                                        </p:set>
                                        <p:animEffect transition="in" filter="wipe(down)">
                                          <p:cBhvr>
                                            <p:cTn id="80" dur="500"/>
                                            <p:tgtEl>
                                              <p:spTgt spid="85"/>
                                            </p:tgtEl>
                                          </p:cBhvr>
                                        </p:animEffect>
                                      </p:childTnLst>
                                    </p:cTn>
                                  </p:par>
                                </p:childTnLst>
                              </p:cTn>
                            </p:par>
                            <p:par>
                              <p:cTn id="81" fill="hold">
                                <p:stCondLst>
                                  <p:cond delay="3500"/>
                                </p:stCondLst>
                                <p:childTnLst>
                                  <p:par>
                                    <p:cTn id="82" presetID="22" presetClass="entr" presetSubtype="4" fill="hold" grpId="0" nodeType="afterEffect">
                                      <p:stCondLst>
                                        <p:cond delay="0"/>
                                      </p:stCondLst>
                                      <p:childTnLst>
                                        <p:set>
                                          <p:cBhvr>
                                            <p:cTn id="83" dur="1" fill="hold">
                                              <p:stCondLst>
                                                <p:cond delay="0"/>
                                              </p:stCondLst>
                                            </p:cTn>
                                            <p:tgtEl>
                                              <p:spTgt spid="87"/>
                                            </p:tgtEl>
                                            <p:attrNameLst>
                                              <p:attrName>style.visibility</p:attrName>
                                            </p:attrNameLst>
                                          </p:cBhvr>
                                          <p:to>
                                            <p:strVal val="visible"/>
                                          </p:to>
                                        </p:set>
                                        <p:animEffect transition="in" filter="wipe(down)">
                                          <p:cBhvr>
                                            <p:cTn id="84" dur="500"/>
                                            <p:tgtEl>
                                              <p:spTgt spid="87"/>
                                            </p:tgtEl>
                                          </p:cBhvr>
                                        </p:animEffect>
                                      </p:childTnLst>
                                    </p:cTn>
                                  </p:par>
                                </p:childTnLst>
                              </p:cTn>
                            </p:par>
                            <p:par>
                              <p:cTn id="85" fill="hold">
                                <p:stCondLst>
                                  <p:cond delay="4000"/>
                                </p:stCondLst>
                                <p:childTnLst>
                                  <p:par>
                                    <p:cTn id="86" presetID="22" presetClass="entr" presetSubtype="1" fill="hold" grpId="0" nodeType="afterEffect">
                                      <p:stCondLst>
                                        <p:cond delay="0"/>
                                      </p:stCondLst>
                                      <p:childTnLst>
                                        <p:set>
                                          <p:cBhvr>
                                            <p:cTn id="87" dur="1" fill="hold">
                                              <p:stCondLst>
                                                <p:cond delay="0"/>
                                              </p:stCondLst>
                                            </p:cTn>
                                            <p:tgtEl>
                                              <p:spTgt spid="90"/>
                                            </p:tgtEl>
                                            <p:attrNameLst>
                                              <p:attrName>style.visibility</p:attrName>
                                            </p:attrNameLst>
                                          </p:cBhvr>
                                          <p:to>
                                            <p:strVal val="visible"/>
                                          </p:to>
                                        </p:set>
                                        <p:animEffect transition="in" filter="wipe(up)">
                                          <p:cBhvr>
                                            <p:cTn id="88" dur="500"/>
                                            <p:tgtEl>
                                              <p:spTgt spid="90"/>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left)">
                                          <p:cBhvr>
                                            <p:cTn id="93" dur="500"/>
                                            <p:tgtEl>
                                              <p:spTgt spid="53"/>
                                            </p:tgtEl>
                                          </p:cBhvr>
                                        </p:animEffect>
                                      </p:childTnLst>
                                    </p:cTn>
                                  </p:par>
                                </p:childTnLst>
                              </p:cTn>
                            </p:par>
                            <p:par>
                              <p:cTn id="94" fill="hold">
                                <p:stCondLst>
                                  <p:cond delay="500"/>
                                </p:stCondLst>
                                <p:childTnLst>
                                  <p:par>
                                    <p:cTn id="95" presetID="22" presetClass="entr" presetSubtype="8" fill="hold" grpId="0" nodeType="after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500"/>
                                            <p:tgtEl>
                                              <p:spTgt spid="54"/>
                                            </p:tgtEl>
                                          </p:cBhvr>
                                        </p:animEffect>
                                      </p:childTnLst>
                                    </p:cTn>
                                  </p:par>
                                </p:childTnLst>
                              </p:cTn>
                            </p:par>
                            <p:par>
                              <p:cTn id="98" fill="hold">
                                <p:stCondLst>
                                  <p:cond delay="1000"/>
                                </p:stCondLst>
                                <p:childTnLst>
                                  <p:par>
                                    <p:cTn id="99" presetID="22" presetClass="entr" presetSubtype="4" fill="hold" grpId="0" nodeType="afterEffect">
                                      <p:stCondLst>
                                        <p:cond delay="0"/>
                                      </p:stCondLst>
                                      <p:childTnLst>
                                        <p:set>
                                          <p:cBhvr>
                                            <p:cTn id="100" dur="1" fill="hold">
                                              <p:stCondLst>
                                                <p:cond delay="0"/>
                                              </p:stCondLst>
                                            </p:cTn>
                                            <p:tgtEl>
                                              <p:spTgt spid="88"/>
                                            </p:tgtEl>
                                            <p:attrNameLst>
                                              <p:attrName>style.visibility</p:attrName>
                                            </p:attrNameLst>
                                          </p:cBhvr>
                                          <p:to>
                                            <p:strVal val="visible"/>
                                          </p:to>
                                        </p:set>
                                        <p:animEffect transition="in" filter="wipe(down)">
                                          <p:cBhvr>
                                            <p:cTn id="101" dur="500"/>
                                            <p:tgtEl>
                                              <p:spTgt spid="88"/>
                                            </p:tgtEl>
                                          </p:cBhvr>
                                        </p:animEffect>
                                      </p:childTnLst>
                                    </p:cTn>
                                  </p:par>
                                </p:childTnLst>
                              </p:cTn>
                            </p:par>
                            <p:par>
                              <p:cTn id="102" fill="hold">
                                <p:stCondLst>
                                  <p:cond delay="1500"/>
                                </p:stCondLst>
                                <p:childTnLst>
                                  <p:par>
                                    <p:cTn id="103" presetID="22" presetClass="entr" presetSubtype="1" fill="hold" grpId="0" nodeType="afterEffect">
                                      <p:stCondLst>
                                        <p:cond delay="0"/>
                                      </p:stCondLst>
                                      <p:childTnLst>
                                        <p:set>
                                          <p:cBhvr>
                                            <p:cTn id="104" dur="1" fill="hold">
                                              <p:stCondLst>
                                                <p:cond delay="0"/>
                                              </p:stCondLst>
                                            </p:cTn>
                                            <p:tgtEl>
                                              <p:spTgt spid="91"/>
                                            </p:tgtEl>
                                            <p:attrNameLst>
                                              <p:attrName>style.visibility</p:attrName>
                                            </p:attrNameLst>
                                          </p:cBhvr>
                                          <p:to>
                                            <p:strVal val="visible"/>
                                          </p:to>
                                        </p:set>
                                        <p:animEffect transition="in" filter="wipe(up)">
                                          <p:cBhvr>
                                            <p:cTn id="105"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7" grpId="0" animBg="1"/>
          <p:bldP spid="48" grpId="0" animBg="1"/>
          <p:bldP spid="50" grpId="0" animBg="1"/>
          <p:bldP spid="51" grpId="0" animBg="1"/>
          <p:bldP spid="52" grpId="0" animBg="1"/>
          <p:bldP spid="53" grpId="0" animBg="1"/>
          <p:bldP spid="54" grpId="0" animBg="1"/>
          <p:bldP spid="55" grpId="0"/>
          <p:bldP spid="56" grpId="0"/>
          <p:bldP spid="57" grpId="0"/>
          <p:bldP spid="17" grpId="0" animBg="1"/>
          <p:bldP spid="87" grpId="0" animBg="1"/>
          <p:bldP spid="88" grpId="0" animBg="1"/>
          <p:bldP spid="89" grpId="0"/>
          <p:bldP spid="90" grpId="0"/>
          <p:bldP spid="91" grpId="0"/>
          <p:bldP spid="4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1000" fill="hold"/>
                                            <p:tgtEl>
                                              <p:spTgt spid="38"/>
                                            </p:tgtEl>
                                            <p:attrNameLst>
                                              <p:attrName>ppt_x</p:attrName>
                                            </p:attrNameLst>
                                          </p:cBhvr>
                                          <p:tavLst>
                                            <p:tav tm="0">
                                              <p:val>
                                                <p:strVal val="#ppt_x"/>
                                              </p:val>
                                            </p:tav>
                                            <p:tav tm="100000">
                                              <p:val>
                                                <p:strVal val="#ppt_x"/>
                                              </p:val>
                                            </p:tav>
                                          </p:tavLst>
                                        </p:anim>
                                        <p:anim calcmode="lin" valueType="num">
                                          <p:cBhvr additive="base">
                                            <p:cTn id="8" dur="1000" fill="hold"/>
                                            <p:tgtEl>
                                              <p:spTgt spid="38"/>
                                            </p:tgtEl>
                                            <p:attrNameLst>
                                              <p:attrName>ppt_y</p:attrName>
                                            </p:attrNameLst>
                                          </p:cBhvr>
                                          <p:tavLst>
                                            <p:tav tm="0">
                                              <p:val>
                                                <p:strVal val="0-#ppt_h/2"/>
                                              </p:val>
                                            </p:tav>
                                            <p:tav tm="100000">
                                              <p:val>
                                                <p:strVal val="#ppt_y"/>
                                              </p:val>
                                            </p:tav>
                                          </p:tavLst>
                                        </p:anim>
                                      </p:childTnLst>
                                    </p:cTn>
                                  </p:par>
                                  <p:par>
                                    <p:cTn id="9" presetID="42" presetClass="entr" presetSubtype="0" fill="hold" nodeType="with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50"/>
                                            <p:tgtEl>
                                              <p:spTgt spid="8"/>
                                            </p:tgtEl>
                                          </p:cBhvr>
                                        </p:animEffect>
                                        <p:anim calcmode="lin" valueType="num">
                                          <p:cBhvr>
                                            <p:cTn id="12" dur="750" fill="hold"/>
                                            <p:tgtEl>
                                              <p:spTgt spid="8"/>
                                            </p:tgtEl>
                                            <p:attrNameLst>
                                              <p:attrName>ppt_x</p:attrName>
                                            </p:attrNameLst>
                                          </p:cBhvr>
                                          <p:tavLst>
                                            <p:tav tm="0">
                                              <p:val>
                                                <p:strVal val="#ppt_x"/>
                                              </p:val>
                                            </p:tav>
                                            <p:tav tm="100000">
                                              <p:val>
                                                <p:strVal val="#ppt_x"/>
                                              </p:val>
                                            </p:tav>
                                          </p:tavLst>
                                        </p:anim>
                                        <p:anim calcmode="lin" valueType="num">
                                          <p:cBhvr>
                                            <p:cTn id="13" dur="75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10"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wipe(up)">
                                          <p:cBhvr>
                                            <p:cTn id="26" dur="500"/>
                                            <p:tgtEl>
                                              <p:spTgt spid="5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1000"/>
                                </p:stCondLst>
                                <p:childTnLst>
                                  <p:par>
                                    <p:cTn id="37" presetID="22" presetClass="entr" presetSubtype="1"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up)">
                                          <p:cBhvr>
                                            <p:cTn id="39" dur="500"/>
                                            <p:tgtEl>
                                              <p:spTgt spid="56"/>
                                            </p:tgtEl>
                                          </p:cBhvr>
                                        </p:animEffect>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2000"/>
                                </p:stCondLst>
                                <p:childTnLst>
                                  <p:par>
                                    <p:cTn id="45" presetID="22" presetClass="entr" presetSubtype="4"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par>
                              <p:cTn id="48" fill="hold">
                                <p:stCondLst>
                                  <p:cond delay="2500"/>
                                </p:stCondLst>
                                <p:childTnLst>
                                  <p:par>
                                    <p:cTn id="49" presetID="22" presetClass="entr" presetSubtype="1"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Effect transition="in" filter="wipe(up)">
                                          <p:cBhvr>
                                            <p:cTn id="51" dur="500"/>
                                            <p:tgtEl>
                                              <p:spTgt spid="8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wipe(left)">
                                          <p:cBhvr>
                                            <p:cTn id="56" dur="500"/>
                                            <p:tgtEl>
                                              <p:spTgt spid="48"/>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wipe(left)">
                                          <p:cBhvr>
                                            <p:cTn id="60" dur="500"/>
                                            <p:tgtEl>
                                              <p:spTgt spid="50"/>
                                            </p:tgtEl>
                                          </p:cBhvr>
                                        </p:animEffect>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wipe(left)">
                                          <p:cBhvr>
                                            <p:cTn id="64" dur="500"/>
                                            <p:tgtEl>
                                              <p:spTgt spid="51"/>
                                            </p:tgtEl>
                                          </p:cBhvr>
                                        </p:animEffect>
                                      </p:childTnLst>
                                    </p:cTn>
                                  </p:par>
                                </p:childTnLst>
                              </p:cTn>
                            </p:par>
                            <p:par>
                              <p:cTn id="65" fill="hold">
                                <p:stCondLst>
                                  <p:cond delay="1500"/>
                                </p:stCondLst>
                                <p:childTnLst>
                                  <p:par>
                                    <p:cTn id="66" presetID="22" presetClass="entr" presetSubtype="8"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wipe(left)">
                                          <p:cBhvr>
                                            <p:cTn id="68" dur="500"/>
                                            <p:tgtEl>
                                              <p:spTgt spid="52"/>
                                            </p:tgtEl>
                                          </p:cBhvr>
                                        </p:animEffect>
                                      </p:childTnLst>
                                    </p:cTn>
                                  </p:par>
                                </p:childTnLst>
                              </p:cTn>
                            </p:par>
                            <p:par>
                              <p:cTn id="69" fill="hold">
                                <p:stCondLst>
                                  <p:cond delay="20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2500"/>
                                </p:stCondLst>
                                <p:childTnLst>
                                  <p:par>
                                    <p:cTn id="74" presetID="22" presetClass="entr" presetSubtype="8" fill="hold" nodeType="afterEffect">
                                      <p:stCondLst>
                                        <p:cond delay="0"/>
                                      </p:stCondLst>
                                      <p:childTnLst>
                                        <p:set>
                                          <p:cBhvr>
                                            <p:cTn id="75" dur="1" fill="hold">
                                              <p:stCondLst>
                                                <p:cond delay="0"/>
                                              </p:stCondLst>
                                            </p:cTn>
                                            <p:tgtEl>
                                              <p:spTgt spid="81"/>
                                            </p:tgtEl>
                                            <p:attrNameLst>
                                              <p:attrName>style.visibility</p:attrName>
                                            </p:attrNameLst>
                                          </p:cBhvr>
                                          <p:to>
                                            <p:strVal val="visible"/>
                                          </p:to>
                                        </p:set>
                                        <p:animEffect transition="in" filter="wipe(left)">
                                          <p:cBhvr>
                                            <p:cTn id="76" dur="500"/>
                                            <p:tgtEl>
                                              <p:spTgt spid="81"/>
                                            </p:tgtEl>
                                          </p:cBhvr>
                                        </p:animEffect>
                                      </p:childTnLst>
                                    </p:cTn>
                                  </p:par>
                                </p:childTnLst>
                              </p:cTn>
                            </p:par>
                            <p:par>
                              <p:cTn id="77" fill="hold">
                                <p:stCondLst>
                                  <p:cond delay="3000"/>
                                </p:stCondLst>
                                <p:childTnLst>
                                  <p:par>
                                    <p:cTn id="78" presetID="22" presetClass="entr" presetSubtype="4" fill="hold" nodeType="afterEffect">
                                      <p:stCondLst>
                                        <p:cond delay="0"/>
                                      </p:stCondLst>
                                      <p:childTnLst>
                                        <p:set>
                                          <p:cBhvr>
                                            <p:cTn id="79" dur="1" fill="hold">
                                              <p:stCondLst>
                                                <p:cond delay="0"/>
                                              </p:stCondLst>
                                            </p:cTn>
                                            <p:tgtEl>
                                              <p:spTgt spid="85"/>
                                            </p:tgtEl>
                                            <p:attrNameLst>
                                              <p:attrName>style.visibility</p:attrName>
                                            </p:attrNameLst>
                                          </p:cBhvr>
                                          <p:to>
                                            <p:strVal val="visible"/>
                                          </p:to>
                                        </p:set>
                                        <p:animEffect transition="in" filter="wipe(down)">
                                          <p:cBhvr>
                                            <p:cTn id="80" dur="500"/>
                                            <p:tgtEl>
                                              <p:spTgt spid="85"/>
                                            </p:tgtEl>
                                          </p:cBhvr>
                                        </p:animEffect>
                                      </p:childTnLst>
                                    </p:cTn>
                                  </p:par>
                                </p:childTnLst>
                              </p:cTn>
                            </p:par>
                            <p:par>
                              <p:cTn id="81" fill="hold">
                                <p:stCondLst>
                                  <p:cond delay="3500"/>
                                </p:stCondLst>
                                <p:childTnLst>
                                  <p:par>
                                    <p:cTn id="82" presetID="22" presetClass="entr" presetSubtype="4" fill="hold" grpId="0" nodeType="afterEffect">
                                      <p:stCondLst>
                                        <p:cond delay="0"/>
                                      </p:stCondLst>
                                      <p:childTnLst>
                                        <p:set>
                                          <p:cBhvr>
                                            <p:cTn id="83" dur="1" fill="hold">
                                              <p:stCondLst>
                                                <p:cond delay="0"/>
                                              </p:stCondLst>
                                            </p:cTn>
                                            <p:tgtEl>
                                              <p:spTgt spid="87"/>
                                            </p:tgtEl>
                                            <p:attrNameLst>
                                              <p:attrName>style.visibility</p:attrName>
                                            </p:attrNameLst>
                                          </p:cBhvr>
                                          <p:to>
                                            <p:strVal val="visible"/>
                                          </p:to>
                                        </p:set>
                                        <p:animEffect transition="in" filter="wipe(down)">
                                          <p:cBhvr>
                                            <p:cTn id="84" dur="500"/>
                                            <p:tgtEl>
                                              <p:spTgt spid="87"/>
                                            </p:tgtEl>
                                          </p:cBhvr>
                                        </p:animEffect>
                                      </p:childTnLst>
                                    </p:cTn>
                                  </p:par>
                                </p:childTnLst>
                              </p:cTn>
                            </p:par>
                            <p:par>
                              <p:cTn id="85" fill="hold">
                                <p:stCondLst>
                                  <p:cond delay="4000"/>
                                </p:stCondLst>
                                <p:childTnLst>
                                  <p:par>
                                    <p:cTn id="86" presetID="22" presetClass="entr" presetSubtype="1" fill="hold" grpId="0" nodeType="afterEffect">
                                      <p:stCondLst>
                                        <p:cond delay="0"/>
                                      </p:stCondLst>
                                      <p:childTnLst>
                                        <p:set>
                                          <p:cBhvr>
                                            <p:cTn id="87" dur="1" fill="hold">
                                              <p:stCondLst>
                                                <p:cond delay="0"/>
                                              </p:stCondLst>
                                            </p:cTn>
                                            <p:tgtEl>
                                              <p:spTgt spid="90"/>
                                            </p:tgtEl>
                                            <p:attrNameLst>
                                              <p:attrName>style.visibility</p:attrName>
                                            </p:attrNameLst>
                                          </p:cBhvr>
                                          <p:to>
                                            <p:strVal val="visible"/>
                                          </p:to>
                                        </p:set>
                                        <p:animEffect transition="in" filter="wipe(up)">
                                          <p:cBhvr>
                                            <p:cTn id="88" dur="500"/>
                                            <p:tgtEl>
                                              <p:spTgt spid="90"/>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left)">
                                          <p:cBhvr>
                                            <p:cTn id="93" dur="500"/>
                                            <p:tgtEl>
                                              <p:spTgt spid="53"/>
                                            </p:tgtEl>
                                          </p:cBhvr>
                                        </p:animEffect>
                                      </p:childTnLst>
                                    </p:cTn>
                                  </p:par>
                                </p:childTnLst>
                              </p:cTn>
                            </p:par>
                            <p:par>
                              <p:cTn id="94" fill="hold">
                                <p:stCondLst>
                                  <p:cond delay="500"/>
                                </p:stCondLst>
                                <p:childTnLst>
                                  <p:par>
                                    <p:cTn id="95" presetID="22" presetClass="entr" presetSubtype="8" fill="hold" grpId="0" nodeType="after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500"/>
                                            <p:tgtEl>
                                              <p:spTgt spid="54"/>
                                            </p:tgtEl>
                                          </p:cBhvr>
                                        </p:animEffect>
                                      </p:childTnLst>
                                    </p:cTn>
                                  </p:par>
                                </p:childTnLst>
                              </p:cTn>
                            </p:par>
                            <p:par>
                              <p:cTn id="98" fill="hold">
                                <p:stCondLst>
                                  <p:cond delay="1000"/>
                                </p:stCondLst>
                                <p:childTnLst>
                                  <p:par>
                                    <p:cTn id="99" presetID="22" presetClass="entr" presetSubtype="4" fill="hold" grpId="0" nodeType="afterEffect">
                                      <p:stCondLst>
                                        <p:cond delay="0"/>
                                      </p:stCondLst>
                                      <p:childTnLst>
                                        <p:set>
                                          <p:cBhvr>
                                            <p:cTn id="100" dur="1" fill="hold">
                                              <p:stCondLst>
                                                <p:cond delay="0"/>
                                              </p:stCondLst>
                                            </p:cTn>
                                            <p:tgtEl>
                                              <p:spTgt spid="88"/>
                                            </p:tgtEl>
                                            <p:attrNameLst>
                                              <p:attrName>style.visibility</p:attrName>
                                            </p:attrNameLst>
                                          </p:cBhvr>
                                          <p:to>
                                            <p:strVal val="visible"/>
                                          </p:to>
                                        </p:set>
                                        <p:animEffect transition="in" filter="wipe(down)">
                                          <p:cBhvr>
                                            <p:cTn id="101" dur="500"/>
                                            <p:tgtEl>
                                              <p:spTgt spid="88"/>
                                            </p:tgtEl>
                                          </p:cBhvr>
                                        </p:animEffect>
                                      </p:childTnLst>
                                    </p:cTn>
                                  </p:par>
                                </p:childTnLst>
                              </p:cTn>
                            </p:par>
                            <p:par>
                              <p:cTn id="102" fill="hold">
                                <p:stCondLst>
                                  <p:cond delay="1500"/>
                                </p:stCondLst>
                                <p:childTnLst>
                                  <p:par>
                                    <p:cTn id="103" presetID="22" presetClass="entr" presetSubtype="1" fill="hold" grpId="0" nodeType="afterEffect">
                                      <p:stCondLst>
                                        <p:cond delay="0"/>
                                      </p:stCondLst>
                                      <p:childTnLst>
                                        <p:set>
                                          <p:cBhvr>
                                            <p:cTn id="104" dur="1" fill="hold">
                                              <p:stCondLst>
                                                <p:cond delay="0"/>
                                              </p:stCondLst>
                                            </p:cTn>
                                            <p:tgtEl>
                                              <p:spTgt spid="91"/>
                                            </p:tgtEl>
                                            <p:attrNameLst>
                                              <p:attrName>style.visibility</p:attrName>
                                            </p:attrNameLst>
                                          </p:cBhvr>
                                          <p:to>
                                            <p:strVal val="visible"/>
                                          </p:to>
                                        </p:set>
                                        <p:animEffect transition="in" filter="wipe(up)">
                                          <p:cBhvr>
                                            <p:cTn id="105"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7" grpId="0" animBg="1"/>
          <p:bldP spid="48" grpId="0" animBg="1"/>
          <p:bldP spid="50" grpId="0" animBg="1"/>
          <p:bldP spid="51" grpId="0" animBg="1"/>
          <p:bldP spid="52" grpId="0" animBg="1"/>
          <p:bldP spid="53" grpId="0" animBg="1"/>
          <p:bldP spid="54" grpId="0" animBg="1"/>
          <p:bldP spid="55" grpId="0"/>
          <p:bldP spid="56" grpId="0"/>
          <p:bldP spid="57" grpId="0"/>
          <p:bldP spid="17" grpId="0" animBg="1"/>
          <p:bldP spid="87" grpId="0" animBg="1"/>
          <p:bldP spid="88" grpId="0" animBg="1"/>
          <p:bldP spid="89" grpId="0"/>
          <p:bldP spid="90" grpId="0"/>
          <p:bldP spid="91" grpId="0"/>
          <p:bldP spid="46"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Shape 20" hidden="1">
            <a:extLst>
              <a:ext uri="{FF2B5EF4-FFF2-40B4-BE49-F238E27FC236}">
                <a16:creationId xmlns:a16="http://schemas.microsoft.com/office/drawing/2014/main" id="{DA025E05-EA74-410E-8903-E7B2EC940FF2}"/>
              </a:ext>
            </a:extLst>
          </p:cNvPr>
          <p:cNvSpPr/>
          <p:nvPr/>
        </p:nvSpPr>
        <p:spPr>
          <a:xfrm>
            <a:off x="4919731" y="5147489"/>
            <a:ext cx="7272270" cy="1433615"/>
          </a:xfrm>
          <a:custGeom>
            <a:avLst/>
            <a:gdLst>
              <a:gd name="connsiteX0" fmla="*/ 0 w 7508383"/>
              <a:gd name="connsiteY0" fmla="*/ 1433615 h 1433615"/>
              <a:gd name="connsiteX1" fmla="*/ 2498501 w 7508383"/>
              <a:gd name="connsiteY1" fmla="*/ 622246 h 1433615"/>
              <a:gd name="connsiteX2" fmla="*/ 4765183 w 7508383"/>
              <a:gd name="connsiteY2" fmla="*/ 879824 h 1433615"/>
              <a:gd name="connsiteX3" fmla="*/ 6555346 w 7508383"/>
              <a:gd name="connsiteY3" fmla="*/ 119970 h 1433615"/>
              <a:gd name="connsiteX4" fmla="*/ 7495504 w 7508383"/>
              <a:gd name="connsiteY4" fmla="*/ 94212 h 1433615"/>
              <a:gd name="connsiteX5" fmla="*/ 7508383 w 7508383"/>
              <a:gd name="connsiteY5" fmla="*/ 1433615 h 1433615"/>
              <a:gd name="connsiteX6" fmla="*/ 7508383 w 7508383"/>
              <a:gd name="connsiteY6" fmla="*/ 1433615 h 1433615"/>
              <a:gd name="connsiteX7" fmla="*/ 51515 w 7508383"/>
              <a:gd name="connsiteY7" fmla="*/ 1420736 h 1433615"/>
              <a:gd name="connsiteX8" fmla="*/ 0 w 7508383"/>
              <a:gd name="connsiteY8" fmla="*/ 1433615 h 1433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8383" h="1433615">
                <a:moveTo>
                  <a:pt x="0" y="1433615"/>
                </a:moveTo>
                <a:cubicBezTo>
                  <a:pt x="852152" y="1074079"/>
                  <a:pt x="1704304" y="714544"/>
                  <a:pt x="2498501" y="622246"/>
                </a:cubicBezTo>
                <a:cubicBezTo>
                  <a:pt x="3292698" y="529947"/>
                  <a:pt x="4089042" y="963537"/>
                  <a:pt x="4765183" y="879824"/>
                </a:cubicBezTo>
                <a:cubicBezTo>
                  <a:pt x="5441324" y="796111"/>
                  <a:pt x="6100292" y="250905"/>
                  <a:pt x="6555346" y="119970"/>
                </a:cubicBezTo>
                <a:cubicBezTo>
                  <a:pt x="7010400" y="-10965"/>
                  <a:pt x="7336665" y="-56041"/>
                  <a:pt x="7495504" y="94212"/>
                </a:cubicBezTo>
                <a:lnTo>
                  <a:pt x="7508383" y="1433615"/>
                </a:lnTo>
                <a:lnTo>
                  <a:pt x="7508383" y="1433615"/>
                </a:lnTo>
                <a:lnTo>
                  <a:pt x="51515" y="1420736"/>
                </a:lnTo>
                <a:lnTo>
                  <a:pt x="0" y="1433615"/>
                </a:lnTo>
                <a:close/>
              </a:path>
            </a:pathLst>
          </a:cu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hidden="1">
            <a:extLst>
              <a:ext uri="{FF2B5EF4-FFF2-40B4-BE49-F238E27FC236}">
                <a16:creationId xmlns:a16="http://schemas.microsoft.com/office/drawing/2014/main" id="{34EB653E-E738-430E-BCD6-5BDC6707DD6A}"/>
              </a:ext>
            </a:extLst>
          </p:cNvPr>
          <p:cNvSpPr/>
          <p:nvPr/>
        </p:nvSpPr>
        <p:spPr>
          <a:xfrm>
            <a:off x="0" y="2549580"/>
            <a:ext cx="12192000" cy="2368211"/>
          </a:xfrm>
          <a:custGeom>
            <a:avLst/>
            <a:gdLst>
              <a:gd name="connsiteX0" fmla="*/ 12192000 w 12192000"/>
              <a:gd name="connsiteY0" fmla="*/ 0 h 2368211"/>
              <a:gd name="connsiteX1" fmla="*/ 12192000 w 12192000"/>
              <a:gd name="connsiteY1" fmla="*/ 1379807 h 2368211"/>
              <a:gd name="connsiteX2" fmla="*/ 12174560 w 12192000"/>
              <a:gd name="connsiteY2" fmla="*/ 1399879 h 2368211"/>
              <a:gd name="connsiteX3" fmla="*/ 11822806 w 12192000"/>
              <a:gd name="connsiteY3" fmla="*/ 1616405 h 2368211"/>
              <a:gd name="connsiteX4" fmla="*/ 10522039 w 12192000"/>
              <a:gd name="connsiteY4" fmla="*/ 1577769 h 2368211"/>
              <a:gd name="connsiteX5" fmla="*/ 9234152 w 12192000"/>
              <a:gd name="connsiteY5" fmla="*/ 2041408 h 2368211"/>
              <a:gd name="connsiteX6" fmla="*/ 7431110 w 12192000"/>
              <a:gd name="connsiteY6" fmla="*/ 1552011 h 2368211"/>
              <a:gd name="connsiteX7" fmla="*/ 5731100 w 12192000"/>
              <a:gd name="connsiteY7" fmla="*/ 1964135 h 2368211"/>
              <a:gd name="connsiteX8" fmla="*/ 4211392 w 12192000"/>
              <a:gd name="connsiteY8" fmla="*/ 2363380 h 2368211"/>
              <a:gd name="connsiteX9" fmla="*/ 2459865 w 12192000"/>
              <a:gd name="connsiteY9" fmla="*/ 1680800 h 2368211"/>
              <a:gd name="connsiteX10" fmla="*/ 540913 w 12192000"/>
              <a:gd name="connsiteY10" fmla="*/ 1964135 h 2368211"/>
              <a:gd name="connsiteX11" fmla="*/ 102214 w 12192000"/>
              <a:gd name="connsiteY11" fmla="*/ 1994622 h 2368211"/>
              <a:gd name="connsiteX12" fmla="*/ 0 w 12192000"/>
              <a:gd name="connsiteY12" fmla="*/ 1994713 h 2368211"/>
              <a:gd name="connsiteX13" fmla="*/ 0 w 12192000"/>
              <a:gd name="connsiteY13" fmla="*/ 265971 h 2368211"/>
              <a:gd name="connsiteX14" fmla="*/ 77273 w 12192000"/>
              <a:gd name="connsiteY14" fmla="*/ 251245 h 2368211"/>
              <a:gd name="connsiteX15" fmla="*/ 1146220 w 12192000"/>
              <a:gd name="connsiteY15" fmla="*/ 418670 h 2368211"/>
              <a:gd name="connsiteX16" fmla="*/ 2730321 w 12192000"/>
              <a:gd name="connsiteY16" fmla="*/ 277002 h 2368211"/>
              <a:gd name="connsiteX17" fmla="*/ 4353059 w 12192000"/>
              <a:gd name="connsiteY17" fmla="*/ 985340 h 2368211"/>
              <a:gd name="connsiteX18" fmla="*/ 6735651 w 12192000"/>
              <a:gd name="connsiteY18" fmla="*/ 186850 h 2368211"/>
              <a:gd name="connsiteX19" fmla="*/ 8603087 w 12192000"/>
              <a:gd name="connsiteY19" fmla="*/ 598974 h 2368211"/>
              <a:gd name="connsiteX20" fmla="*/ 10174310 w 12192000"/>
              <a:gd name="connsiteY20" fmla="*/ 264124 h 2368211"/>
              <a:gd name="connsiteX21" fmla="*/ 11668259 w 12192000"/>
              <a:gd name="connsiteY21" fmla="*/ 341397 h 2368211"/>
              <a:gd name="connsiteX22" fmla="*/ 12128679 w 12192000"/>
              <a:gd name="connsiteY22" fmla="*/ 59672 h 2368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2000" h="2368211">
                <a:moveTo>
                  <a:pt x="12192000" y="0"/>
                </a:moveTo>
                <a:lnTo>
                  <a:pt x="12192000" y="1379807"/>
                </a:lnTo>
                <a:lnTo>
                  <a:pt x="12174560" y="1399879"/>
                </a:lnTo>
                <a:cubicBezTo>
                  <a:pt x="12088969" y="1491910"/>
                  <a:pt x="11976279" y="1583135"/>
                  <a:pt x="11822806" y="1616405"/>
                </a:cubicBezTo>
                <a:cubicBezTo>
                  <a:pt x="11515860" y="1682946"/>
                  <a:pt x="10953481" y="1506935"/>
                  <a:pt x="10522039" y="1577769"/>
                </a:cubicBezTo>
                <a:cubicBezTo>
                  <a:pt x="10090597" y="1648603"/>
                  <a:pt x="9663448" y="1886862"/>
                  <a:pt x="9234152" y="2041408"/>
                </a:cubicBezTo>
                <a:cubicBezTo>
                  <a:pt x="8718997" y="2037115"/>
                  <a:pt x="8014952" y="1564890"/>
                  <a:pt x="7431110" y="1552011"/>
                </a:cubicBezTo>
                <a:cubicBezTo>
                  <a:pt x="6847268" y="1539132"/>
                  <a:pt x="6267719" y="1828907"/>
                  <a:pt x="5731100" y="1964135"/>
                </a:cubicBezTo>
                <a:cubicBezTo>
                  <a:pt x="5194480" y="2099363"/>
                  <a:pt x="4756598" y="2410603"/>
                  <a:pt x="4211392" y="2363380"/>
                </a:cubicBezTo>
                <a:cubicBezTo>
                  <a:pt x="3666186" y="2316158"/>
                  <a:pt x="3071611" y="1747341"/>
                  <a:pt x="2459865" y="1680800"/>
                </a:cubicBezTo>
                <a:cubicBezTo>
                  <a:pt x="1848119" y="1614259"/>
                  <a:pt x="1008845" y="1936231"/>
                  <a:pt x="540913" y="1964135"/>
                </a:cubicBezTo>
                <a:cubicBezTo>
                  <a:pt x="365439" y="1974599"/>
                  <a:pt x="222262" y="1990195"/>
                  <a:pt x="102214" y="1994622"/>
                </a:cubicBezTo>
                <a:lnTo>
                  <a:pt x="0" y="1994713"/>
                </a:lnTo>
                <a:lnTo>
                  <a:pt x="0" y="265971"/>
                </a:lnTo>
                <a:lnTo>
                  <a:pt x="77273" y="251245"/>
                </a:lnTo>
                <a:cubicBezTo>
                  <a:pt x="356315" y="208315"/>
                  <a:pt x="704045" y="414377"/>
                  <a:pt x="1146220" y="418670"/>
                </a:cubicBezTo>
                <a:cubicBezTo>
                  <a:pt x="1588395" y="422963"/>
                  <a:pt x="2195848" y="182557"/>
                  <a:pt x="2730321" y="277002"/>
                </a:cubicBezTo>
                <a:cubicBezTo>
                  <a:pt x="3264794" y="371447"/>
                  <a:pt x="3685504" y="1000365"/>
                  <a:pt x="4353059" y="985340"/>
                </a:cubicBezTo>
                <a:cubicBezTo>
                  <a:pt x="5020614" y="970315"/>
                  <a:pt x="6027313" y="251244"/>
                  <a:pt x="6735651" y="186850"/>
                </a:cubicBezTo>
                <a:cubicBezTo>
                  <a:pt x="7443989" y="122456"/>
                  <a:pt x="8029977" y="586095"/>
                  <a:pt x="8603087" y="598974"/>
                </a:cubicBezTo>
                <a:cubicBezTo>
                  <a:pt x="9176197" y="611853"/>
                  <a:pt x="9663448" y="307053"/>
                  <a:pt x="10174310" y="264124"/>
                </a:cubicBezTo>
                <a:cubicBezTo>
                  <a:pt x="10685172" y="221194"/>
                  <a:pt x="11296918" y="401498"/>
                  <a:pt x="11668259" y="341397"/>
                </a:cubicBezTo>
                <a:cubicBezTo>
                  <a:pt x="11853929" y="311347"/>
                  <a:pt x="12006866" y="175045"/>
                  <a:pt x="12128679" y="59672"/>
                </a:cubicBezTo>
                <a:close/>
              </a:path>
            </a:pathLst>
          </a:cu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Freeform: Shape 66" hidden="1">
            <a:extLst>
              <a:ext uri="{FF2B5EF4-FFF2-40B4-BE49-F238E27FC236}">
                <a16:creationId xmlns:a16="http://schemas.microsoft.com/office/drawing/2014/main" id="{EEE25CBA-B09A-4824-A026-6ABFADC2875E}"/>
              </a:ext>
            </a:extLst>
          </p:cNvPr>
          <p:cNvSpPr/>
          <p:nvPr/>
        </p:nvSpPr>
        <p:spPr>
          <a:xfrm>
            <a:off x="0" y="0"/>
            <a:ext cx="12192001" cy="1509094"/>
          </a:xfrm>
          <a:custGeom>
            <a:avLst/>
            <a:gdLst>
              <a:gd name="connsiteX0" fmla="*/ 0 w 12192001"/>
              <a:gd name="connsiteY0" fmla="*/ 0 h 1509094"/>
              <a:gd name="connsiteX1" fmla="*/ 12192001 w 12192001"/>
              <a:gd name="connsiteY1" fmla="*/ 0 h 1509094"/>
              <a:gd name="connsiteX2" fmla="*/ 12192001 w 12192001"/>
              <a:gd name="connsiteY2" fmla="*/ 853569 h 1509094"/>
              <a:gd name="connsiteX3" fmla="*/ 12174762 w 12192001"/>
              <a:gd name="connsiteY3" fmla="*/ 870028 h 1509094"/>
              <a:gd name="connsiteX4" fmla="*/ 11011438 w 12192001"/>
              <a:gd name="connsiteY4" fmla="*/ 1378039 h 1509094"/>
              <a:gd name="connsiteX5" fmla="*/ 7675810 w 12192001"/>
              <a:gd name="connsiteY5" fmla="*/ 759854 h 1509094"/>
              <a:gd name="connsiteX6" fmla="*/ 4649274 w 12192001"/>
              <a:gd name="connsiteY6" fmla="*/ 901521 h 1509094"/>
              <a:gd name="connsiteX7" fmla="*/ 2150773 w 12192001"/>
              <a:gd name="connsiteY7" fmla="*/ 1506828 h 1509094"/>
              <a:gd name="connsiteX8" fmla="*/ 29821 w 12192001"/>
              <a:gd name="connsiteY8" fmla="*/ 807841 h 1509094"/>
              <a:gd name="connsiteX9" fmla="*/ 0 w 12192001"/>
              <a:gd name="connsiteY9" fmla="*/ 792843 h 150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1509094">
                <a:moveTo>
                  <a:pt x="0" y="0"/>
                </a:moveTo>
                <a:lnTo>
                  <a:pt x="12192001" y="0"/>
                </a:lnTo>
                <a:lnTo>
                  <a:pt x="12192001" y="853569"/>
                </a:lnTo>
                <a:lnTo>
                  <a:pt x="12174762" y="870028"/>
                </a:lnTo>
                <a:cubicBezTo>
                  <a:pt x="11941534" y="1089471"/>
                  <a:pt x="11599037" y="1368380"/>
                  <a:pt x="11011438" y="1378039"/>
                </a:cubicBezTo>
                <a:cubicBezTo>
                  <a:pt x="10227973" y="1390918"/>
                  <a:pt x="8736170" y="839274"/>
                  <a:pt x="7675810" y="759854"/>
                </a:cubicBezTo>
                <a:cubicBezTo>
                  <a:pt x="6615450" y="680434"/>
                  <a:pt x="5570113" y="777025"/>
                  <a:pt x="4649274" y="901521"/>
                </a:cubicBezTo>
                <a:cubicBezTo>
                  <a:pt x="3728435" y="1026017"/>
                  <a:pt x="2970728" y="1547611"/>
                  <a:pt x="2150773" y="1506828"/>
                </a:cubicBezTo>
                <a:cubicBezTo>
                  <a:pt x="1433313" y="1471143"/>
                  <a:pt x="730642" y="1156901"/>
                  <a:pt x="29821" y="807841"/>
                </a:cubicBezTo>
                <a:lnTo>
                  <a:pt x="0" y="792843"/>
                </a:lnTo>
                <a:close/>
              </a:path>
            </a:pathLst>
          </a:cu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5" name="Rectangle 184">
            <a:extLst>
              <a:ext uri="{FF2B5EF4-FFF2-40B4-BE49-F238E27FC236}">
                <a16:creationId xmlns:a16="http://schemas.microsoft.com/office/drawing/2014/main" id="{1D0E5ED6-06C8-4869-AC14-704E1E1B3488}"/>
              </a:ext>
            </a:extLst>
          </p:cNvPr>
          <p:cNvSpPr/>
          <p:nvPr/>
        </p:nvSpPr>
        <p:spPr>
          <a:xfrm>
            <a:off x="0" y="6444343"/>
            <a:ext cx="12192000" cy="413657"/>
          </a:xfrm>
          <a:prstGeom prst="rect">
            <a:avLst/>
          </a:pr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8036371D-435F-4382-8626-53FCE77DFF1F}"/>
              </a:ext>
            </a:extLst>
          </p:cNvPr>
          <p:cNvSpPr/>
          <p:nvPr/>
        </p:nvSpPr>
        <p:spPr>
          <a:xfrm>
            <a:off x="586562" y="6507171"/>
            <a:ext cx="2442973" cy="288000"/>
          </a:xfrm>
          <a:prstGeom prst="roundRect">
            <a:avLst>
              <a:gd name="adj" fmla="val 43184"/>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6" name="Graphic 25" descr="Magnifying glass">
            <a:extLst>
              <a:ext uri="{FF2B5EF4-FFF2-40B4-BE49-F238E27FC236}">
                <a16:creationId xmlns:a16="http://schemas.microsoft.com/office/drawing/2014/main" id="{F42DCAAA-27CC-4B2D-B144-BDD57968E528}"/>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flipH="1">
            <a:off x="682323" y="6520001"/>
            <a:ext cx="253795" cy="253795"/>
          </a:xfrm>
          <a:prstGeom prst="rect">
            <a:avLst/>
          </a:prstGeom>
        </p:spPr>
      </p:pic>
      <p:pic>
        <p:nvPicPr>
          <p:cNvPr id="30" name="Graphic 29" descr="Volume">
            <a:extLst>
              <a:ext uri="{FF2B5EF4-FFF2-40B4-BE49-F238E27FC236}">
                <a16:creationId xmlns:a16="http://schemas.microsoft.com/office/drawing/2014/main" id="{F9C34723-5595-4999-B633-ECD49695E8A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1696307" y="6452877"/>
            <a:ext cx="379518" cy="379518"/>
          </a:xfrm>
          <a:prstGeom prst="rect">
            <a:avLst/>
          </a:prstGeom>
        </p:spPr>
      </p:pic>
      <p:pic>
        <p:nvPicPr>
          <p:cNvPr id="32" name="Graphic 31" descr="Wireless">
            <a:extLst>
              <a:ext uri="{FF2B5EF4-FFF2-40B4-BE49-F238E27FC236}">
                <a16:creationId xmlns:a16="http://schemas.microsoft.com/office/drawing/2014/main" id="{0D156291-8347-46E7-AAE9-71FD5D697DC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11214423" y="6452877"/>
            <a:ext cx="379518" cy="379518"/>
          </a:xfrm>
          <a:prstGeom prst="rect">
            <a:avLst/>
          </a:prstGeom>
        </p:spPr>
      </p:pic>
      <p:pic>
        <p:nvPicPr>
          <p:cNvPr id="34" name="Graphic 33" descr="Battery charging">
            <a:extLst>
              <a:ext uri="{FF2B5EF4-FFF2-40B4-BE49-F238E27FC236}">
                <a16:creationId xmlns:a16="http://schemas.microsoft.com/office/drawing/2014/main" id="{BD9726B2-2B57-4B7C-8469-D72A7ED2FB0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10746691" y="6452877"/>
            <a:ext cx="379518" cy="379518"/>
          </a:xfrm>
          <a:prstGeom prst="rect">
            <a:avLst/>
          </a:prstGeom>
        </p:spPr>
      </p:pic>
      <p:grpSp>
        <p:nvGrpSpPr>
          <p:cNvPr id="8" name="Group 7">
            <a:extLst>
              <a:ext uri="{FF2B5EF4-FFF2-40B4-BE49-F238E27FC236}">
                <a16:creationId xmlns:a16="http://schemas.microsoft.com/office/drawing/2014/main" id="{5ED8132E-E280-4B3B-A910-C4171413BCB0}"/>
              </a:ext>
            </a:extLst>
          </p:cNvPr>
          <p:cNvGrpSpPr/>
          <p:nvPr/>
        </p:nvGrpSpPr>
        <p:grpSpPr>
          <a:xfrm>
            <a:off x="1647808" y="1168962"/>
            <a:ext cx="10339633" cy="5034382"/>
            <a:chOff x="2118171" y="1524201"/>
            <a:chExt cx="9594552" cy="4459628"/>
          </a:xfrm>
        </p:grpSpPr>
        <p:grpSp>
          <p:nvGrpSpPr>
            <p:cNvPr id="4" name="Group 3">
              <a:extLst>
                <a:ext uri="{FF2B5EF4-FFF2-40B4-BE49-F238E27FC236}">
                  <a16:creationId xmlns:a16="http://schemas.microsoft.com/office/drawing/2014/main" id="{D57BD976-3674-4C08-81E2-C89C2F00AEAA}"/>
                </a:ext>
              </a:extLst>
            </p:cNvPr>
            <p:cNvGrpSpPr/>
            <p:nvPr/>
          </p:nvGrpSpPr>
          <p:grpSpPr>
            <a:xfrm>
              <a:off x="2118171" y="1524201"/>
              <a:ext cx="9594552" cy="4459628"/>
              <a:chOff x="2774230" y="563613"/>
              <a:chExt cx="8756422" cy="5303850"/>
            </a:xfrm>
          </p:grpSpPr>
          <p:sp>
            <p:nvSpPr>
              <p:cNvPr id="210" name="Rectangle: Rounded Corners 209">
                <a:extLst>
                  <a:ext uri="{FF2B5EF4-FFF2-40B4-BE49-F238E27FC236}">
                    <a16:creationId xmlns:a16="http://schemas.microsoft.com/office/drawing/2014/main" id="{0929EA16-FDB3-4100-95B4-9409676AB4B0}"/>
                  </a:ext>
                </a:extLst>
              </p:cNvPr>
              <p:cNvSpPr/>
              <p:nvPr/>
            </p:nvSpPr>
            <p:spPr>
              <a:xfrm>
                <a:off x="2774230" y="563613"/>
                <a:ext cx="8756422" cy="5303850"/>
              </a:xfrm>
              <a:prstGeom prst="roundRect">
                <a:avLst>
                  <a:gd name="adj" fmla="val 4546"/>
                </a:avLst>
              </a:prstGeom>
              <a:solidFill>
                <a:srgbClr val="BCB2AA"/>
              </a:solidFill>
              <a:ln w="28575">
                <a:solidFill>
                  <a:srgbClr val="8C7D7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24" name="Rectangle: Rounded Corners 223">
                <a:extLst>
                  <a:ext uri="{FF2B5EF4-FFF2-40B4-BE49-F238E27FC236}">
                    <a16:creationId xmlns:a16="http://schemas.microsoft.com/office/drawing/2014/main" id="{1E4C9929-7523-4B89-9C68-E8C6EF8AF11F}"/>
                  </a:ext>
                </a:extLst>
              </p:cNvPr>
              <p:cNvSpPr/>
              <p:nvPr/>
            </p:nvSpPr>
            <p:spPr>
              <a:xfrm>
                <a:off x="2884487" y="726855"/>
                <a:ext cx="8544064" cy="5016814"/>
              </a:xfrm>
              <a:prstGeom prst="roundRect">
                <a:avLst>
                  <a:gd name="adj" fmla="val 4260"/>
                </a:avLst>
              </a:prstGeom>
              <a:solidFill>
                <a:schemeClr val="bg2"/>
              </a:solidFill>
              <a:ln w="28575">
                <a:solidFill>
                  <a:srgbClr val="8C7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tx1"/>
                  </a:solidFill>
                  <a:latin typeface="UTM Brewers KT" panose="02040603050506020204" pitchFamily="18" charset="0"/>
                </a:endParaRPr>
              </a:p>
            </p:txBody>
          </p:sp>
        </p:grpSp>
        <p:grpSp>
          <p:nvGrpSpPr>
            <p:cNvPr id="7" name="Group 6">
              <a:extLst>
                <a:ext uri="{FF2B5EF4-FFF2-40B4-BE49-F238E27FC236}">
                  <a16:creationId xmlns:a16="http://schemas.microsoft.com/office/drawing/2014/main" id="{ABA451BA-2D37-4AE5-BB33-47CA16721DAA}"/>
                </a:ext>
              </a:extLst>
            </p:cNvPr>
            <p:cNvGrpSpPr/>
            <p:nvPr/>
          </p:nvGrpSpPr>
          <p:grpSpPr>
            <a:xfrm>
              <a:off x="2400202" y="2264229"/>
              <a:ext cx="9033008" cy="2786740"/>
              <a:chOff x="2371174" y="2046517"/>
              <a:chExt cx="9088544" cy="2786740"/>
            </a:xfrm>
          </p:grpSpPr>
          <p:sp>
            <p:nvSpPr>
              <p:cNvPr id="5" name="Parallelogram 4">
                <a:extLst>
                  <a:ext uri="{FF2B5EF4-FFF2-40B4-BE49-F238E27FC236}">
                    <a16:creationId xmlns:a16="http://schemas.microsoft.com/office/drawing/2014/main" id="{EC1EF3A3-3549-4F7E-B930-6D5B42858F0C}"/>
                  </a:ext>
                </a:extLst>
              </p:cNvPr>
              <p:cNvSpPr/>
              <p:nvPr/>
            </p:nvSpPr>
            <p:spPr>
              <a:xfrm rot="16200000" flipH="1">
                <a:off x="5744718" y="-1327027"/>
                <a:ext cx="2341456" cy="9088544"/>
              </a:xfrm>
              <a:prstGeom prst="parallelogram">
                <a:avLst>
                  <a:gd name="adj" fmla="val 72502"/>
                </a:avLst>
              </a:pr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a:p>
            </p:txBody>
          </p:sp>
          <p:sp>
            <p:nvSpPr>
              <p:cNvPr id="64" name="Parallelogram 63">
                <a:extLst>
                  <a:ext uri="{FF2B5EF4-FFF2-40B4-BE49-F238E27FC236}">
                    <a16:creationId xmlns:a16="http://schemas.microsoft.com/office/drawing/2014/main" id="{3145F03F-CF1B-4552-9749-0BC1A24CB8FC}"/>
                  </a:ext>
                </a:extLst>
              </p:cNvPr>
              <p:cNvSpPr/>
              <p:nvPr/>
            </p:nvSpPr>
            <p:spPr>
              <a:xfrm rot="16200000" flipH="1">
                <a:off x="5902431" y="-724029"/>
                <a:ext cx="2026029" cy="9088544"/>
              </a:xfrm>
              <a:prstGeom prst="parallelogram">
                <a:avLst>
                  <a:gd name="adj" fmla="val 84900"/>
                </a:avLst>
              </a:pr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a:p>
            </p:txBody>
          </p:sp>
        </p:grpSp>
      </p:grpSp>
      <p:grpSp>
        <p:nvGrpSpPr>
          <p:cNvPr id="38" name="Group 37">
            <a:extLst>
              <a:ext uri="{FF2B5EF4-FFF2-40B4-BE49-F238E27FC236}">
                <a16:creationId xmlns:a16="http://schemas.microsoft.com/office/drawing/2014/main" id="{139D100D-41C5-4154-AC8F-E07993BFD6E5}"/>
              </a:ext>
            </a:extLst>
          </p:cNvPr>
          <p:cNvGrpSpPr/>
          <p:nvPr/>
        </p:nvGrpSpPr>
        <p:grpSpPr>
          <a:xfrm>
            <a:off x="1852473" y="-199491"/>
            <a:ext cx="2912177" cy="1343336"/>
            <a:chOff x="1175655" y="-4138"/>
            <a:chExt cx="9840690" cy="2009201"/>
          </a:xfrm>
        </p:grpSpPr>
        <p:grpSp>
          <p:nvGrpSpPr>
            <p:cNvPr id="39" name="Group 38">
              <a:extLst>
                <a:ext uri="{FF2B5EF4-FFF2-40B4-BE49-F238E27FC236}">
                  <a16:creationId xmlns:a16="http://schemas.microsoft.com/office/drawing/2014/main" id="{291C0739-E975-471F-992E-10E4D8265D76}"/>
                </a:ext>
              </a:extLst>
            </p:cNvPr>
            <p:cNvGrpSpPr/>
            <p:nvPr/>
          </p:nvGrpSpPr>
          <p:grpSpPr>
            <a:xfrm>
              <a:off x="1175655" y="706557"/>
              <a:ext cx="9840690" cy="1298506"/>
              <a:chOff x="1175655" y="706557"/>
              <a:chExt cx="9840690" cy="1298506"/>
            </a:xfrm>
          </p:grpSpPr>
          <p:grpSp>
            <p:nvGrpSpPr>
              <p:cNvPr id="42" name="Group 41">
                <a:extLst>
                  <a:ext uri="{FF2B5EF4-FFF2-40B4-BE49-F238E27FC236}">
                    <a16:creationId xmlns:a16="http://schemas.microsoft.com/office/drawing/2014/main" id="{2B0C0FB8-4C78-4D20-A5B1-755250474BCC}"/>
                  </a:ext>
                </a:extLst>
              </p:cNvPr>
              <p:cNvGrpSpPr/>
              <p:nvPr/>
            </p:nvGrpSpPr>
            <p:grpSpPr>
              <a:xfrm>
                <a:off x="1175655" y="706557"/>
                <a:ext cx="9840690" cy="1298506"/>
                <a:chOff x="1175655" y="706557"/>
                <a:chExt cx="9840690" cy="1298506"/>
              </a:xfrm>
            </p:grpSpPr>
            <p:sp>
              <p:nvSpPr>
                <p:cNvPr id="44" name="Rectangle: Rounded Corners 43">
                  <a:extLst>
                    <a:ext uri="{FF2B5EF4-FFF2-40B4-BE49-F238E27FC236}">
                      <a16:creationId xmlns:a16="http://schemas.microsoft.com/office/drawing/2014/main" id="{7FA1EF9B-0F83-4940-B142-7DDF8F2097BC}"/>
                    </a:ext>
                  </a:extLst>
                </p:cNvPr>
                <p:cNvSpPr/>
                <p:nvPr/>
              </p:nvSpPr>
              <p:spPr>
                <a:xfrm>
                  <a:off x="1175655" y="706557"/>
                  <a:ext cx="9840690" cy="1298506"/>
                </a:xfrm>
                <a:prstGeom prst="roundRect">
                  <a:avLst>
                    <a:gd name="adj" fmla="val 26727"/>
                  </a:avLst>
                </a:prstGeom>
                <a:solidFill>
                  <a:srgbClr val="BCB2AA"/>
                </a:solidFill>
                <a:ln w="25400">
                  <a:solidFill>
                    <a:srgbClr val="5F5A6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C75706C7-163D-432F-A69A-CD0187E6F24D}"/>
                    </a:ext>
                  </a:extLst>
                </p:cNvPr>
                <p:cNvSpPr/>
                <p:nvPr/>
              </p:nvSpPr>
              <p:spPr>
                <a:xfrm>
                  <a:off x="1349060" y="810543"/>
                  <a:ext cx="9510401" cy="1103382"/>
                </a:xfrm>
                <a:prstGeom prst="roundRect">
                  <a:avLst>
                    <a:gd name="adj" fmla="val 26727"/>
                  </a:avLst>
                </a:prstGeom>
                <a:noFill/>
                <a:ln w="25400">
                  <a:solidFill>
                    <a:srgbClr val="5F5A6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C3E12C1E-61B5-46EF-8B67-6EE0AE5B388A}"/>
                  </a:ext>
                </a:extLst>
              </p:cNvPr>
              <p:cNvSpPr txBox="1"/>
              <p:nvPr/>
            </p:nvSpPr>
            <p:spPr>
              <a:xfrm>
                <a:off x="1295530" y="749419"/>
                <a:ext cx="9600939" cy="1058771"/>
              </a:xfrm>
              <a:prstGeom prst="rect">
                <a:avLst/>
              </a:prstGeom>
              <a:noFill/>
            </p:spPr>
            <p:txBody>
              <a:bodyPr wrap="square" rtlCol="0">
                <a:spAutoFit/>
              </a:bodyPr>
              <a:lstStyle/>
              <a:p>
                <a:pPr algn="ctr"/>
                <a:r>
                  <a:rPr lang="en-US" sz="4000" spc="300" dirty="0" err="1">
                    <a:ln w="12700">
                      <a:solidFill>
                        <a:schemeClr val="tx1"/>
                      </a:solidFill>
                    </a:ln>
                    <a:solidFill>
                      <a:srgbClr val="8C7D78"/>
                    </a:solidFill>
                    <a:effectLst>
                      <a:outerShdw dist="63500" dir="2700000" algn="tl" rotWithShape="0">
                        <a:srgbClr val="E7E6E6"/>
                      </a:outerShdw>
                    </a:effectLst>
                    <a:latin typeface="UTM Brewers KT" panose="02040603050506020204" pitchFamily="18" charset="0"/>
                  </a:rPr>
                  <a:t>Bài</a:t>
                </a:r>
                <a:r>
                  <a:rPr lang="en-US" sz="4000" spc="300" dirty="0">
                    <a:ln w="12700">
                      <a:solidFill>
                        <a:schemeClr val="tx1"/>
                      </a:solidFill>
                    </a:ln>
                    <a:solidFill>
                      <a:srgbClr val="8C7D78"/>
                    </a:solidFill>
                    <a:effectLst>
                      <a:outerShdw dist="63500" dir="2700000" algn="tl" rotWithShape="0">
                        <a:srgbClr val="E7E6E6"/>
                      </a:outerShdw>
                    </a:effectLst>
                    <a:latin typeface="UTM Brewers KT" panose="02040603050506020204" pitchFamily="18" charset="0"/>
                  </a:rPr>
                  <a:t> 5</a:t>
                </a:r>
              </a:p>
            </p:txBody>
          </p:sp>
        </p:grpSp>
        <p:sp>
          <p:nvSpPr>
            <p:cNvPr id="40" name="Rectangle: Rounded Corners 39">
              <a:extLst>
                <a:ext uri="{FF2B5EF4-FFF2-40B4-BE49-F238E27FC236}">
                  <a16:creationId xmlns:a16="http://schemas.microsoft.com/office/drawing/2014/main" id="{9F95DE3A-252E-4F01-A844-6E1E9F97DCF1}"/>
                </a:ext>
              </a:extLst>
            </p:cNvPr>
            <p:cNvSpPr/>
            <p:nvPr/>
          </p:nvSpPr>
          <p:spPr>
            <a:xfrm>
              <a:off x="10018659" y="-3607"/>
              <a:ext cx="90538" cy="713475"/>
            </a:xfrm>
            <a:prstGeom prst="roundRect">
              <a:avLst>
                <a:gd name="adj" fmla="val 0"/>
              </a:avLst>
            </a:prstGeom>
            <a:solidFill>
              <a:srgbClr val="5F5A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id="{96283EA7-CF43-43B3-9385-FE5E4BD501D5}"/>
                </a:ext>
              </a:extLst>
            </p:cNvPr>
            <p:cNvSpPr/>
            <p:nvPr/>
          </p:nvSpPr>
          <p:spPr>
            <a:xfrm>
              <a:off x="1981388" y="-4138"/>
              <a:ext cx="90538" cy="713475"/>
            </a:xfrm>
            <a:prstGeom prst="roundRect">
              <a:avLst>
                <a:gd name="adj" fmla="val 0"/>
              </a:avLst>
            </a:prstGeom>
            <a:solidFill>
              <a:srgbClr val="5F5A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4A32352D-5E8A-4A2E-8F97-13683100F7DC}"/>
              </a:ext>
            </a:extLst>
          </p:cNvPr>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647808" y="1577280"/>
            <a:ext cx="1110163" cy="1362472"/>
          </a:xfrm>
          <a:prstGeom prst="rect">
            <a:avLst/>
          </a:prstGeom>
        </p:spPr>
      </p:pic>
      <p:grpSp>
        <p:nvGrpSpPr>
          <p:cNvPr id="49" name="Group 48">
            <a:extLst>
              <a:ext uri="{FF2B5EF4-FFF2-40B4-BE49-F238E27FC236}">
                <a16:creationId xmlns:a16="http://schemas.microsoft.com/office/drawing/2014/main" id="{A06AF194-8AAB-4151-A403-2D682C0FDCB8}"/>
              </a:ext>
            </a:extLst>
          </p:cNvPr>
          <p:cNvGrpSpPr/>
          <p:nvPr/>
        </p:nvGrpSpPr>
        <p:grpSpPr>
          <a:xfrm>
            <a:off x="409305" y="337999"/>
            <a:ext cx="1110402" cy="786860"/>
            <a:chOff x="409305" y="337999"/>
            <a:chExt cx="1285800" cy="911152"/>
          </a:xfrm>
        </p:grpSpPr>
        <p:sp>
          <p:nvSpPr>
            <p:cNvPr id="62" name="Freeform: Shape 61">
              <a:extLst>
                <a:ext uri="{FF2B5EF4-FFF2-40B4-BE49-F238E27FC236}">
                  <a16:creationId xmlns:a16="http://schemas.microsoft.com/office/drawing/2014/main" id="{387D5F12-4E9B-4DFA-AA77-534B939E5F1A}"/>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Shape 62">
              <a:hlinkClick r:id="rId11" action="ppaction://hlinksldjump"/>
              <a:extLst>
                <a:ext uri="{FF2B5EF4-FFF2-40B4-BE49-F238E27FC236}">
                  <a16:creationId xmlns:a16="http://schemas.microsoft.com/office/drawing/2014/main" id="{7DBD6A1A-0C4C-42CA-9ECC-150D91D3527B}"/>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5" name="Group 64">
            <a:extLst>
              <a:ext uri="{FF2B5EF4-FFF2-40B4-BE49-F238E27FC236}">
                <a16:creationId xmlns:a16="http://schemas.microsoft.com/office/drawing/2014/main" id="{F2404266-6970-46FE-9F86-0AE77D3F7325}"/>
              </a:ext>
            </a:extLst>
          </p:cNvPr>
          <p:cNvGrpSpPr/>
          <p:nvPr/>
        </p:nvGrpSpPr>
        <p:grpSpPr>
          <a:xfrm>
            <a:off x="408623" y="1524200"/>
            <a:ext cx="1110402" cy="786860"/>
            <a:chOff x="409305" y="337999"/>
            <a:chExt cx="1285800" cy="911152"/>
          </a:xfrm>
        </p:grpSpPr>
        <p:sp>
          <p:nvSpPr>
            <p:cNvPr id="66" name="Freeform: Shape 65">
              <a:extLst>
                <a:ext uri="{FF2B5EF4-FFF2-40B4-BE49-F238E27FC236}">
                  <a16:creationId xmlns:a16="http://schemas.microsoft.com/office/drawing/2014/main" id="{E48491C8-84AD-4B27-8F40-AAB70907D782}"/>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8" name="Freeform: Shape 67">
              <a:hlinkClick r:id="rId12" action="ppaction://hlinksldjump"/>
              <a:extLst>
                <a:ext uri="{FF2B5EF4-FFF2-40B4-BE49-F238E27FC236}">
                  <a16:creationId xmlns:a16="http://schemas.microsoft.com/office/drawing/2014/main" id="{B78707A1-25E6-4BF2-BFED-CBAA981FA2A2}"/>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9" name="Group 68">
            <a:extLst>
              <a:ext uri="{FF2B5EF4-FFF2-40B4-BE49-F238E27FC236}">
                <a16:creationId xmlns:a16="http://schemas.microsoft.com/office/drawing/2014/main" id="{BF8470D9-B31F-4BCD-9E9E-EC032E91A56F}"/>
              </a:ext>
            </a:extLst>
          </p:cNvPr>
          <p:cNvGrpSpPr/>
          <p:nvPr/>
        </p:nvGrpSpPr>
        <p:grpSpPr>
          <a:xfrm>
            <a:off x="407941" y="2710401"/>
            <a:ext cx="1110402" cy="786860"/>
            <a:chOff x="409305" y="337999"/>
            <a:chExt cx="1285800" cy="911152"/>
          </a:xfrm>
        </p:grpSpPr>
        <p:sp>
          <p:nvSpPr>
            <p:cNvPr id="71" name="Freeform: Shape 70">
              <a:extLst>
                <a:ext uri="{FF2B5EF4-FFF2-40B4-BE49-F238E27FC236}">
                  <a16:creationId xmlns:a16="http://schemas.microsoft.com/office/drawing/2014/main" id="{38D03B3C-0DF4-4678-B0F7-8E878BCBF3D1}"/>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hlinkClick r:id="rId13" action="ppaction://hlinksldjump"/>
              <a:extLst>
                <a:ext uri="{FF2B5EF4-FFF2-40B4-BE49-F238E27FC236}">
                  <a16:creationId xmlns:a16="http://schemas.microsoft.com/office/drawing/2014/main" id="{D60B6452-7116-45B1-AAD5-E3DEE1636BF6}"/>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3" name="Group 72">
            <a:extLst>
              <a:ext uri="{FF2B5EF4-FFF2-40B4-BE49-F238E27FC236}">
                <a16:creationId xmlns:a16="http://schemas.microsoft.com/office/drawing/2014/main" id="{3C18A9A2-6FDD-40A5-94F6-9520FF8DE5DB}"/>
              </a:ext>
            </a:extLst>
          </p:cNvPr>
          <p:cNvGrpSpPr/>
          <p:nvPr/>
        </p:nvGrpSpPr>
        <p:grpSpPr>
          <a:xfrm>
            <a:off x="407259" y="3896602"/>
            <a:ext cx="1110402" cy="786860"/>
            <a:chOff x="409305" y="337999"/>
            <a:chExt cx="1285800" cy="911152"/>
          </a:xfrm>
        </p:grpSpPr>
        <p:sp>
          <p:nvSpPr>
            <p:cNvPr id="74" name="Freeform: Shape 73">
              <a:extLst>
                <a:ext uri="{FF2B5EF4-FFF2-40B4-BE49-F238E27FC236}">
                  <a16:creationId xmlns:a16="http://schemas.microsoft.com/office/drawing/2014/main" id="{C4716D6B-D2A4-4D16-A538-95B38D2996CF}"/>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hlinkClick r:id="rId14" action="ppaction://hlinksldjump"/>
              <a:extLst>
                <a:ext uri="{FF2B5EF4-FFF2-40B4-BE49-F238E27FC236}">
                  <a16:creationId xmlns:a16="http://schemas.microsoft.com/office/drawing/2014/main" id="{238E6F32-02DF-4F91-AA0F-757469E64542}"/>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6" name="Group 75">
            <a:extLst>
              <a:ext uri="{FF2B5EF4-FFF2-40B4-BE49-F238E27FC236}">
                <a16:creationId xmlns:a16="http://schemas.microsoft.com/office/drawing/2014/main" id="{8609934C-D30C-439E-95A1-4B9B5F491C84}"/>
              </a:ext>
            </a:extLst>
          </p:cNvPr>
          <p:cNvGrpSpPr/>
          <p:nvPr/>
        </p:nvGrpSpPr>
        <p:grpSpPr>
          <a:xfrm>
            <a:off x="406577" y="5082803"/>
            <a:ext cx="1110402" cy="786860"/>
            <a:chOff x="409305" y="337999"/>
            <a:chExt cx="1285800" cy="911152"/>
          </a:xfrm>
        </p:grpSpPr>
        <p:sp>
          <p:nvSpPr>
            <p:cNvPr id="77" name="Freeform: Shape 76">
              <a:extLst>
                <a:ext uri="{FF2B5EF4-FFF2-40B4-BE49-F238E27FC236}">
                  <a16:creationId xmlns:a16="http://schemas.microsoft.com/office/drawing/2014/main" id="{9AC4E179-D0FB-4A39-AB43-50396CA56B9D}"/>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Shape 77">
              <a:hlinkClick r:id="rId15" action="ppaction://hlinksldjump"/>
              <a:extLst>
                <a:ext uri="{FF2B5EF4-FFF2-40B4-BE49-F238E27FC236}">
                  <a16:creationId xmlns:a16="http://schemas.microsoft.com/office/drawing/2014/main" id="{94B96534-9605-4D6D-A3A3-B1FEEC64925A}"/>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79" name="Graphic 78" descr="Power">
            <a:hlinkClick r:id="rId16" action="ppaction://hlinksldjump"/>
            <a:extLst>
              <a:ext uri="{FF2B5EF4-FFF2-40B4-BE49-F238E27FC236}">
                <a16:creationId xmlns:a16="http://schemas.microsoft.com/office/drawing/2014/main" id="{76552A6D-A8C5-4FA5-8189-3DBFC9689849}"/>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 xmlns:asvg="http://schemas.microsoft.com/office/drawing/2016/SVG/main" r:embed="rId18"/>
              </a:ext>
            </a:extLst>
          </a:blip>
          <a:stretch>
            <a:fillRect/>
          </a:stretch>
        </p:blipFill>
        <p:spPr>
          <a:xfrm>
            <a:off x="119496" y="6452877"/>
            <a:ext cx="379518" cy="379518"/>
          </a:xfrm>
          <a:prstGeom prst="rect">
            <a:avLst/>
          </a:prstGeom>
        </p:spPr>
      </p:pic>
      <p:pic>
        <p:nvPicPr>
          <p:cNvPr id="6" name="Picture 5">
            <a:extLst>
              <a:ext uri="{FF2B5EF4-FFF2-40B4-BE49-F238E27FC236}">
                <a16:creationId xmlns:a16="http://schemas.microsoft.com/office/drawing/2014/main" id="{B6FB97AF-3228-4E8A-B2DB-001E3C171B49}"/>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flipH="1">
            <a:off x="10021258" y="9599"/>
            <a:ext cx="1690676" cy="1426508"/>
          </a:xfrm>
          <a:prstGeom prst="rect">
            <a:avLst/>
          </a:prstGeom>
        </p:spPr>
      </p:pic>
      <p:sp>
        <p:nvSpPr>
          <p:cNvPr id="55" name="TextBox 54">
            <a:extLst>
              <a:ext uri="{FF2B5EF4-FFF2-40B4-BE49-F238E27FC236}">
                <a16:creationId xmlns:a16="http://schemas.microsoft.com/office/drawing/2014/main" id="{3E28A822-EABF-45F6-A540-27A80FBC0A49}"/>
              </a:ext>
            </a:extLst>
          </p:cNvPr>
          <p:cNvSpPr txBox="1"/>
          <p:nvPr/>
        </p:nvSpPr>
        <p:spPr>
          <a:xfrm>
            <a:off x="2090915" y="1442873"/>
            <a:ext cx="2125129" cy="461665"/>
          </a:xfrm>
          <a:prstGeom prst="rect">
            <a:avLst/>
          </a:prstGeom>
          <a:noFill/>
        </p:spPr>
        <p:txBody>
          <a:bodyPr wrap="square">
            <a:spAutoFit/>
          </a:bodyPr>
          <a:lstStyle/>
          <a:p>
            <a:pPr indent="355600" algn="just"/>
            <a:r>
              <a:rPr lang="en-US" sz="2400" b="1" dirty="0" err="1">
                <a:solidFill>
                  <a:srgbClr val="C00000"/>
                </a:solidFill>
                <a:latin typeface="Tahoma" panose="020B0604030504040204" pitchFamily="34" charset="0"/>
              </a:rPr>
              <a:t>Tóm</a:t>
            </a:r>
            <a:r>
              <a:rPr lang="en-US" sz="2400" b="1" dirty="0">
                <a:solidFill>
                  <a:srgbClr val="C00000"/>
                </a:solidFill>
                <a:latin typeface="Tahoma" panose="020B0604030504040204" pitchFamily="34" charset="0"/>
              </a:rPr>
              <a:t> </a:t>
            </a:r>
            <a:r>
              <a:rPr lang="en-US" sz="2400" b="1" dirty="0" err="1">
                <a:solidFill>
                  <a:srgbClr val="C00000"/>
                </a:solidFill>
                <a:latin typeface="Tahoma" panose="020B0604030504040204" pitchFamily="34" charset="0"/>
              </a:rPr>
              <a:t>tắt</a:t>
            </a:r>
            <a:r>
              <a:rPr lang="en-US" sz="2400" b="1" dirty="0">
                <a:solidFill>
                  <a:srgbClr val="C00000"/>
                </a:solidFill>
                <a:latin typeface="Tahoma" panose="020B0604030504040204" pitchFamily="34" charset="0"/>
              </a:rPr>
              <a:t>:</a:t>
            </a:r>
            <a:endParaRPr lang="vi-VN" sz="2400" b="1" dirty="0">
              <a:solidFill>
                <a:srgbClr val="C00000"/>
              </a:solidFill>
              <a:latin typeface="Tahoma" panose="020B0604030504040204" pitchFamily="34" charset="0"/>
            </a:endParaRPr>
          </a:p>
        </p:txBody>
      </p:sp>
      <p:sp>
        <p:nvSpPr>
          <p:cNvPr id="56" name="TextBox 55">
            <a:extLst>
              <a:ext uri="{FF2B5EF4-FFF2-40B4-BE49-F238E27FC236}">
                <a16:creationId xmlns:a16="http://schemas.microsoft.com/office/drawing/2014/main" id="{E9D7C320-2115-4788-9E6C-6859B71C8989}"/>
              </a:ext>
            </a:extLst>
          </p:cNvPr>
          <p:cNvSpPr txBox="1"/>
          <p:nvPr/>
        </p:nvSpPr>
        <p:spPr>
          <a:xfrm>
            <a:off x="2646331" y="1910917"/>
            <a:ext cx="4054888" cy="461665"/>
          </a:xfrm>
          <a:prstGeom prst="rect">
            <a:avLst/>
          </a:prstGeom>
          <a:noFill/>
        </p:spPr>
        <p:txBody>
          <a:bodyPr wrap="square">
            <a:spAutoFit/>
          </a:bodyPr>
          <a:lstStyle/>
          <a:p>
            <a:r>
              <a:rPr lang="en-US" sz="2400" b="1" dirty="0" err="1">
                <a:solidFill>
                  <a:srgbClr val="C00000"/>
                </a:solidFill>
                <a:latin typeface="Tahoma" panose="020B0604030504040204" pitchFamily="34" charset="0"/>
              </a:rPr>
              <a:t>Tiểu</a:t>
            </a:r>
            <a:r>
              <a:rPr lang="en-US" sz="2400" b="1" dirty="0">
                <a:solidFill>
                  <a:srgbClr val="C00000"/>
                </a:solidFill>
                <a:latin typeface="Tahoma" panose="020B0604030504040204" pitchFamily="34" charset="0"/>
              </a:rPr>
              <a:t> </a:t>
            </a:r>
            <a:r>
              <a:rPr lang="en-US" sz="2400" b="1" dirty="0" err="1">
                <a:solidFill>
                  <a:srgbClr val="C00000"/>
                </a:solidFill>
                <a:latin typeface="Tahoma" panose="020B0604030504040204" pitchFamily="34" charset="0"/>
              </a:rPr>
              <a:t>học</a:t>
            </a:r>
            <a:r>
              <a:rPr lang="en-US" sz="2400" b="1" dirty="0">
                <a:solidFill>
                  <a:srgbClr val="C00000"/>
                </a:solidFill>
                <a:latin typeface="Tahoma" panose="020B0604030504040204" pitchFamily="34" charset="0"/>
              </a:rPr>
              <a:t> </a:t>
            </a:r>
            <a:r>
              <a:rPr lang="en-US" sz="2400" b="1" dirty="0" err="1">
                <a:solidFill>
                  <a:srgbClr val="C00000"/>
                </a:solidFill>
                <a:latin typeface="Tahoma" panose="020B0604030504040204" pitchFamily="34" charset="0"/>
              </a:rPr>
              <a:t>Thành</a:t>
            </a:r>
            <a:r>
              <a:rPr lang="en-US" sz="2400" b="1" dirty="0">
                <a:solidFill>
                  <a:srgbClr val="C00000"/>
                </a:solidFill>
                <a:latin typeface="Tahoma" panose="020B0604030504040204" pitchFamily="34" charset="0"/>
              </a:rPr>
              <a:t> </a:t>
            </a:r>
            <a:r>
              <a:rPr lang="en-US" sz="2400" b="1" dirty="0" err="1">
                <a:solidFill>
                  <a:srgbClr val="C00000"/>
                </a:solidFill>
                <a:latin typeface="Tahoma" panose="020B0604030504040204" pitchFamily="34" charset="0"/>
              </a:rPr>
              <a:t>Công</a:t>
            </a:r>
            <a:r>
              <a:rPr lang="en-US" sz="2400" b="1" dirty="0">
                <a:solidFill>
                  <a:srgbClr val="C00000"/>
                </a:solidFill>
                <a:latin typeface="Tahoma" panose="020B0604030504040204" pitchFamily="34" charset="0"/>
              </a:rPr>
              <a:t>:</a:t>
            </a:r>
            <a:endParaRPr lang="vi-VN" sz="2400" b="1" dirty="0">
              <a:solidFill>
                <a:srgbClr val="C00000"/>
              </a:solidFill>
              <a:latin typeface="Tahoma" panose="020B0604030504040204" pitchFamily="34" charset="0"/>
            </a:endParaRPr>
          </a:p>
        </p:txBody>
      </p:sp>
      <p:sp>
        <p:nvSpPr>
          <p:cNvPr id="57" name="TextBox 56">
            <a:extLst>
              <a:ext uri="{FF2B5EF4-FFF2-40B4-BE49-F238E27FC236}">
                <a16:creationId xmlns:a16="http://schemas.microsoft.com/office/drawing/2014/main" id="{67D7DF4C-1512-4063-9C4D-A7841686B3FF}"/>
              </a:ext>
            </a:extLst>
          </p:cNvPr>
          <p:cNvSpPr txBox="1"/>
          <p:nvPr/>
        </p:nvSpPr>
        <p:spPr>
          <a:xfrm>
            <a:off x="2646331" y="2440206"/>
            <a:ext cx="4054888" cy="461665"/>
          </a:xfrm>
          <a:prstGeom prst="rect">
            <a:avLst/>
          </a:prstGeom>
          <a:noFill/>
        </p:spPr>
        <p:txBody>
          <a:bodyPr wrap="square">
            <a:spAutoFit/>
          </a:bodyPr>
          <a:lstStyle/>
          <a:p>
            <a:r>
              <a:rPr lang="en-US" sz="2400" b="1" dirty="0" err="1">
                <a:solidFill>
                  <a:srgbClr val="C00000"/>
                </a:solidFill>
                <a:latin typeface="Tahoma" panose="020B0604030504040204" pitchFamily="34" charset="0"/>
              </a:rPr>
              <a:t>Tiểu</a:t>
            </a:r>
            <a:r>
              <a:rPr lang="en-US" sz="2400" b="1" dirty="0">
                <a:solidFill>
                  <a:srgbClr val="C00000"/>
                </a:solidFill>
                <a:latin typeface="Tahoma" panose="020B0604030504040204" pitchFamily="34" charset="0"/>
              </a:rPr>
              <a:t> </a:t>
            </a:r>
            <a:r>
              <a:rPr lang="en-US" sz="2400" b="1" dirty="0" err="1">
                <a:solidFill>
                  <a:srgbClr val="C00000"/>
                </a:solidFill>
                <a:latin typeface="Tahoma" panose="020B0604030504040204" pitchFamily="34" charset="0"/>
              </a:rPr>
              <a:t>học</a:t>
            </a:r>
            <a:r>
              <a:rPr lang="en-US" sz="2400" b="1" dirty="0">
                <a:solidFill>
                  <a:srgbClr val="C00000"/>
                </a:solidFill>
                <a:latin typeface="Tahoma" panose="020B0604030504040204" pitchFamily="34" charset="0"/>
              </a:rPr>
              <a:t> </a:t>
            </a:r>
            <a:r>
              <a:rPr lang="en-US" sz="2400" b="1" dirty="0" err="1">
                <a:solidFill>
                  <a:srgbClr val="C00000"/>
                </a:solidFill>
                <a:latin typeface="Tahoma" panose="020B0604030504040204" pitchFamily="34" charset="0"/>
              </a:rPr>
              <a:t>Thắng</a:t>
            </a:r>
            <a:r>
              <a:rPr lang="en-US" sz="2400" b="1" dirty="0">
                <a:solidFill>
                  <a:srgbClr val="C00000"/>
                </a:solidFill>
                <a:latin typeface="Tahoma" panose="020B0604030504040204" pitchFamily="34" charset="0"/>
              </a:rPr>
              <a:t> </a:t>
            </a:r>
            <a:r>
              <a:rPr lang="en-US" sz="2400" b="1" dirty="0" err="1">
                <a:solidFill>
                  <a:srgbClr val="C00000"/>
                </a:solidFill>
                <a:latin typeface="Tahoma" panose="020B0604030504040204" pitchFamily="34" charset="0"/>
              </a:rPr>
              <a:t>Lợi</a:t>
            </a:r>
            <a:r>
              <a:rPr lang="en-US" sz="2400" b="1" dirty="0">
                <a:solidFill>
                  <a:srgbClr val="C00000"/>
                </a:solidFill>
                <a:latin typeface="Tahoma" panose="020B0604030504040204" pitchFamily="34" charset="0"/>
              </a:rPr>
              <a:t>:</a:t>
            </a:r>
            <a:endParaRPr lang="vi-VN" sz="2400" b="1" dirty="0">
              <a:solidFill>
                <a:srgbClr val="C00000"/>
              </a:solidFill>
              <a:latin typeface="Tahoma" panose="020B0604030504040204" pitchFamily="34" charset="0"/>
            </a:endParaRPr>
          </a:p>
        </p:txBody>
      </p:sp>
      <p:grpSp>
        <p:nvGrpSpPr>
          <p:cNvPr id="15" name="Group 14">
            <a:extLst>
              <a:ext uri="{FF2B5EF4-FFF2-40B4-BE49-F238E27FC236}">
                <a16:creationId xmlns:a16="http://schemas.microsoft.com/office/drawing/2014/main" id="{F6FCB3E7-7A99-49DB-B7DD-D2CF73A8AE52}"/>
              </a:ext>
            </a:extLst>
          </p:cNvPr>
          <p:cNvGrpSpPr/>
          <p:nvPr/>
        </p:nvGrpSpPr>
        <p:grpSpPr>
          <a:xfrm>
            <a:off x="6222354" y="2041084"/>
            <a:ext cx="3379717" cy="296610"/>
            <a:chOff x="6728119" y="4894603"/>
            <a:chExt cx="3190188" cy="296610"/>
          </a:xfrm>
        </p:grpSpPr>
        <p:cxnSp>
          <p:nvCxnSpPr>
            <p:cNvPr id="11" name="Straight Connector 10">
              <a:extLst>
                <a:ext uri="{FF2B5EF4-FFF2-40B4-BE49-F238E27FC236}">
                  <a16:creationId xmlns:a16="http://schemas.microsoft.com/office/drawing/2014/main" id="{B38BD138-5E9C-4788-BB68-9EABE732CE6D}"/>
                </a:ext>
              </a:extLst>
            </p:cNvPr>
            <p:cNvCxnSpPr/>
            <p:nvPr/>
          </p:nvCxnSpPr>
          <p:spPr>
            <a:xfrm>
              <a:off x="6739283" y="5057578"/>
              <a:ext cx="3179024"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EB57513C-F138-48D6-A06D-BBF449390A02}"/>
                </a:ext>
              </a:extLst>
            </p:cNvPr>
            <p:cNvCxnSpPr>
              <a:cxnSpLocks/>
            </p:cNvCxnSpPr>
            <p:nvPr/>
          </p:nvCxnSpPr>
          <p:spPr>
            <a:xfrm flipV="1">
              <a:off x="6728119" y="4894603"/>
              <a:ext cx="0" cy="292320"/>
            </a:xfrm>
            <a:prstGeom prst="line">
              <a:avLst/>
            </a:prstGeom>
            <a:ln w="38100"/>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E355C98F-C593-406E-B4A7-1096445386F7}"/>
                </a:ext>
              </a:extLst>
            </p:cNvPr>
            <p:cNvCxnSpPr>
              <a:cxnSpLocks/>
            </p:cNvCxnSpPr>
            <p:nvPr/>
          </p:nvCxnSpPr>
          <p:spPr>
            <a:xfrm flipV="1">
              <a:off x="9904040" y="4898893"/>
              <a:ext cx="0" cy="292320"/>
            </a:xfrm>
            <a:prstGeom prst="line">
              <a:avLst/>
            </a:prstGeom>
            <a:ln w="38100"/>
          </p:spPr>
          <p:style>
            <a:lnRef idx="1">
              <a:schemeClr val="dk1"/>
            </a:lnRef>
            <a:fillRef idx="0">
              <a:schemeClr val="dk1"/>
            </a:fillRef>
            <a:effectRef idx="0">
              <a:schemeClr val="dk1"/>
            </a:effectRef>
            <a:fontRef idx="minor">
              <a:schemeClr val="tx1"/>
            </a:fontRef>
          </p:style>
        </p:cxnSp>
      </p:grpSp>
      <p:cxnSp>
        <p:nvCxnSpPr>
          <p:cNvPr id="85" name="Straight Connector 84">
            <a:extLst>
              <a:ext uri="{FF2B5EF4-FFF2-40B4-BE49-F238E27FC236}">
                <a16:creationId xmlns:a16="http://schemas.microsoft.com/office/drawing/2014/main" id="{E5AFEB96-1665-4478-AE84-37B723E9C730}"/>
              </a:ext>
            </a:extLst>
          </p:cNvPr>
          <p:cNvCxnSpPr>
            <a:cxnSpLocks/>
          </p:cNvCxnSpPr>
          <p:nvPr/>
        </p:nvCxnSpPr>
        <p:spPr>
          <a:xfrm flipV="1">
            <a:off x="8300689" y="2056087"/>
            <a:ext cx="0" cy="292320"/>
          </a:xfrm>
          <a:prstGeom prst="line">
            <a:avLst/>
          </a:prstGeom>
          <a:ln w="38100"/>
        </p:spPr>
        <p:style>
          <a:lnRef idx="1">
            <a:schemeClr val="dk1"/>
          </a:lnRef>
          <a:fillRef idx="0">
            <a:schemeClr val="dk1"/>
          </a:fillRef>
          <a:effectRef idx="0">
            <a:schemeClr val="dk1"/>
          </a:effectRef>
          <a:fontRef idx="minor">
            <a:schemeClr val="tx1"/>
          </a:fontRef>
        </p:style>
      </p:cxnSp>
      <p:grpSp>
        <p:nvGrpSpPr>
          <p:cNvPr id="81" name="Group 80">
            <a:extLst>
              <a:ext uri="{FF2B5EF4-FFF2-40B4-BE49-F238E27FC236}">
                <a16:creationId xmlns:a16="http://schemas.microsoft.com/office/drawing/2014/main" id="{F4887C67-C138-40CE-BC47-66799A52779E}"/>
              </a:ext>
            </a:extLst>
          </p:cNvPr>
          <p:cNvGrpSpPr/>
          <p:nvPr/>
        </p:nvGrpSpPr>
        <p:grpSpPr>
          <a:xfrm>
            <a:off x="6228408" y="2552269"/>
            <a:ext cx="2092601" cy="263313"/>
            <a:chOff x="6728119" y="4894603"/>
            <a:chExt cx="3190188" cy="296610"/>
          </a:xfrm>
        </p:grpSpPr>
        <p:cxnSp>
          <p:nvCxnSpPr>
            <p:cNvPr id="82" name="Straight Connector 81">
              <a:extLst>
                <a:ext uri="{FF2B5EF4-FFF2-40B4-BE49-F238E27FC236}">
                  <a16:creationId xmlns:a16="http://schemas.microsoft.com/office/drawing/2014/main" id="{DC80EF1A-FC57-4823-9564-C441B85E1AC1}"/>
                </a:ext>
              </a:extLst>
            </p:cNvPr>
            <p:cNvCxnSpPr/>
            <p:nvPr/>
          </p:nvCxnSpPr>
          <p:spPr>
            <a:xfrm>
              <a:off x="6739283" y="5057578"/>
              <a:ext cx="3179024"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C30974A3-5F7F-4FBA-B28C-EFBA592CC243}"/>
                </a:ext>
              </a:extLst>
            </p:cNvPr>
            <p:cNvCxnSpPr>
              <a:cxnSpLocks/>
            </p:cNvCxnSpPr>
            <p:nvPr/>
          </p:nvCxnSpPr>
          <p:spPr>
            <a:xfrm flipV="1">
              <a:off x="6728119" y="4894603"/>
              <a:ext cx="0" cy="292320"/>
            </a:xfrm>
            <a:prstGeom prst="line">
              <a:avLst/>
            </a:prstGeom>
            <a:ln w="38100"/>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91E26A42-E916-4917-ADC3-62F272FCB2F8}"/>
                </a:ext>
              </a:extLst>
            </p:cNvPr>
            <p:cNvCxnSpPr>
              <a:cxnSpLocks/>
            </p:cNvCxnSpPr>
            <p:nvPr/>
          </p:nvCxnSpPr>
          <p:spPr>
            <a:xfrm flipV="1">
              <a:off x="9904040" y="4898893"/>
              <a:ext cx="0" cy="292320"/>
            </a:xfrm>
            <a:prstGeom prst="line">
              <a:avLst/>
            </a:prstGeom>
            <a:ln w="38100"/>
          </p:spPr>
          <p:style>
            <a:lnRef idx="1">
              <a:schemeClr val="dk1"/>
            </a:lnRef>
            <a:fillRef idx="0">
              <a:schemeClr val="dk1"/>
            </a:fillRef>
            <a:effectRef idx="0">
              <a:schemeClr val="dk1"/>
            </a:effectRef>
            <a:fontRef idx="minor">
              <a:schemeClr val="tx1"/>
            </a:fontRef>
          </p:style>
        </p:cxnSp>
      </p:grpSp>
      <p:sp>
        <p:nvSpPr>
          <p:cNvPr id="17" name="Right Brace 16">
            <a:extLst>
              <a:ext uri="{FF2B5EF4-FFF2-40B4-BE49-F238E27FC236}">
                <a16:creationId xmlns:a16="http://schemas.microsoft.com/office/drawing/2014/main" id="{720DAFB3-6604-4B50-B26F-F4B350DD9226}"/>
              </a:ext>
            </a:extLst>
          </p:cNvPr>
          <p:cNvSpPr/>
          <p:nvPr/>
        </p:nvSpPr>
        <p:spPr>
          <a:xfrm rot="16200000">
            <a:off x="7830552" y="428465"/>
            <a:ext cx="166977" cy="3361043"/>
          </a:xfrm>
          <a:prstGeom prst="rightBrace">
            <a:avLst>
              <a:gd name="adj1" fmla="val 59888"/>
              <a:gd name="adj2" fmla="val 48522"/>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7" name="Right Brace 86">
            <a:extLst>
              <a:ext uri="{FF2B5EF4-FFF2-40B4-BE49-F238E27FC236}">
                <a16:creationId xmlns:a16="http://schemas.microsoft.com/office/drawing/2014/main" id="{B8ED774A-4EDC-4B69-878E-DAE323CBCFF3}"/>
              </a:ext>
            </a:extLst>
          </p:cNvPr>
          <p:cNvSpPr/>
          <p:nvPr/>
        </p:nvSpPr>
        <p:spPr>
          <a:xfrm rot="5400000" flipV="1">
            <a:off x="8864134" y="1638802"/>
            <a:ext cx="166980" cy="1293870"/>
          </a:xfrm>
          <a:prstGeom prst="rightBrace">
            <a:avLst>
              <a:gd name="adj1" fmla="val 59888"/>
              <a:gd name="adj2" fmla="val 48522"/>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8" name="Right Brace 87">
            <a:extLst>
              <a:ext uri="{FF2B5EF4-FFF2-40B4-BE49-F238E27FC236}">
                <a16:creationId xmlns:a16="http://schemas.microsoft.com/office/drawing/2014/main" id="{2EF2AEBD-E291-44B8-8D29-F1AB3C707830}"/>
              </a:ext>
            </a:extLst>
          </p:cNvPr>
          <p:cNvSpPr/>
          <p:nvPr/>
        </p:nvSpPr>
        <p:spPr>
          <a:xfrm>
            <a:off x="9594561" y="1877001"/>
            <a:ext cx="203726" cy="1010752"/>
          </a:xfrm>
          <a:prstGeom prst="rightBrace">
            <a:avLst>
              <a:gd name="adj1" fmla="val 120367"/>
              <a:gd name="adj2" fmla="val 48522"/>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9" name="TextBox 88">
            <a:extLst>
              <a:ext uri="{FF2B5EF4-FFF2-40B4-BE49-F238E27FC236}">
                <a16:creationId xmlns:a16="http://schemas.microsoft.com/office/drawing/2014/main" id="{FD464A5C-3CC1-4EC0-BD8C-0643BB4DDCCD}"/>
              </a:ext>
            </a:extLst>
          </p:cNvPr>
          <p:cNvSpPr txBox="1"/>
          <p:nvPr/>
        </p:nvSpPr>
        <p:spPr>
          <a:xfrm>
            <a:off x="6701219" y="1510489"/>
            <a:ext cx="2789700" cy="461665"/>
          </a:xfrm>
          <a:prstGeom prst="rect">
            <a:avLst/>
          </a:prstGeom>
          <a:noFill/>
        </p:spPr>
        <p:txBody>
          <a:bodyPr wrap="square">
            <a:spAutoFit/>
          </a:bodyPr>
          <a:lstStyle/>
          <a:p>
            <a:pPr indent="355600" algn="just"/>
            <a:r>
              <a:rPr lang="en-US" sz="2400" dirty="0">
                <a:solidFill>
                  <a:srgbClr val="C00000"/>
                </a:solidFill>
                <a:latin typeface="Tahoma" panose="020B0604030504040204" pitchFamily="34" charset="0"/>
              </a:rPr>
              <a:t>1475 </a:t>
            </a:r>
            <a:r>
              <a:rPr lang="en-US" sz="2400" dirty="0" err="1">
                <a:solidFill>
                  <a:srgbClr val="C00000"/>
                </a:solidFill>
                <a:latin typeface="Tahoma" panose="020B0604030504040204" pitchFamily="34" charset="0"/>
              </a:rPr>
              <a:t>quyển</a:t>
            </a:r>
            <a:r>
              <a:rPr lang="en-US" sz="2400" dirty="0">
                <a:solidFill>
                  <a:srgbClr val="C00000"/>
                </a:solidFill>
                <a:latin typeface="Tahoma" panose="020B0604030504040204" pitchFamily="34" charset="0"/>
              </a:rPr>
              <a:t> </a:t>
            </a:r>
            <a:r>
              <a:rPr lang="en-US" sz="2400" dirty="0" err="1">
                <a:solidFill>
                  <a:srgbClr val="C00000"/>
                </a:solidFill>
                <a:latin typeface="Tahoma" panose="020B0604030504040204" pitchFamily="34" charset="0"/>
              </a:rPr>
              <a:t>vở</a:t>
            </a:r>
            <a:endParaRPr lang="vi-VN" sz="2400" dirty="0">
              <a:solidFill>
                <a:srgbClr val="C00000"/>
              </a:solidFill>
              <a:latin typeface="Tahoma" panose="020B0604030504040204" pitchFamily="34" charset="0"/>
            </a:endParaRPr>
          </a:p>
        </p:txBody>
      </p:sp>
      <p:sp>
        <p:nvSpPr>
          <p:cNvPr id="90" name="TextBox 89">
            <a:extLst>
              <a:ext uri="{FF2B5EF4-FFF2-40B4-BE49-F238E27FC236}">
                <a16:creationId xmlns:a16="http://schemas.microsoft.com/office/drawing/2014/main" id="{182054A1-0670-477B-9552-7D18F4A4A1F3}"/>
              </a:ext>
            </a:extLst>
          </p:cNvPr>
          <p:cNvSpPr txBox="1"/>
          <p:nvPr/>
        </p:nvSpPr>
        <p:spPr>
          <a:xfrm>
            <a:off x="8181504" y="2428266"/>
            <a:ext cx="1435157" cy="707886"/>
          </a:xfrm>
          <a:prstGeom prst="rect">
            <a:avLst/>
          </a:prstGeom>
          <a:noFill/>
        </p:spPr>
        <p:txBody>
          <a:bodyPr wrap="square">
            <a:spAutoFit/>
          </a:bodyPr>
          <a:lstStyle/>
          <a:p>
            <a:pPr algn="ctr"/>
            <a:r>
              <a:rPr lang="en-US" sz="2000" dirty="0">
                <a:solidFill>
                  <a:srgbClr val="C00000"/>
                </a:solidFill>
                <a:latin typeface="Tahoma" panose="020B0604030504040204" pitchFamily="34" charset="0"/>
              </a:rPr>
              <a:t>184 </a:t>
            </a:r>
          </a:p>
          <a:p>
            <a:pPr algn="ctr"/>
            <a:r>
              <a:rPr lang="en-US" sz="2000" dirty="0" err="1">
                <a:solidFill>
                  <a:srgbClr val="C00000"/>
                </a:solidFill>
                <a:latin typeface="Tahoma" panose="020B0604030504040204" pitchFamily="34" charset="0"/>
              </a:rPr>
              <a:t>quyển</a:t>
            </a:r>
            <a:r>
              <a:rPr lang="en-US" sz="2000" dirty="0">
                <a:solidFill>
                  <a:srgbClr val="C00000"/>
                </a:solidFill>
                <a:latin typeface="Tahoma" panose="020B0604030504040204" pitchFamily="34" charset="0"/>
              </a:rPr>
              <a:t> </a:t>
            </a:r>
            <a:r>
              <a:rPr lang="en-US" sz="2000" dirty="0" err="1">
                <a:solidFill>
                  <a:srgbClr val="C00000"/>
                </a:solidFill>
                <a:latin typeface="Tahoma" panose="020B0604030504040204" pitchFamily="34" charset="0"/>
              </a:rPr>
              <a:t>vở</a:t>
            </a:r>
            <a:endParaRPr lang="vi-VN" sz="2000" dirty="0">
              <a:solidFill>
                <a:srgbClr val="C00000"/>
              </a:solidFill>
              <a:latin typeface="Tahoma" panose="020B0604030504040204" pitchFamily="34" charset="0"/>
            </a:endParaRPr>
          </a:p>
        </p:txBody>
      </p:sp>
      <p:sp>
        <p:nvSpPr>
          <p:cNvPr id="91" name="TextBox 90">
            <a:extLst>
              <a:ext uri="{FF2B5EF4-FFF2-40B4-BE49-F238E27FC236}">
                <a16:creationId xmlns:a16="http://schemas.microsoft.com/office/drawing/2014/main" id="{D44A1A59-43E9-49D9-B5FD-4861F88CB80D}"/>
              </a:ext>
            </a:extLst>
          </p:cNvPr>
          <p:cNvSpPr txBox="1"/>
          <p:nvPr/>
        </p:nvSpPr>
        <p:spPr>
          <a:xfrm>
            <a:off x="9506833" y="2099807"/>
            <a:ext cx="2125129" cy="461665"/>
          </a:xfrm>
          <a:prstGeom prst="rect">
            <a:avLst/>
          </a:prstGeom>
          <a:noFill/>
        </p:spPr>
        <p:txBody>
          <a:bodyPr wrap="square">
            <a:spAutoFit/>
          </a:bodyPr>
          <a:lstStyle/>
          <a:p>
            <a:pPr indent="355600" algn="just"/>
            <a:r>
              <a:rPr lang="en-US" sz="2400" dirty="0">
                <a:solidFill>
                  <a:srgbClr val="C00000"/>
                </a:solidFill>
                <a:latin typeface="Tahoma" panose="020B0604030504040204" pitchFamily="34" charset="0"/>
              </a:rPr>
              <a:t>? </a:t>
            </a:r>
            <a:r>
              <a:rPr lang="en-US" sz="2400" dirty="0" err="1">
                <a:solidFill>
                  <a:srgbClr val="C00000"/>
                </a:solidFill>
                <a:latin typeface="Tahoma" panose="020B0604030504040204" pitchFamily="34" charset="0"/>
              </a:rPr>
              <a:t>quyển</a:t>
            </a:r>
            <a:r>
              <a:rPr lang="en-US" sz="2400" dirty="0">
                <a:solidFill>
                  <a:srgbClr val="C00000"/>
                </a:solidFill>
                <a:latin typeface="Tahoma" panose="020B0604030504040204" pitchFamily="34" charset="0"/>
              </a:rPr>
              <a:t> </a:t>
            </a:r>
            <a:r>
              <a:rPr lang="en-US" sz="2400" dirty="0" err="1">
                <a:solidFill>
                  <a:srgbClr val="C00000"/>
                </a:solidFill>
                <a:latin typeface="Tahoma" panose="020B0604030504040204" pitchFamily="34" charset="0"/>
              </a:rPr>
              <a:t>vở</a:t>
            </a:r>
            <a:endParaRPr lang="vi-VN" sz="2400" dirty="0">
              <a:solidFill>
                <a:srgbClr val="C00000"/>
              </a:solidFill>
              <a:latin typeface="Tahoma" panose="020B0604030504040204" pitchFamily="34" charset="0"/>
            </a:endParaRPr>
          </a:p>
        </p:txBody>
      </p:sp>
      <p:sp>
        <p:nvSpPr>
          <p:cNvPr id="86" name="TextBox 85">
            <a:extLst>
              <a:ext uri="{FF2B5EF4-FFF2-40B4-BE49-F238E27FC236}">
                <a16:creationId xmlns:a16="http://schemas.microsoft.com/office/drawing/2014/main" id="{291AAD24-625A-43D4-9C1D-6A5F64C269E3}"/>
              </a:ext>
            </a:extLst>
          </p:cNvPr>
          <p:cNvSpPr txBox="1"/>
          <p:nvPr/>
        </p:nvSpPr>
        <p:spPr>
          <a:xfrm>
            <a:off x="1887948" y="3196495"/>
            <a:ext cx="5356639" cy="830997"/>
          </a:xfrm>
          <a:prstGeom prst="rect">
            <a:avLst/>
          </a:prstGeom>
          <a:noFill/>
        </p:spPr>
        <p:txBody>
          <a:bodyPr wrap="square">
            <a:spAutoFit/>
          </a:bodyPr>
          <a:lstStyle/>
          <a:p>
            <a:r>
              <a:rPr lang="en-US" sz="2400" b="1" dirty="0" err="1">
                <a:solidFill>
                  <a:srgbClr val="002060"/>
                </a:solidFill>
                <a:latin typeface="Tahoma" panose="020B0604030504040204" pitchFamily="34" charset="0"/>
              </a:rPr>
              <a:t>Trường</a:t>
            </a:r>
            <a:r>
              <a:rPr lang="en-US" sz="2400" b="1" dirty="0">
                <a:solidFill>
                  <a:srgbClr val="002060"/>
                </a:solidFill>
                <a:latin typeface="Tahoma" panose="020B0604030504040204" pitchFamily="34" charset="0"/>
              </a:rPr>
              <a:t> </a:t>
            </a:r>
            <a:r>
              <a:rPr lang="en-US" sz="2400" b="1" dirty="0" err="1">
                <a:solidFill>
                  <a:srgbClr val="002060"/>
                </a:solidFill>
                <a:latin typeface="Tahoma" panose="020B0604030504040204" pitchFamily="34" charset="0"/>
              </a:rPr>
              <a:t>Tiểu</a:t>
            </a:r>
            <a:r>
              <a:rPr lang="en-US" sz="2400" b="1" dirty="0">
                <a:solidFill>
                  <a:srgbClr val="002060"/>
                </a:solidFill>
                <a:latin typeface="Tahoma" panose="020B0604030504040204" pitchFamily="34" charset="0"/>
              </a:rPr>
              <a:t> </a:t>
            </a:r>
            <a:r>
              <a:rPr lang="en-US" sz="2400" b="1" dirty="0" err="1">
                <a:solidFill>
                  <a:srgbClr val="002060"/>
                </a:solidFill>
                <a:latin typeface="Tahoma" panose="020B0604030504040204" pitchFamily="34" charset="0"/>
              </a:rPr>
              <a:t>học</a:t>
            </a:r>
            <a:r>
              <a:rPr lang="en-US" sz="2400" b="1" dirty="0">
                <a:solidFill>
                  <a:srgbClr val="002060"/>
                </a:solidFill>
                <a:latin typeface="Tahoma" panose="020B0604030504040204" pitchFamily="34" charset="0"/>
              </a:rPr>
              <a:t> </a:t>
            </a:r>
            <a:r>
              <a:rPr lang="en-US" sz="2400" b="1" dirty="0" err="1">
                <a:solidFill>
                  <a:srgbClr val="002060"/>
                </a:solidFill>
                <a:latin typeface="Tahoma" panose="020B0604030504040204" pitchFamily="34" charset="0"/>
              </a:rPr>
              <a:t>Thắng</a:t>
            </a:r>
            <a:r>
              <a:rPr lang="en-US" sz="2400" b="1" dirty="0">
                <a:solidFill>
                  <a:srgbClr val="002060"/>
                </a:solidFill>
                <a:latin typeface="Tahoma" panose="020B0604030504040204" pitchFamily="34" charset="0"/>
              </a:rPr>
              <a:t> </a:t>
            </a:r>
            <a:r>
              <a:rPr lang="en-US" sz="2400" b="1" dirty="0" err="1">
                <a:solidFill>
                  <a:srgbClr val="002060"/>
                </a:solidFill>
                <a:latin typeface="Tahoma" panose="020B0604030504040204" pitchFamily="34" charset="0"/>
              </a:rPr>
              <a:t>Lợi</a:t>
            </a:r>
            <a:r>
              <a:rPr lang="en-US" sz="2400" b="1" dirty="0">
                <a:solidFill>
                  <a:srgbClr val="002060"/>
                </a:solidFill>
                <a:latin typeface="Tahoma" panose="020B0604030504040204" pitchFamily="34" charset="0"/>
              </a:rPr>
              <a:t> </a:t>
            </a:r>
            <a:r>
              <a:rPr lang="en-US" sz="2400" b="1" dirty="0" err="1">
                <a:solidFill>
                  <a:srgbClr val="002060"/>
                </a:solidFill>
                <a:latin typeface="Tahoma" panose="020B0604030504040204" pitchFamily="34" charset="0"/>
              </a:rPr>
              <a:t>quyên</a:t>
            </a:r>
            <a:r>
              <a:rPr lang="en-US" sz="2400" b="1" dirty="0">
                <a:solidFill>
                  <a:srgbClr val="002060"/>
                </a:solidFill>
                <a:latin typeface="Tahoma" panose="020B0604030504040204" pitchFamily="34" charset="0"/>
              </a:rPr>
              <a:t> </a:t>
            </a:r>
            <a:r>
              <a:rPr lang="en-US" sz="2400" b="1" dirty="0" err="1">
                <a:solidFill>
                  <a:srgbClr val="002060"/>
                </a:solidFill>
                <a:latin typeface="Tahoma" panose="020B0604030504040204" pitchFamily="34" charset="0"/>
              </a:rPr>
              <a:t>góp</a:t>
            </a:r>
            <a:r>
              <a:rPr lang="en-US" sz="2400" b="1" dirty="0">
                <a:solidFill>
                  <a:srgbClr val="002060"/>
                </a:solidFill>
                <a:latin typeface="Tahoma" panose="020B0604030504040204" pitchFamily="34" charset="0"/>
              </a:rPr>
              <a:t> </a:t>
            </a:r>
            <a:r>
              <a:rPr lang="en-US" sz="2400" b="1" dirty="0" err="1">
                <a:solidFill>
                  <a:srgbClr val="002060"/>
                </a:solidFill>
                <a:latin typeface="Tahoma" panose="020B0604030504040204" pitchFamily="34" charset="0"/>
              </a:rPr>
              <a:t>được</a:t>
            </a:r>
            <a:r>
              <a:rPr lang="en-US" sz="2400" b="1" dirty="0">
                <a:solidFill>
                  <a:srgbClr val="002060"/>
                </a:solidFill>
                <a:latin typeface="Tahoma" panose="020B0604030504040204" pitchFamily="34" charset="0"/>
              </a:rPr>
              <a:t> </a:t>
            </a:r>
            <a:r>
              <a:rPr lang="en-US" sz="2400" b="1" dirty="0" err="1">
                <a:solidFill>
                  <a:srgbClr val="002060"/>
                </a:solidFill>
                <a:latin typeface="Tahoma" panose="020B0604030504040204" pitchFamily="34" charset="0"/>
              </a:rPr>
              <a:t>là</a:t>
            </a:r>
            <a:r>
              <a:rPr lang="en-US" sz="2400" b="1" dirty="0">
                <a:solidFill>
                  <a:srgbClr val="002060"/>
                </a:solidFill>
                <a:latin typeface="Tahoma" panose="020B0604030504040204" pitchFamily="34" charset="0"/>
              </a:rPr>
              <a:t>:</a:t>
            </a:r>
          </a:p>
        </p:txBody>
      </p:sp>
      <p:sp>
        <p:nvSpPr>
          <p:cNvPr id="92" name="TextBox 91">
            <a:extLst>
              <a:ext uri="{FF2B5EF4-FFF2-40B4-BE49-F238E27FC236}">
                <a16:creationId xmlns:a16="http://schemas.microsoft.com/office/drawing/2014/main" id="{2BFB1382-783A-49F2-8DDA-F7D5704C6B35}"/>
              </a:ext>
            </a:extLst>
          </p:cNvPr>
          <p:cNvSpPr txBox="1"/>
          <p:nvPr/>
        </p:nvSpPr>
        <p:spPr>
          <a:xfrm>
            <a:off x="7278370" y="3218868"/>
            <a:ext cx="4749537" cy="830997"/>
          </a:xfrm>
          <a:prstGeom prst="rect">
            <a:avLst/>
          </a:prstGeom>
          <a:noFill/>
        </p:spPr>
        <p:txBody>
          <a:bodyPr wrap="square">
            <a:spAutoFit/>
          </a:bodyPr>
          <a:lstStyle/>
          <a:p>
            <a:r>
              <a:rPr lang="vi-VN" sz="2400" b="1" dirty="0">
                <a:solidFill>
                  <a:schemeClr val="accent6">
                    <a:lumMod val="75000"/>
                  </a:schemeClr>
                </a:solidFill>
                <a:latin typeface="Tahoma" panose="020B0604030504040204" pitchFamily="34" charset="0"/>
              </a:rPr>
              <a:t>Cả hai trường quyên góp được là</a:t>
            </a:r>
            <a:r>
              <a:rPr lang="en-US" sz="2400" b="1" dirty="0">
                <a:solidFill>
                  <a:schemeClr val="accent6">
                    <a:lumMod val="75000"/>
                  </a:schemeClr>
                </a:solidFill>
                <a:latin typeface="Tahoma" panose="020B0604030504040204" pitchFamily="34" charset="0"/>
              </a:rPr>
              <a:t>:</a:t>
            </a:r>
          </a:p>
        </p:txBody>
      </p:sp>
      <p:sp>
        <p:nvSpPr>
          <p:cNvPr id="93" name="TextBox 92">
            <a:extLst>
              <a:ext uri="{FF2B5EF4-FFF2-40B4-BE49-F238E27FC236}">
                <a16:creationId xmlns:a16="http://schemas.microsoft.com/office/drawing/2014/main" id="{BF12C7D5-2794-4DCE-BF51-197ED30DEB11}"/>
              </a:ext>
            </a:extLst>
          </p:cNvPr>
          <p:cNvSpPr txBox="1"/>
          <p:nvPr/>
        </p:nvSpPr>
        <p:spPr>
          <a:xfrm>
            <a:off x="2059529" y="4061293"/>
            <a:ext cx="4923395" cy="461665"/>
          </a:xfrm>
          <a:prstGeom prst="rect">
            <a:avLst/>
          </a:prstGeom>
          <a:noFill/>
        </p:spPr>
        <p:txBody>
          <a:bodyPr wrap="square">
            <a:spAutoFit/>
          </a:bodyPr>
          <a:lstStyle/>
          <a:p>
            <a:r>
              <a:rPr lang="en-US" sz="2400" b="1" dirty="0">
                <a:solidFill>
                  <a:srgbClr val="002060"/>
                </a:solidFill>
                <a:latin typeface="Tahoma" panose="020B0604030504040204" pitchFamily="34" charset="0"/>
              </a:rPr>
              <a:t>1475 – 184 = 1291 (</a:t>
            </a:r>
            <a:r>
              <a:rPr lang="en-US" sz="2400" b="1" dirty="0" err="1">
                <a:solidFill>
                  <a:srgbClr val="002060"/>
                </a:solidFill>
                <a:latin typeface="Tahoma" panose="020B0604030504040204" pitchFamily="34" charset="0"/>
              </a:rPr>
              <a:t>quyển</a:t>
            </a:r>
            <a:r>
              <a:rPr lang="en-US" sz="2400" b="1" dirty="0">
                <a:solidFill>
                  <a:srgbClr val="002060"/>
                </a:solidFill>
                <a:latin typeface="Tahoma" panose="020B0604030504040204" pitchFamily="34" charset="0"/>
              </a:rPr>
              <a:t> </a:t>
            </a:r>
            <a:r>
              <a:rPr lang="en-US" sz="2400" b="1" dirty="0" err="1">
                <a:solidFill>
                  <a:srgbClr val="002060"/>
                </a:solidFill>
                <a:latin typeface="Tahoma" panose="020B0604030504040204" pitchFamily="34" charset="0"/>
              </a:rPr>
              <a:t>vở</a:t>
            </a:r>
            <a:r>
              <a:rPr lang="en-US" sz="2400" b="1" dirty="0">
                <a:solidFill>
                  <a:srgbClr val="002060"/>
                </a:solidFill>
                <a:latin typeface="Tahoma" panose="020B0604030504040204" pitchFamily="34" charset="0"/>
              </a:rPr>
              <a:t>)</a:t>
            </a:r>
          </a:p>
        </p:txBody>
      </p:sp>
      <p:sp>
        <p:nvSpPr>
          <p:cNvPr id="94" name="TextBox 93">
            <a:extLst>
              <a:ext uri="{FF2B5EF4-FFF2-40B4-BE49-F238E27FC236}">
                <a16:creationId xmlns:a16="http://schemas.microsoft.com/office/drawing/2014/main" id="{64731343-F42B-460F-B3FA-83AB4866F411}"/>
              </a:ext>
            </a:extLst>
          </p:cNvPr>
          <p:cNvSpPr txBox="1"/>
          <p:nvPr/>
        </p:nvSpPr>
        <p:spPr>
          <a:xfrm>
            <a:off x="1988372" y="5052225"/>
            <a:ext cx="5264275" cy="461665"/>
          </a:xfrm>
          <a:prstGeom prst="rect">
            <a:avLst/>
          </a:prstGeom>
          <a:noFill/>
        </p:spPr>
        <p:txBody>
          <a:bodyPr wrap="square">
            <a:spAutoFit/>
          </a:bodyPr>
          <a:lstStyle/>
          <a:p>
            <a:r>
              <a:rPr lang="en-US" sz="2400" b="1" dirty="0">
                <a:solidFill>
                  <a:srgbClr val="002060"/>
                </a:solidFill>
                <a:latin typeface="Tahoma" panose="020B0604030504040204" pitchFamily="34" charset="0"/>
              </a:rPr>
              <a:t>1475 + 1291 = 2766 (</a:t>
            </a:r>
            <a:r>
              <a:rPr lang="en-US" sz="2400" b="1" dirty="0" err="1">
                <a:solidFill>
                  <a:srgbClr val="002060"/>
                </a:solidFill>
                <a:latin typeface="Tahoma" panose="020B0604030504040204" pitchFamily="34" charset="0"/>
              </a:rPr>
              <a:t>quyển</a:t>
            </a:r>
            <a:r>
              <a:rPr lang="en-US" sz="2400" b="1" dirty="0">
                <a:solidFill>
                  <a:srgbClr val="002060"/>
                </a:solidFill>
                <a:latin typeface="Tahoma" panose="020B0604030504040204" pitchFamily="34" charset="0"/>
              </a:rPr>
              <a:t> </a:t>
            </a:r>
            <a:r>
              <a:rPr lang="en-US" sz="2400" b="1" dirty="0" err="1">
                <a:solidFill>
                  <a:srgbClr val="002060"/>
                </a:solidFill>
                <a:latin typeface="Tahoma" panose="020B0604030504040204" pitchFamily="34" charset="0"/>
              </a:rPr>
              <a:t>vở</a:t>
            </a:r>
            <a:r>
              <a:rPr lang="en-US" sz="2400" b="1" dirty="0">
                <a:solidFill>
                  <a:srgbClr val="002060"/>
                </a:solidFill>
                <a:latin typeface="Tahoma" panose="020B0604030504040204" pitchFamily="34" charset="0"/>
              </a:rPr>
              <a:t>) </a:t>
            </a:r>
          </a:p>
        </p:txBody>
      </p:sp>
      <p:sp>
        <p:nvSpPr>
          <p:cNvPr id="95" name="TextBox 94">
            <a:extLst>
              <a:ext uri="{FF2B5EF4-FFF2-40B4-BE49-F238E27FC236}">
                <a16:creationId xmlns:a16="http://schemas.microsoft.com/office/drawing/2014/main" id="{DC1CC32B-B06F-4935-9D79-C422C0C473B9}"/>
              </a:ext>
            </a:extLst>
          </p:cNvPr>
          <p:cNvSpPr txBox="1"/>
          <p:nvPr/>
        </p:nvSpPr>
        <p:spPr>
          <a:xfrm>
            <a:off x="2166767" y="5547692"/>
            <a:ext cx="4596227" cy="461665"/>
          </a:xfrm>
          <a:prstGeom prst="rect">
            <a:avLst/>
          </a:prstGeom>
          <a:noFill/>
        </p:spPr>
        <p:txBody>
          <a:bodyPr wrap="square">
            <a:spAutoFit/>
          </a:bodyPr>
          <a:lstStyle/>
          <a:p>
            <a:r>
              <a:rPr lang="en-US" sz="2400" b="1" dirty="0" err="1">
                <a:solidFill>
                  <a:srgbClr val="002060"/>
                </a:solidFill>
                <a:latin typeface="Tahoma" panose="020B0604030504040204" pitchFamily="34" charset="0"/>
              </a:rPr>
              <a:t>Đáp</a:t>
            </a:r>
            <a:r>
              <a:rPr lang="en-US" sz="2400" b="1" dirty="0">
                <a:solidFill>
                  <a:srgbClr val="002060"/>
                </a:solidFill>
                <a:latin typeface="Tahoma" panose="020B0604030504040204" pitchFamily="34" charset="0"/>
              </a:rPr>
              <a:t> </a:t>
            </a:r>
            <a:r>
              <a:rPr lang="en-US" sz="2400" b="1" dirty="0" err="1">
                <a:solidFill>
                  <a:srgbClr val="002060"/>
                </a:solidFill>
                <a:latin typeface="Tahoma" panose="020B0604030504040204" pitchFamily="34" charset="0"/>
              </a:rPr>
              <a:t>số</a:t>
            </a:r>
            <a:r>
              <a:rPr lang="en-US" sz="2400" b="1" dirty="0">
                <a:solidFill>
                  <a:srgbClr val="002060"/>
                </a:solidFill>
                <a:latin typeface="Tahoma" panose="020B0604030504040204" pitchFamily="34" charset="0"/>
              </a:rPr>
              <a:t>: 2766 (</a:t>
            </a:r>
            <a:r>
              <a:rPr lang="en-US" sz="2400" b="1" dirty="0" err="1">
                <a:solidFill>
                  <a:srgbClr val="002060"/>
                </a:solidFill>
                <a:latin typeface="Tahoma" panose="020B0604030504040204" pitchFamily="34" charset="0"/>
              </a:rPr>
              <a:t>quyển</a:t>
            </a:r>
            <a:r>
              <a:rPr lang="en-US" sz="2400" b="1" dirty="0">
                <a:solidFill>
                  <a:srgbClr val="002060"/>
                </a:solidFill>
                <a:latin typeface="Tahoma" panose="020B0604030504040204" pitchFamily="34" charset="0"/>
              </a:rPr>
              <a:t> </a:t>
            </a:r>
            <a:r>
              <a:rPr lang="en-US" sz="2400" b="1" dirty="0" err="1">
                <a:solidFill>
                  <a:srgbClr val="002060"/>
                </a:solidFill>
                <a:latin typeface="Tahoma" panose="020B0604030504040204" pitchFamily="34" charset="0"/>
              </a:rPr>
              <a:t>vở</a:t>
            </a:r>
            <a:r>
              <a:rPr lang="en-US" sz="2400" b="1" dirty="0">
                <a:solidFill>
                  <a:srgbClr val="002060"/>
                </a:solidFill>
                <a:latin typeface="Tahoma" panose="020B0604030504040204" pitchFamily="34" charset="0"/>
              </a:rPr>
              <a:t>) </a:t>
            </a:r>
          </a:p>
        </p:txBody>
      </p:sp>
      <p:sp>
        <p:nvSpPr>
          <p:cNvPr id="96" name="TextBox 95">
            <a:extLst>
              <a:ext uri="{FF2B5EF4-FFF2-40B4-BE49-F238E27FC236}">
                <a16:creationId xmlns:a16="http://schemas.microsoft.com/office/drawing/2014/main" id="{88060E17-4C4A-4109-B44D-188DC471C088}"/>
              </a:ext>
            </a:extLst>
          </p:cNvPr>
          <p:cNvSpPr txBox="1"/>
          <p:nvPr/>
        </p:nvSpPr>
        <p:spPr>
          <a:xfrm>
            <a:off x="7230282" y="4101406"/>
            <a:ext cx="4596982" cy="830997"/>
          </a:xfrm>
          <a:prstGeom prst="rect">
            <a:avLst/>
          </a:prstGeom>
          <a:noFill/>
        </p:spPr>
        <p:txBody>
          <a:bodyPr wrap="square">
            <a:spAutoFit/>
          </a:bodyPr>
          <a:lstStyle/>
          <a:p>
            <a:r>
              <a:rPr lang="en-US" sz="2400" b="1" dirty="0">
                <a:solidFill>
                  <a:schemeClr val="accent6">
                    <a:lumMod val="75000"/>
                  </a:schemeClr>
                </a:solidFill>
                <a:latin typeface="Tahoma" panose="020B0604030504040204" pitchFamily="34" charset="0"/>
              </a:rPr>
              <a:t>1475 + (1475 – 184) = 2766 (</a:t>
            </a:r>
            <a:r>
              <a:rPr lang="en-US" sz="2400" b="1" dirty="0" err="1">
                <a:solidFill>
                  <a:schemeClr val="accent6">
                    <a:lumMod val="75000"/>
                  </a:schemeClr>
                </a:solidFill>
                <a:latin typeface="Tahoma" panose="020B0604030504040204" pitchFamily="34" charset="0"/>
              </a:rPr>
              <a:t>quyển</a:t>
            </a:r>
            <a:r>
              <a:rPr lang="en-US" sz="2400" b="1" dirty="0">
                <a:solidFill>
                  <a:schemeClr val="accent6">
                    <a:lumMod val="75000"/>
                  </a:schemeClr>
                </a:solidFill>
                <a:latin typeface="Tahoma" panose="020B0604030504040204" pitchFamily="34" charset="0"/>
              </a:rPr>
              <a:t> </a:t>
            </a:r>
            <a:r>
              <a:rPr lang="en-US" sz="2400" b="1" dirty="0" err="1">
                <a:solidFill>
                  <a:schemeClr val="accent6">
                    <a:lumMod val="75000"/>
                  </a:schemeClr>
                </a:solidFill>
                <a:latin typeface="Tahoma" panose="020B0604030504040204" pitchFamily="34" charset="0"/>
              </a:rPr>
              <a:t>vở</a:t>
            </a:r>
            <a:r>
              <a:rPr lang="en-US" sz="2400" b="1" dirty="0">
                <a:solidFill>
                  <a:schemeClr val="accent6">
                    <a:lumMod val="75000"/>
                  </a:schemeClr>
                </a:solidFill>
                <a:latin typeface="Tahoma" panose="020B0604030504040204" pitchFamily="34" charset="0"/>
              </a:rPr>
              <a:t>) </a:t>
            </a:r>
          </a:p>
        </p:txBody>
      </p:sp>
      <p:sp>
        <p:nvSpPr>
          <p:cNvPr id="98" name="TextBox 97">
            <a:extLst>
              <a:ext uri="{FF2B5EF4-FFF2-40B4-BE49-F238E27FC236}">
                <a16:creationId xmlns:a16="http://schemas.microsoft.com/office/drawing/2014/main" id="{087DA7F5-D87A-4A01-8D55-CBBA4E7637E3}"/>
              </a:ext>
            </a:extLst>
          </p:cNvPr>
          <p:cNvSpPr txBox="1"/>
          <p:nvPr/>
        </p:nvSpPr>
        <p:spPr>
          <a:xfrm>
            <a:off x="7481714" y="4983944"/>
            <a:ext cx="4112227" cy="461665"/>
          </a:xfrm>
          <a:prstGeom prst="rect">
            <a:avLst/>
          </a:prstGeom>
          <a:noFill/>
        </p:spPr>
        <p:txBody>
          <a:bodyPr wrap="square">
            <a:spAutoFit/>
          </a:bodyPr>
          <a:lstStyle/>
          <a:p>
            <a:r>
              <a:rPr lang="en-US" sz="2400" b="1" dirty="0" err="1">
                <a:solidFill>
                  <a:schemeClr val="accent6">
                    <a:lumMod val="75000"/>
                  </a:schemeClr>
                </a:solidFill>
                <a:latin typeface="Tahoma" panose="020B0604030504040204" pitchFamily="34" charset="0"/>
              </a:rPr>
              <a:t>Đáp</a:t>
            </a:r>
            <a:r>
              <a:rPr lang="en-US" sz="2400" b="1" dirty="0">
                <a:solidFill>
                  <a:schemeClr val="accent6">
                    <a:lumMod val="75000"/>
                  </a:schemeClr>
                </a:solidFill>
                <a:latin typeface="Tahoma" panose="020B0604030504040204" pitchFamily="34" charset="0"/>
              </a:rPr>
              <a:t> </a:t>
            </a:r>
            <a:r>
              <a:rPr lang="en-US" sz="2400" b="1" dirty="0" err="1">
                <a:solidFill>
                  <a:schemeClr val="accent6">
                    <a:lumMod val="75000"/>
                  </a:schemeClr>
                </a:solidFill>
                <a:latin typeface="Tahoma" panose="020B0604030504040204" pitchFamily="34" charset="0"/>
              </a:rPr>
              <a:t>số</a:t>
            </a:r>
            <a:r>
              <a:rPr lang="en-US" sz="2400" b="1" dirty="0">
                <a:solidFill>
                  <a:schemeClr val="accent6">
                    <a:lumMod val="75000"/>
                  </a:schemeClr>
                </a:solidFill>
                <a:latin typeface="Tahoma" panose="020B0604030504040204" pitchFamily="34" charset="0"/>
              </a:rPr>
              <a:t>: 2766 (</a:t>
            </a:r>
            <a:r>
              <a:rPr lang="en-US" sz="2400" b="1" dirty="0" err="1">
                <a:solidFill>
                  <a:schemeClr val="accent6">
                    <a:lumMod val="75000"/>
                  </a:schemeClr>
                </a:solidFill>
                <a:latin typeface="Tahoma" panose="020B0604030504040204" pitchFamily="34" charset="0"/>
              </a:rPr>
              <a:t>quyển</a:t>
            </a:r>
            <a:r>
              <a:rPr lang="en-US" sz="2400" b="1" dirty="0">
                <a:solidFill>
                  <a:schemeClr val="accent6">
                    <a:lumMod val="75000"/>
                  </a:schemeClr>
                </a:solidFill>
                <a:latin typeface="Tahoma" panose="020B0604030504040204" pitchFamily="34" charset="0"/>
              </a:rPr>
              <a:t> </a:t>
            </a:r>
            <a:r>
              <a:rPr lang="en-US" sz="2400" b="1" dirty="0" err="1">
                <a:solidFill>
                  <a:schemeClr val="accent6">
                    <a:lumMod val="75000"/>
                  </a:schemeClr>
                </a:solidFill>
                <a:latin typeface="Tahoma" panose="020B0604030504040204" pitchFamily="34" charset="0"/>
              </a:rPr>
              <a:t>vở</a:t>
            </a:r>
            <a:r>
              <a:rPr lang="en-US" sz="2400" b="1" dirty="0">
                <a:solidFill>
                  <a:schemeClr val="accent6">
                    <a:lumMod val="75000"/>
                  </a:schemeClr>
                </a:solidFill>
                <a:latin typeface="Tahoma" panose="020B0604030504040204" pitchFamily="34" charset="0"/>
              </a:rPr>
              <a:t>) </a:t>
            </a:r>
          </a:p>
        </p:txBody>
      </p:sp>
      <p:cxnSp>
        <p:nvCxnSpPr>
          <p:cNvPr id="10" name="Straight Connector 9">
            <a:extLst>
              <a:ext uri="{FF2B5EF4-FFF2-40B4-BE49-F238E27FC236}">
                <a16:creationId xmlns:a16="http://schemas.microsoft.com/office/drawing/2014/main" id="{E1FDD2E5-A383-44D4-A722-C284579C26FD}"/>
              </a:ext>
            </a:extLst>
          </p:cNvPr>
          <p:cNvCxnSpPr>
            <a:cxnSpLocks/>
          </p:cNvCxnSpPr>
          <p:nvPr/>
        </p:nvCxnSpPr>
        <p:spPr>
          <a:xfrm flipH="1">
            <a:off x="7184312" y="3136152"/>
            <a:ext cx="6356" cy="265504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B0766D0-A54A-426B-8BFA-24795AA8F632}"/>
              </a:ext>
            </a:extLst>
          </p:cNvPr>
          <p:cNvSpPr txBox="1"/>
          <p:nvPr/>
        </p:nvSpPr>
        <p:spPr>
          <a:xfrm>
            <a:off x="1834029" y="4556759"/>
            <a:ext cx="5356639" cy="461665"/>
          </a:xfrm>
          <a:prstGeom prst="rect">
            <a:avLst/>
          </a:prstGeom>
          <a:noFill/>
        </p:spPr>
        <p:txBody>
          <a:bodyPr wrap="square">
            <a:spAutoFit/>
          </a:bodyPr>
          <a:lstStyle/>
          <a:p>
            <a:r>
              <a:rPr lang="en-US" sz="2400" b="1" dirty="0" err="1">
                <a:solidFill>
                  <a:srgbClr val="002060"/>
                </a:solidFill>
                <a:latin typeface="Tahoma" panose="020B0604030504040204" pitchFamily="34" charset="0"/>
              </a:rPr>
              <a:t>Cả</a:t>
            </a:r>
            <a:r>
              <a:rPr lang="en-US" sz="2400" b="1" dirty="0">
                <a:solidFill>
                  <a:srgbClr val="002060"/>
                </a:solidFill>
                <a:latin typeface="Tahoma" panose="020B0604030504040204" pitchFamily="34" charset="0"/>
              </a:rPr>
              <a:t> </a:t>
            </a:r>
            <a:r>
              <a:rPr lang="en-US" sz="2400" b="1" dirty="0" err="1">
                <a:solidFill>
                  <a:srgbClr val="002060"/>
                </a:solidFill>
                <a:latin typeface="Tahoma" panose="020B0604030504040204" pitchFamily="34" charset="0"/>
              </a:rPr>
              <a:t>hai</a:t>
            </a:r>
            <a:r>
              <a:rPr lang="en-US" sz="2400" b="1" dirty="0">
                <a:solidFill>
                  <a:srgbClr val="002060"/>
                </a:solidFill>
                <a:latin typeface="Tahoma" panose="020B0604030504040204" pitchFamily="34" charset="0"/>
              </a:rPr>
              <a:t> </a:t>
            </a:r>
            <a:r>
              <a:rPr lang="en-US" sz="2400" b="1" dirty="0" err="1">
                <a:solidFill>
                  <a:srgbClr val="002060"/>
                </a:solidFill>
                <a:latin typeface="Tahoma" panose="020B0604030504040204" pitchFamily="34" charset="0"/>
              </a:rPr>
              <a:t>trường</a:t>
            </a:r>
            <a:r>
              <a:rPr lang="en-US" sz="2400" b="1" dirty="0">
                <a:solidFill>
                  <a:srgbClr val="002060"/>
                </a:solidFill>
                <a:latin typeface="Tahoma" panose="020B0604030504040204" pitchFamily="34" charset="0"/>
              </a:rPr>
              <a:t> </a:t>
            </a:r>
            <a:r>
              <a:rPr lang="en-US" sz="2400" b="1" dirty="0" err="1">
                <a:solidFill>
                  <a:srgbClr val="002060"/>
                </a:solidFill>
                <a:latin typeface="Tahoma" panose="020B0604030504040204" pitchFamily="34" charset="0"/>
              </a:rPr>
              <a:t>quyên</a:t>
            </a:r>
            <a:r>
              <a:rPr lang="en-US" sz="2400" b="1" dirty="0">
                <a:solidFill>
                  <a:srgbClr val="002060"/>
                </a:solidFill>
                <a:latin typeface="Tahoma" panose="020B0604030504040204" pitchFamily="34" charset="0"/>
              </a:rPr>
              <a:t> </a:t>
            </a:r>
            <a:r>
              <a:rPr lang="en-US" sz="2400" b="1" dirty="0" err="1">
                <a:solidFill>
                  <a:srgbClr val="002060"/>
                </a:solidFill>
                <a:latin typeface="Tahoma" panose="020B0604030504040204" pitchFamily="34" charset="0"/>
              </a:rPr>
              <a:t>góp</a:t>
            </a:r>
            <a:r>
              <a:rPr lang="en-US" sz="2400" b="1" dirty="0">
                <a:solidFill>
                  <a:srgbClr val="002060"/>
                </a:solidFill>
                <a:latin typeface="Tahoma" panose="020B0604030504040204" pitchFamily="34" charset="0"/>
              </a:rPr>
              <a:t> </a:t>
            </a:r>
            <a:r>
              <a:rPr lang="en-US" sz="2400" b="1" dirty="0" err="1">
                <a:solidFill>
                  <a:srgbClr val="002060"/>
                </a:solidFill>
                <a:latin typeface="Tahoma" panose="020B0604030504040204" pitchFamily="34" charset="0"/>
              </a:rPr>
              <a:t>được</a:t>
            </a:r>
            <a:r>
              <a:rPr lang="en-US" sz="2400" b="1" dirty="0">
                <a:solidFill>
                  <a:srgbClr val="002060"/>
                </a:solidFill>
                <a:latin typeface="Tahoma" panose="020B0604030504040204" pitchFamily="34" charset="0"/>
              </a:rPr>
              <a:t> </a:t>
            </a:r>
            <a:r>
              <a:rPr lang="en-US" sz="2400" b="1" dirty="0" err="1">
                <a:solidFill>
                  <a:srgbClr val="002060"/>
                </a:solidFill>
                <a:latin typeface="Tahoma" panose="020B0604030504040204" pitchFamily="34" charset="0"/>
              </a:rPr>
              <a:t>là</a:t>
            </a:r>
            <a:r>
              <a:rPr lang="en-US" sz="2400" b="1" dirty="0">
                <a:solidFill>
                  <a:srgbClr val="002060"/>
                </a:solidFill>
                <a:latin typeface="Tahoma" panose="020B0604030504040204" pitchFamily="34" charset="0"/>
              </a:rPr>
              <a:t>:</a:t>
            </a:r>
          </a:p>
        </p:txBody>
      </p:sp>
      <p:sp>
        <p:nvSpPr>
          <p:cNvPr id="100" name="TextBox 99">
            <a:extLst>
              <a:ext uri="{FF2B5EF4-FFF2-40B4-BE49-F238E27FC236}">
                <a16:creationId xmlns:a16="http://schemas.microsoft.com/office/drawing/2014/main" id="{98DF2EA1-C33A-4FDF-873E-C66101CEC1BB}"/>
              </a:ext>
            </a:extLst>
          </p:cNvPr>
          <p:cNvSpPr txBox="1"/>
          <p:nvPr/>
        </p:nvSpPr>
        <p:spPr>
          <a:xfrm>
            <a:off x="3097019" y="6466505"/>
            <a:ext cx="933461" cy="369332"/>
          </a:xfrm>
          <a:prstGeom prst="rect">
            <a:avLst/>
          </a:prstGeom>
          <a:noFill/>
        </p:spPr>
        <p:txBody>
          <a:bodyPr wrap="none" rtlCol="0">
            <a:spAutoFit/>
            <a:scene3d>
              <a:camera prst="perspectiveFront"/>
              <a:lightRig rig="threePt" dir="t"/>
            </a:scene3d>
          </a:bodyPr>
          <a:lstStyle/>
          <a:p>
            <a:r>
              <a:rPr lang="en-US" b="1" spc="50" dirty="0">
                <a:ln w="0"/>
                <a:solidFill>
                  <a:schemeClr val="bg1"/>
                </a:solidFill>
                <a:effectLst>
                  <a:innerShdw blurRad="63500" dist="50800" dir="13500000">
                    <a:srgbClr val="000000">
                      <a:alpha val="50000"/>
                    </a:srgbClr>
                  </a:innerShdw>
                </a:effectLst>
                <a:latin typeface="UVN Bach Dang Nang" panose="02070803090706020303" pitchFamily="18" charset="0"/>
              </a:rPr>
              <a:t>KTUTS</a:t>
            </a:r>
          </a:p>
        </p:txBody>
      </p:sp>
    </p:spTree>
    <p:extLst>
      <p:ext uri="{BB962C8B-B14F-4D97-AF65-F5344CB8AC3E}">
        <p14:creationId xmlns:p14="http://schemas.microsoft.com/office/powerpoint/2010/main" val="24815376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up)">
                                      <p:cBhvr>
                                        <p:cTn id="7" dur="500"/>
                                        <p:tgtEl>
                                          <p:spTgt spid="8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Effect transition="in" filter="wipe(up)">
                                      <p:cBhvr>
                                        <p:cTn id="11" dur="500"/>
                                        <p:tgtEl>
                                          <p:spTgt spid="9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99"/>
                                        </p:tgtEl>
                                        <p:attrNameLst>
                                          <p:attrName>style.visibility</p:attrName>
                                        </p:attrNameLst>
                                      </p:cBhvr>
                                      <p:to>
                                        <p:strVal val="visible"/>
                                      </p:to>
                                    </p:set>
                                    <p:animEffect transition="in" filter="wipe(up)">
                                      <p:cBhvr>
                                        <p:cTn id="16" dur="500"/>
                                        <p:tgtEl>
                                          <p:spTgt spid="99"/>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94"/>
                                        </p:tgtEl>
                                        <p:attrNameLst>
                                          <p:attrName>style.visibility</p:attrName>
                                        </p:attrNameLst>
                                      </p:cBhvr>
                                      <p:to>
                                        <p:strVal val="visible"/>
                                      </p:to>
                                    </p:set>
                                    <p:animEffect transition="in" filter="wipe(up)">
                                      <p:cBhvr>
                                        <p:cTn id="20" dur="500"/>
                                        <p:tgtEl>
                                          <p:spTgt spid="94"/>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95"/>
                                        </p:tgtEl>
                                        <p:attrNameLst>
                                          <p:attrName>style.visibility</p:attrName>
                                        </p:attrNameLst>
                                      </p:cBhvr>
                                      <p:to>
                                        <p:strVal val="visible"/>
                                      </p:to>
                                    </p:set>
                                    <p:animEffect transition="in" filter="wipe(up)">
                                      <p:cBhvr>
                                        <p:cTn id="24" dur="500"/>
                                        <p:tgtEl>
                                          <p:spTgt spid="9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92"/>
                                        </p:tgtEl>
                                        <p:attrNameLst>
                                          <p:attrName>style.visibility</p:attrName>
                                        </p:attrNameLst>
                                      </p:cBhvr>
                                      <p:to>
                                        <p:strVal val="visible"/>
                                      </p:to>
                                    </p:set>
                                    <p:animEffect transition="in" filter="wipe(up)">
                                      <p:cBhvr>
                                        <p:cTn id="29" dur="500"/>
                                        <p:tgtEl>
                                          <p:spTgt spid="92"/>
                                        </p:tgtEl>
                                      </p:cBhvr>
                                    </p:animEffect>
                                  </p:childTnLst>
                                </p:cTn>
                              </p:par>
                            </p:childTnLst>
                          </p:cTn>
                        </p:par>
                        <p:par>
                          <p:cTn id="30" fill="hold">
                            <p:stCondLst>
                              <p:cond delay="500"/>
                            </p:stCondLst>
                            <p:childTnLst>
                              <p:par>
                                <p:cTn id="31" presetID="22" presetClass="entr" presetSubtype="1" fill="hold" grpId="0" nodeType="afterEffect">
                                  <p:stCondLst>
                                    <p:cond delay="0"/>
                                  </p:stCondLst>
                                  <p:childTnLst>
                                    <p:set>
                                      <p:cBhvr>
                                        <p:cTn id="32" dur="1" fill="hold">
                                          <p:stCondLst>
                                            <p:cond delay="0"/>
                                          </p:stCondLst>
                                        </p:cTn>
                                        <p:tgtEl>
                                          <p:spTgt spid="96"/>
                                        </p:tgtEl>
                                        <p:attrNameLst>
                                          <p:attrName>style.visibility</p:attrName>
                                        </p:attrNameLst>
                                      </p:cBhvr>
                                      <p:to>
                                        <p:strVal val="visible"/>
                                      </p:to>
                                    </p:set>
                                    <p:animEffect transition="in" filter="wipe(up)">
                                      <p:cBhvr>
                                        <p:cTn id="33" dur="500"/>
                                        <p:tgtEl>
                                          <p:spTgt spid="96"/>
                                        </p:tgtEl>
                                      </p:cBhvr>
                                    </p:animEffect>
                                  </p:childTnLst>
                                </p:cTn>
                              </p:par>
                            </p:childTnLst>
                          </p:cTn>
                        </p:par>
                        <p:par>
                          <p:cTn id="34" fill="hold">
                            <p:stCondLst>
                              <p:cond delay="1000"/>
                            </p:stCondLst>
                            <p:childTnLst>
                              <p:par>
                                <p:cTn id="35" presetID="22" presetClass="entr" presetSubtype="1" fill="hold" grpId="0"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up)">
                                      <p:cBhvr>
                                        <p:cTn id="37"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92" grpId="0"/>
      <p:bldP spid="93" grpId="0"/>
      <p:bldP spid="94" grpId="0"/>
      <p:bldP spid="95" grpId="0"/>
      <p:bldP spid="96"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6E0D7"/>
        </a:solidFill>
        <a:effectLst/>
      </p:bgPr>
    </p:bg>
    <p:spTree>
      <p:nvGrpSpPr>
        <p:cNvPr id="1" name=""/>
        <p:cNvGrpSpPr/>
        <p:nvPr/>
      </p:nvGrpSpPr>
      <p:grpSpPr>
        <a:xfrm>
          <a:off x="0" y="0"/>
          <a:ext cx="0" cy="0"/>
          <a:chOff x="0" y="0"/>
          <a:chExt cx="0" cy="0"/>
        </a:xfrm>
      </p:grpSpPr>
      <p:sp>
        <p:nvSpPr>
          <p:cNvPr id="21" name="Freeform: Shape 20" hidden="1">
            <a:extLst>
              <a:ext uri="{FF2B5EF4-FFF2-40B4-BE49-F238E27FC236}">
                <a16:creationId xmlns:a16="http://schemas.microsoft.com/office/drawing/2014/main" id="{DA025E05-EA74-410E-8903-E7B2EC940FF2}"/>
              </a:ext>
            </a:extLst>
          </p:cNvPr>
          <p:cNvSpPr/>
          <p:nvPr/>
        </p:nvSpPr>
        <p:spPr>
          <a:xfrm>
            <a:off x="4919731" y="5147489"/>
            <a:ext cx="7272270" cy="1433615"/>
          </a:xfrm>
          <a:custGeom>
            <a:avLst/>
            <a:gdLst>
              <a:gd name="connsiteX0" fmla="*/ 0 w 7508383"/>
              <a:gd name="connsiteY0" fmla="*/ 1433615 h 1433615"/>
              <a:gd name="connsiteX1" fmla="*/ 2498501 w 7508383"/>
              <a:gd name="connsiteY1" fmla="*/ 622246 h 1433615"/>
              <a:gd name="connsiteX2" fmla="*/ 4765183 w 7508383"/>
              <a:gd name="connsiteY2" fmla="*/ 879824 h 1433615"/>
              <a:gd name="connsiteX3" fmla="*/ 6555346 w 7508383"/>
              <a:gd name="connsiteY3" fmla="*/ 119970 h 1433615"/>
              <a:gd name="connsiteX4" fmla="*/ 7495504 w 7508383"/>
              <a:gd name="connsiteY4" fmla="*/ 94212 h 1433615"/>
              <a:gd name="connsiteX5" fmla="*/ 7508383 w 7508383"/>
              <a:gd name="connsiteY5" fmla="*/ 1433615 h 1433615"/>
              <a:gd name="connsiteX6" fmla="*/ 7508383 w 7508383"/>
              <a:gd name="connsiteY6" fmla="*/ 1433615 h 1433615"/>
              <a:gd name="connsiteX7" fmla="*/ 51515 w 7508383"/>
              <a:gd name="connsiteY7" fmla="*/ 1420736 h 1433615"/>
              <a:gd name="connsiteX8" fmla="*/ 0 w 7508383"/>
              <a:gd name="connsiteY8" fmla="*/ 1433615 h 1433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8383" h="1433615">
                <a:moveTo>
                  <a:pt x="0" y="1433615"/>
                </a:moveTo>
                <a:cubicBezTo>
                  <a:pt x="852152" y="1074079"/>
                  <a:pt x="1704304" y="714544"/>
                  <a:pt x="2498501" y="622246"/>
                </a:cubicBezTo>
                <a:cubicBezTo>
                  <a:pt x="3292698" y="529947"/>
                  <a:pt x="4089042" y="963537"/>
                  <a:pt x="4765183" y="879824"/>
                </a:cubicBezTo>
                <a:cubicBezTo>
                  <a:pt x="5441324" y="796111"/>
                  <a:pt x="6100292" y="250905"/>
                  <a:pt x="6555346" y="119970"/>
                </a:cubicBezTo>
                <a:cubicBezTo>
                  <a:pt x="7010400" y="-10965"/>
                  <a:pt x="7336665" y="-56041"/>
                  <a:pt x="7495504" y="94212"/>
                </a:cubicBezTo>
                <a:lnTo>
                  <a:pt x="7508383" y="1433615"/>
                </a:lnTo>
                <a:lnTo>
                  <a:pt x="7508383" y="1433615"/>
                </a:lnTo>
                <a:lnTo>
                  <a:pt x="51515" y="1420736"/>
                </a:lnTo>
                <a:lnTo>
                  <a:pt x="0" y="1433615"/>
                </a:lnTo>
                <a:close/>
              </a:path>
            </a:pathLst>
          </a:cu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hidden="1">
            <a:extLst>
              <a:ext uri="{FF2B5EF4-FFF2-40B4-BE49-F238E27FC236}">
                <a16:creationId xmlns:a16="http://schemas.microsoft.com/office/drawing/2014/main" id="{34EB653E-E738-430E-BCD6-5BDC6707DD6A}"/>
              </a:ext>
            </a:extLst>
          </p:cNvPr>
          <p:cNvSpPr/>
          <p:nvPr/>
        </p:nvSpPr>
        <p:spPr>
          <a:xfrm>
            <a:off x="0" y="2549580"/>
            <a:ext cx="12192000" cy="2368211"/>
          </a:xfrm>
          <a:custGeom>
            <a:avLst/>
            <a:gdLst>
              <a:gd name="connsiteX0" fmla="*/ 12192000 w 12192000"/>
              <a:gd name="connsiteY0" fmla="*/ 0 h 2368211"/>
              <a:gd name="connsiteX1" fmla="*/ 12192000 w 12192000"/>
              <a:gd name="connsiteY1" fmla="*/ 1379807 h 2368211"/>
              <a:gd name="connsiteX2" fmla="*/ 12174560 w 12192000"/>
              <a:gd name="connsiteY2" fmla="*/ 1399879 h 2368211"/>
              <a:gd name="connsiteX3" fmla="*/ 11822806 w 12192000"/>
              <a:gd name="connsiteY3" fmla="*/ 1616405 h 2368211"/>
              <a:gd name="connsiteX4" fmla="*/ 10522039 w 12192000"/>
              <a:gd name="connsiteY4" fmla="*/ 1577769 h 2368211"/>
              <a:gd name="connsiteX5" fmla="*/ 9234152 w 12192000"/>
              <a:gd name="connsiteY5" fmla="*/ 2041408 h 2368211"/>
              <a:gd name="connsiteX6" fmla="*/ 7431110 w 12192000"/>
              <a:gd name="connsiteY6" fmla="*/ 1552011 h 2368211"/>
              <a:gd name="connsiteX7" fmla="*/ 5731100 w 12192000"/>
              <a:gd name="connsiteY7" fmla="*/ 1964135 h 2368211"/>
              <a:gd name="connsiteX8" fmla="*/ 4211392 w 12192000"/>
              <a:gd name="connsiteY8" fmla="*/ 2363380 h 2368211"/>
              <a:gd name="connsiteX9" fmla="*/ 2459865 w 12192000"/>
              <a:gd name="connsiteY9" fmla="*/ 1680800 h 2368211"/>
              <a:gd name="connsiteX10" fmla="*/ 540913 w 12192000"/>
              <a:gd name="connsiteY10" fmla="*/ 1964135 h 2368211"/>
              <a:gd name="connsiteX11" fmla="*/ 102214 w 12192000"/>
              <a:gd name="connsiteY11" fmla="*/ 1994622 h 2368211"/>
              <a:gd name="connsiteX12" fmla="*/ 0 w 12192000"/>
              <a:gd name="connsiteY12" fmla="*/ 1994713 h 2368211"/>
              <a:gd name="connsiteX13" fmla="*/ 0 w 12192000"/>
              <a:gd name="connsiteY13" fmla="*/ 265971 h 2368211"/>
              <a:gd name="connsiteX14" fmla="*/ 77273 w 12192000"/>
              <a:gd name="connsiteY14" fmla="*/ 251245 h 2368211"/>
              <a:gd name="connsiteX15" fmla="*/ 1146220 w 12192000"/>
              <a:gd name="connsiteY15" fmla="*/ 418670 h 2368211"/>
              <a:gd name="connsiteX16" fmla="*/ 2730321 w 12192000"/>
              <a:gd name="connsiteY16" fmla="*/ 277002 h 2368211"/>
              <a:gd name="connsiteX17" fmla="*/ 4353059 w 12192000"/>
              <a:gd name="connsiteY17" fmla="*/ 985340 h 2368211"/>
              <a:gd name="connsiteX18" fmla="*/ 6735651 w 12192000"/>
              <a:gd name="connsiteY18" fmla="*/ 186850 h 2368211"/>
              <a:gd name="connsiteX19" fmla="*/ 8603087 w 12192000"/>
              <a:gd name="connsiteY19" fmla="*/ 598974 h 2368211"/>
              <a:gd name="connsiteX20" fmla="*/ 10174310 w 12192000"/>
              <a:gd name="connsiteY20" fmla="*/ 264124 h 2368211"/>
              <a:gd name="connsiteX21" fmla="*/ 11668259 w 12192000"/>
              <a:gd name="connsiteY21" fmla="*/ 341397 h 2368211"/>
              <a:gd name="connsiteX22" fmla="*/ 12128679 w 12192000"/>
              <a:gd name="connsiteY22" fmla="*/ 59672 h 2368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2000" h="2368211">
                <a:moveTo>
                  <a:pt x="12192000" y="0"/>
                </a:moveTo>
                <a:lnTo>
                  <a:pt x="12192000" y="1379807"/>
                </a:lnTo>
                <a:lnTo>
                  <a:pt x="12174560" y="1399879"/>
                </a:lnTo>
                <a:cubicBezTo>
                  <a:pt x="12088969" y="1491910"/>
                  <a:pt x="11976279" y="1583135"/>
                  <a:pt x="11822806" y="1616405"/>
                </a:cubicBezTo>
                <a:cubicBezTo>
                  <a:pt x="11515860" y="1682946"/>
                  <a:pt x="10953481" y="1506935"/>
                  <a:pt x="10522039" y="1577769"/>
                </a:cubicBezTo>
                <a:cubicBezTo>
                  <a:pt x="10090597" y="1648603"/>
                  <a:pt x="9663448" y="1886862"/>
                  <a:pt x="9234152" y="2041408"/>
                </a:cubicBezTo>
                <a:cubicBezTo>
                  <a:pt x="8718997" y="2037115"/>
                  <a:pt x="8014952" y="1564890"/>
                  <a:pt x="7431110" y="1552011"/>
                </a:cubicBezTo>
                <a:cubicBezTo>
                  <a:pt x="6847268" y="1539132"/>
                  <a:pt x="6267719" y="1828907"/>
                  <a:pt x="5731100" y="1964135"/>
                </a:cubicBezTo>
                <a:cubicBezTo>
                  <a:pt x="5194480" y="2099363"/>
                  <a:pt x="4756598" y="2410603"/>
                  <a:pt x="4211392" y="2363380"/>
                </a:cubicBezTo>
                <a:cubicBezTo>
                  <a:pt x="3666186" y="2316158"/>
                  <a:pt x="3071611" y="1747341"/>
                  <a:pt x="2459865" y="1680800"/>
                </a:cubicBezTo>
                <a:cubicBezTo>
                  <a:pt x="1848119" y="1614259"/>
                  <a:pt x="1008845" y="1936231"/>
                  <a:pt x="540913" y="1964135"/>
                </a:cubicBezTo>
                <a:cubicBezTo>
                  <a:pt x="365439" y="1974599"/>
                  <a:pt x="222262" y="1990195"/>
                  <a:pt x="102214" y="1994622"/>
                </a:cubicBezTo>
                <a:lnTo>
                  <a:pt x="0" y="1994713"/>
                </a:lnTo>
                <a:lnTo>
                  <a:pt x="0" y="265971"/>
                </a:lnTo>
                <a:lnTo>
                  <a:pt x="77273" y="251245"/>
                </a:lnTo>
                <a:cubicBezTo>
                  <a:pt x="356315" y="208315"/>
                  <a:pt x="704045" y="414377"/>
                  <a:pt x="1146220" y="418670"/>
                </a:cubicBezTo>
                <a:cubicBezTo>
                  <a:pt x="1588395" y="422963"/>
                  <a:pt x="2195848" y="182557"/>
                  <a:pt x="2730321" y="277002"/>
                </a:cubicBezTo>
                <a:cubicBezTo>
                  <a:pt x="3264794" y="371447"/>
                  <a:pt x="3685504" y="1000365"/>
                  <a:pt x="4353059" y="985340"/>
                </a:cubicBezTo>
                <a:cubicBezTo>
                  <a:pt x="5020614" y="970315"/>
                  <a:pt x="6027313" y="251244"/>
                  <a:pt x="6735651" y="186850"/>
                </a:cubicBezTo>
                <a:cubicBezTo>
                  <a:pt x="7443989" y="122456"/>
                  <a:pt x="8029977" y="586095"/>
                  <a:pt x="8603087" y="598974"/>
                </a:cubicBezTo>
                <a:cubicBezTo>
                  <a:pt x="9176197" y="611853"/>
                  <a:pt x="9663448" y="307053"/>
                  <a:pt x="10174310" y="264124"/>
                </a:cubicBezTo>
                <a:cubicBezTo>
                  <a:pt x="10685172" y="221194"/>
                  <a:pt x="11296918" y="401498"/>
                  <a:pt x="11668259" y="341397"/>
                </a:cubicBezTo>
                <a:cubicBezTo>
                  <a:pt x="11853929" y="311347"/>
                  <a:pt x="12006866" y="175045"/>
                  <a:pt x="12128679" y="59672"/>
                </a:cubicBezTo>
                <a:close/>
              </a:path>
            </a:pathLst>
          </a:cu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Freeform: Shape 66" hidden="1">
            <a:extLst>
              <a:ext uri="{FF2B5EF4-FFF2-40B4-BE49-F238E27FC236}">
                <a16:creationId xmlns:a16="http://schemas.microsoft.com/office/drawing/2014/main" id="{EEE25CBA-B09A-4824-A026-6ABFADC2875E}"/>
              </a:ext>
            </a:extLst>
          </p:cNvPr>
          <p:cNvSpPr/>
          <p:nvPr/>
        </p:nvSpPr>
        <p:spPr>
          <a:xfrm>
            <a:off x="0" y="0"/>
            <a:ext cx="12192001" cy="1509094"/>
          </a:xfrm>
          <a:custGeom>
            <a:avLst/>
            <a:gdLst>
              <a:gd name="connsiteX0" fmla="*/ 0 w 12192001"/>
              <a:gd name="connsiteY0" fmla="*/ 0 h 1509094"/>
              <a:gd name="connsiteX1" fmla="*/ 12192001 w 12192001"/>
              <a:gd name="connsiteY1" fmla="*/ 0 h 1509094"/>
              <a:gd name="connsiteX2" fmla="*/ 12192001 w 12192001"/>
              <a:gd name="connsiteY2" fmla="*/ 853569 h 1509094"/>
              <a:gd name="connsiteX3" fmla="*/ 12174762 w 12192001"/>
              <a:gd name="connsiteY3" fmla="*/ 870028 h 1509094"/>
              <a:gd name="connsiteX4" fmla="*/ 11011438 w 12192001"/>
              <a:gd name="connsiteY4" fmla="*/ 1378039 h 1509094"/>
              <a:gd name="connsiteX5" fmla="*/ 7675810 w 12192001"/>
              <a:gd name="connsiteY5" fmla="*/ 759854 h 1509094"/>
              <a:gd name="connsiteX6" fmla="*/ 4649274 w 12192001"/>
              <a:gd name="connsiteY6" fmla="*/ 901521 h 1509094"/>
              <a:gd name="connsiteX7" fmla="*/ 2150773 w 12192001"/>
              <a:gd name="connsiteY7" fmla="*/ 1506828 h 1509094"/>
              <a:gd name="connsiteX8" fmla="*/ 29821 w 12192001"/>
              <a:gd name="connsiteY8" fmla="*/ 807841 h 1509094"/>
              <a:gd name="connsiteX9" fmla="*/ 0 w 12192001"/>
              <a:gd name="connsiteY9" fmla="*/ 792843 h 150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1509094">
                <a:moveTo>
                  <a:pt x="0" y="0"/>
                </a:moveTo>
                <a:lnTo>
                  <a:pt x="12192001" y="0"/>
                </a:lnTo>
                <a:lnTo>
                  <a:pt x="12192001" y="853569"/>
                </a:lnTo>
                <a:lnTo>
                  <a:pt x="12174762" y="870028"/>
                </a:lnTo>
                <a:cubicBezTo>
                  <a:pt x="11941534" y="1089471"/>
                  <a:pt x="11599037" y="1368380"/>
                  <a:pt x="11011438" y="1378039"/>
                </a:cubicBezTo>
                <a:cubicBezTo>
                  <a:pt x="10227973" y="1390918"/>
                  <a:pt x="8736170" y="839274"/>
                  <a:pt x="7675810" y="759854"/>
                </a:cubicBezTo>
                <a:cubicBezTo>
                  <a:pt x="6615450" y="680434"/>
                  <a:pt x="5570113" y="777025"/>
                  <a:pt x="4649274" y="901521"/>
                </a:cubicBezTo>
                <a:cubicBezTo>
                  <a:pt x="3728435" y="1026017"/>
                  <a:pt x="2970728" y="1547611"/>
                  <a:pt x="2150773" y="1506828"/>
                </a:cubicBezTo>
                <a:cubicBezTo>
                  <a:pt x="1433313" y="1471143"/>
                  <a:pt x="730642" y="1156901"/>
                  <a:pt x="29821" y="807841"/>
                </a:cubicBezTo>
                <a:lnTo>
                  <a:pt x="0" y="792843"/>
                </a:lnTo>
                <a:close/>
              </a:path>
            </a:pathLst>
          </a:cu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5" name="Rectangle 184">
            <a:extLst>
              <a:ext uri="{FF2B5EF4-FFF2-40B4-BE49-F238E27FC236}">
                <a16:creationId xmlns:a16="http://schemas.microsoft.com/office/drawing/2014/main" id="{1D0E5ED6-06C8-4869-AC14-704E1E1B3488}"/>
              </a:ext>
            </a:extLst>
          </p:cNvPr>
          <p:cNvSpPr/>
          <p:nvPr/>
        </p:nvSpPr>
        <p:spPr>
          <a:xfrm>
            <a:off x="0" y="6444343"/>
            <a:ext cx="12192000" cy="413657"/>
          </a:xfrm>
          <a:prstGeom prst="rect">
            <a:avLst/>
          </a:pr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8036371D-435F-4382-8626-53FCE77DFF1F}"/>
              </a:ext>
            </a:extLst>
          </p:cNvPr>
          <p:cNvSpPr/>
          <p:nvPr/>
        </p:nvSpPr>
        <p:spPr>
          <a:xfrm>
            <a:off x="586562" y="6507171"/>
            <a:ext cx="2442973" cy="288000"/>
          </a:xfrm>
          <a:prstGeom prst="roundRect">
            <a:avLst>
              <a:gd name="adj" fmla="val 43184"/>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6" name="Graphic 25" descr="Magnifying glass">
            <a:extLst>
              <a:ext uri="{FF2B5EF4-FFF2-40B4-BE49-F238E27FC236}">
                <a16:creationId xmlns:a16="http://schemas.microsoft.com/office/drawing/2014/main" id="{F42DCAAA-27CC-4B2D-B144-BDD57968E528}"/>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flipH="1">
            <a:off x="682323" y="6520001"/>
            <a:ext cx="253795" cy="253795"/>
          </a:xfrm>
          <a:prstGeom prst="rect">
            <a:avLst/>
          </a:prstGeom>
        </p:spPr>
      </p:pic>
      <p:pic>
        <p:nvPicPr>
          <p:cNvPr id="30" name="Graphic 29" descr="Volume">
            <a:extLst>
              <a:ext uri="{FF2B5EF4-FFF2-40B4-BE49-F238E27FC236}">
                <a16:creationId xmlns:a16="http://schemas.microsoft.com/office/drawing/2014/main" id="{F9C34723-5595-4999-B633-ECD49695E8A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1696307" y="6452877"/>
            <a:ext cx="379518" cy="379518"/>
          </a:xfrm>
          <a:prstGeom prst="rect">
            <a:avLst/>
          </a:prstGeom>
        </p:spPr>
      </p:pic>
      <p:pic>
        <p:nvPicPr>
          <p:cNvPr id="32" name="Graphic 31" descr="Wireless">
            <a:extLst>
              <a:ext uri="{FF2B5EF4-FFF2-40B4-BE49-F238E27FC236}">
                <a16:creationId xmlns:a16="http://schemas.microsoft.com/office/drawing/2014/main" id="{0D156291-8347-46E7-AAE9-71FD5D697DC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11214423" y="6452877"/>
            <a:ext cx="379518" cy="379518"/>
          </a:xfrm>
          <a:prstGeom prst="rect">
            <a:avLst/>
          </a:prstGeom>
        </p:spPr>
      </p:pic>
      <p:pic>
        <p:nvPicPr>
          <p:cNvPr id="34" name="Graphic 33" descr="Battery charging">
            <a:extLst>
              <a:ext uri="{FF2B5EF4-FFF2-40B4-BE49-F238E27FC236}">
                <a16:creationId xmlns:a16="http://schemas.microsoft.com/office/drawing/2014/main" id="{BD9726B2-2B57-4B7C-8469-D72A7ED2FB0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10746691" y="6452877"/>
            <a:ext cx="379518" cy="379518"/>
          </a:xfrm>
          <a:prstGeom prst="rect">
            <a:avLst/>
          </a:prstGeom>
        </p:spPr>
      </p:pic>
      <p:grpSp>
        <p:nvGrpSpPr>
          <p:cNvPr id="7" name="Group 6">
            <a:extLst>
              <a:ext uri="{FF2B5EF4-FFF2-40B4-BE49-F238E27FC236}">
                <a16:creationId xmlns:a16="http://schemas.microsoft.com/office/drawing/2014/main" id="{4E712CD2-1E74-4A1E-8131-1377462A92B4}"/>
              </a:ext>
            </a:extLst>
          </p:cNvPr>
          <p:cNvGrpSpPr/>
          <p:nvPr/>
        </p:nvGrpSpPr>
        <p:grpSpPr>
          <a:xfrm>
            <a:off x="2794715" y="563612"/>
            <a:ext cx="9001812" cy="5303851"/>
            <a:chOff x="2133600" y="563612"/>
            <a:chExt cx="9648413" cy="5303851"/>
          </a:xfrm>
        </p:grpSpPr>
        <p:sp>
          <p:nvSpPr>
            <p:cNvPr id="210" name="Rectangle: Rounded Corners 209">
              <a:extLst>
                <a:ext uri="{FF2B5EF4-FFF2-40B4-BE49-F238E27FC236}">
                  <a16:creationId xmlns:a16="http://schemas.microsoft.com/office/drawing/2014/main" id="{0929EA16-FDB3-4100-95B4-9409676AB4B0}"/>
                </a:ext>
              </a:extLst>
            </p:cNvPr>
            <p:cNvSpPr/>
            <p:nvPr/>
          </p:nvSpPr>
          <p:spPr>
            <a:xfrm>
              <a:off x="2133600" y="563612"/>
              <a:ext cx="9648413" cy="5303851"/>
            </a:xfrm>
            <a:prstGeom prst="roundRect">
              <a:avLst>
                <a:gd name="adj" fmla="val 4546"/>
              </a:avLst>
            </a:prstGeom>
            <a:solidFill>
              <a:srgbClr val="BCB2AA"/>
            </a:solidFill>
            <a:ln w="19050">
              <a:solidFill>
                <a:srgbClr val="8C7D7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Rounded Corners 223">
              <a:extLst>
                <a:ext uri="{FF2B5EF4-FFF2-40B4-BE49-F238E27FC236}">
                  <a16:creationId xmlns:a16="http://schemas.microsoft.com/office/drawing/2014/main" id="{1E4C9929-7523-4B89-9C68-E8C6EF8AF11F}"/>
                </a:ext>
              </a:extLst>
            </p:cNvPr>
            <p:cNvSpPr/>
            <p:nvPr/>
          </p:nvSpPr>
          <p:spPr>
            <a:xfrm>
              <a:off x="2307771" y="1162450"/>
              <a:ext cx="9286170" cy="4541664"/>
            </a:xfrm>
            <a:prstGeom prst="roundRect">
              <a:avLst>
                <a:gd name="adj" fmla="val 4260"/>
              </a:avLst>
            </a:prstGeom>
            <a:solidFill>
              <a:schemeClr val="bg2"/>
            </a:solidFill>
            <a:ln>
              <a:solidFill>
                <a:srgbClr val="8C7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latin typeface="UTM Brewers KT" panose="02040603050506020204" pitchFamily="18" charset="0"/>
              </a:endParaRPr>
            </a:p>
          </p:txBody>
        </p:sp>
        <p:grpSp>
          <p:nvGrpSpPr>
            <p:cNvPr id="5" name="Group 4">
              <a:extLst>
                <a:ext uri="{FF2B5EF4-FFF2-40B4-BE49-F238E27FC236}">
                  <a16:creationId xmlns:a16="http://schemas.microsoft.com/office/drawing/2014/main" id="{61B76B43-7480-487D-AD41-A583347DF977}"/>
                </a:ext>
              </a:extLst>
            </p:cNvPr>
            <p:cNvGrpSpPr/>
            <p:nvPr/>
          </p:nvGrpSpPr>
          <p:grpSpPr>
            <a:xfrm>
              <a:off x="10406226" y="712656"/>
              <a:ext cx="1095509" cy="300750"/>
              <a:chOff x="10320518" y="608805"/>
              <a:chExt cx="1095509" cy="300750"/>
            </a:xfrm>
          </p:grpSpPr>
          <p:sp>
            <p:nvSpPr>
              <p:cNvPr id="3" name="Oval 2">
                <a:extLst>
                  <a:ext uri="{FF2B5EF4-FFF2-40B4-BE49-F238E27FC236}">
                    <a16:creationId xmlns:a16="http://schemas.microsoft.com/office/drawing/2014/main" id="{830CCAD2-5000-40B1-866A-B566050C9523}"/>
                  </a:ext>
                </a:extLst>
              </p:cNvPr>
              <p:cNvSpPr/>
              <p:nvPr/>
            </p:nvSpPr>
            <p:spPr>
              <a:xfrm>
                <a:off x="11115277" y="608805"/>
                <a:ext cx="300750" cy="300750"/>
              </a:xfrm>
              <a:prstGeom prst="ellipse">
                <a:avLst/>
              </a:prstGeom>
              <a:solidFill>
                <a:srgbClr val="B4AF82"/>
              </a:solidFill>
              <a:ln>
                <a:solidFill>
                  <a:srgbClr val="5F5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ABBC97D8-35F0-4A60-B843-F67E7D299820}"/>
                  </a:ext>
                </a:extLst>
              </p:cNvPr>
              <p:cNvSpPr/>
              <p:nvPr/>
            </p:nvSpPr>
            <p:spPr>
              <a:xfrm>
                <a:off x="10717898" y="608805"/>
                <a:ext cx="300750" cy="300750"/>
              </a:xfrm>
              <a:prstGeom prst="ellipse">
                <a:avLst/>
              </a:prstGeom>
              <a:solidFill>
                <a:srgbClr val="FFD77D"/>
              </a:solidFill>
              <a:ln>
                <a:solidFill>
                  <a:srgbClr val="5F5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CACA6777-74DD-41EB-852C-D9BE43EC5664}"/>
                  </a:ext>
                </a:extLst>
              </p:cNvPr>
              <p:cNvSpPr/>
              <p:nvPr/>
            </p:nvSpPr>
            <p:spPr>
              <a:xfrm>
                <a:off x="10320518" y="608805"/>
                <a:ext cx="300750" cy="300750"/>
              </a:xfrm>
              <a:prstGeom prst="ellipse">
                <a:avLst/>
              </a:prstGeom>
              <a:solidFill>
                <a:srgbClr val="D79182"/>
              </a:solidFill>
              <a:ln>
                <a:solidFill>
                  <a:srgbClr val="5F5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extBox 1">
            <a:extLst>
              <a:ext uri="{FF2B5EF4-FFF2-40B4-BE49-F238E27FC236}">
                <a16:creationId xmlns:a16="http://schemas.microsoft.com/office/drawing/2014/main" id="{CD585751-5523-4665-9E1C-11C3AB8CE76D}"/>
              </a:ext>
            </a:extLst>
          </p:cNvPr>
          <p:cNvSpPr txBox="1"/>
          <p:nvPr/>
        </p:nvSpPr>
        <p:spPr>
          <a:xfrm>
            <a:off x="2928512" y="542336"/>
            <a:ext cx="3867097" cy="707886"/>
          </a:xfrm>
          <a:prstGeom prst="rect">
            <a:avLst/>
          </a:prstGeom>
          <a:noFill/>
        </p:spPr>
        <p:txBody>
          <a:bodyPr wrap="square" rtlCol="0">
            <a:spAutoFit/>
          </a:bodyPr>
          <a:lstStyle/>
          <a:p>
            <a:r>
              <a:rPr lang="en-US" sz="4000" spc="300" dirty="0">
                <a:ln w="19050">
                  <a:noFill/>
                </a:ln>
                <a:solidFill>
                  <a:schemeClr val="bg1"/>
                </a:solidFill>
                <a:latin typeface="UTM Brewers KT" panose="02040603050506020204" pitchFamily="18" charset="0"/>
              </a:rPr>
              <a:t>CỦNG CỐ</a:t>
            </a:r>
          </a:p>
        </p:txBody>
      </p:sp>
      <p:grpSp>
        <p:nvGrpSpPr>
          <p:cNvPr id="102" name="Group 101">
            <a:extLst>
              <a:ext uri="{FF2B5EF4-FFF2-40B4-BE49-F238E27FC236}">
                <a16:creationId xmlns:a16="http://schemas.microsoft.com/office/drawing/2014/main" id="{D5B81ADD-9CE0-4A21-9DA5-F6F8CEB58C63}"/>
              </a:ext>
            </a:extLst>
          </p:cNvPr>
          <p:cNvGrpSpPr/>
          <p:nvPr/>
        </p:nvGrpSpPr>
        <p:grpSpPr>
          <a:xfrm>
            <a:off x="409305" y="337999"/>
            <a:ext cx="1110402" cy="786860"/>
            <a:chOff x="409305" y="337999"/>
            <a:chExt cx="1285800" cy="911152"/>
          </a:xfrm>
        </p:grpSpPr>
        <p:sp>
          <p:nvSpPr>
            <p:cNvPr id="103" name="Freeform: Shape 102">
              <a:extLst>
                <a:ext uri="{FF2B5EF4-FFF2-40B4-BE49-F238E27FC236}">
                  <a16:creationId xmlns:a16="http://schemas.microsoft.com/office/drawing/2014/main" id="{75491FFB-46E6-4DAE-98CD-411117785C7C}"/>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 name="Freeform: Shape 103">
              <a:hlinkClick r:id="rId10" action="ppaction://hlinksldjump"/>
              <a:extLst>
                <a:ext uri="{FF2B5EF4-FFF2-40B4-BE49-F238E27FC236}">
                  <a16:creationId xmlns:a16="http://schemas.microsoft.com/office/drawing/2014/main" id="{CA298333-62B4-43DC-84F3-72AA10A00E88}"/>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05" name="Group 104">
            <a:extLst>
              <a:ext uri="{FF2B5EF4-FFF2-40B4-BE49-F238E27FC236}">
                <a16:creationId xmlns:a16="http://schemas.microsoft.com/office/drawing/2014/main" id="{4C97C12A-62CE-4782-A946-0C763FEEA7DA}"/>
              </a:ext>
            </a:extLst>
          </p:cNvPr>
          <p:cNvGrpSpPr/>
          <p:nvPr/>
        </p:nvGrpSpPr>
        <p:grpSpPr>
          <a:xfrm>
            <a:off x="408623" y="1524200"/>
            <a:ext cx="1110402" cy="786860"/>
            <a:chOff x="409305" y="337999"/>
            <a:chExt cx="1285800" cy="911152"/>
          </a:xfrm>
        </p:grpSpPr>
        <p:sp>
          <p:nvSpPr>
            <p:cNvPr id="106" name="Freeform: Shape 105">
              <a:extLst>
                <a:ext uri="{FF2B5EF4-FFF2-40B4-BE49-F238E27FC236}">
                  <a16:creationId xmlns:a16="http://schemas.microsoft.com/office/drawing/2014/main" id="{1779554E-1825-4C65-9CA2-D65914D817D2}"/>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hlinkClick r:id="rId11" action="ppaction://hlinksldjump"/>
              <a:extLst>
                <a:ext uri="{FF2B5EF4-FFF2-40B4-BE49-F238E27FC236}">
                  <a16:creationId xmlns:a16="http://schemas.microsoft.com/office/drawing/2014/main" id="{3FAA056E-FDB4-47AC-9E64-5656A0C8DCBA}"/>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08" name="Group 107">
            <a:extLst>
              <a:ext uri="{FF2B5EF4-FFF2-40B4-BE49-F238E27FC236}">
                <a16:creationId xmlns:a16="http://schemas.microsoft.com/office/drawing/2014/main" id="{41DBFF6D-1B73-41AC-ACAA-2865A7912840}"/>
              </a:ext>
            </a:extLst>
          </p:cNvPr>
          <p:cNvGrpSpPr/>
          <p:nvPr/>
        </p:nvGrpSpPr>
        <p:grpSpPr>
          <a:xfrm>
            <a:off x="407941" y="2710401"/>
            <a:ext cx="1110402" cy="786860"/>
            <a:chOff x="409305" y="337999"/>
            <a:chExt cx="1285800" cy="911152"/>
          </a:xfrm>
        </p:grpSpPr>
        <p:sp>
          <p:nvSpPr>
            <p:cNvPr id="109" name="Freeform: Shape 108">
              <a:extLst>
                <a:ext uri="{FF2B5EF4-FFF2-40B4-BE49-F238E27FC236}">
                  <a16:creationId xmlns:a16="http://schemas.microsoft.com/office/drawing/2014/main" id="{73433CD8-18F2-428B-8AFB-23C8E42D8E8C}"/>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0" name="Freeform: Shape 109">
              <a:hlinkClick r:id="rId12" action="ppaction://hlinksldjump"/>
              <a:extLst>
                <a:ext uri="{FF2B5EF4-FFF2-40B4-BE49-F238E27FC236}">
                  <a16:creationId xmlns:a16="http://schemas.microsoft.com/office/drawing/2014/main" id="{250B337D-FF4D-47AA-9C15-92150D3E2CD1}"/>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11" name="Group 110">
            <a:extLst>
              <a:ext uri="{FF2B5EF4-FFF2-40B4-BE49-F238E27FC236}">
                <a16:creationId xmlns:a16="http://schemas.microsoft.com/office/drawing/2014/main" id="{D59AAF08-4FCE-44E0-9566-CBB68DD39D7C}"/>
              </a:ext>
            </a:extLst>
          </p:cNvPr>
          <p:cNvGrpSpPr/>
          <p:nvPr/>
        </p:nvGrpSpPr>
        <p:grpSpPr>
          <a:xfrm>
            <a:off x="407259" y="3896602"/>
            <a:ext cx="1110402" cy="786860"/>
            <a:chOff x="409305" y="337999"/>
            <a:chExt cx="1285800" cy="911152"/>
          </a:xfrm>
        </p:grpSpPr>
        <p:sp>
          <p:nvSpPr>
            <p:cNvPr id="112" name="Freeform: Shape 111">
              <a:extLst>
                <a:ext uri="{FF2B5EF4-FFF2-40B4-BE49-F238E27FC236}">
                  <a16:creationId xmlns:a16="http://schemas.microsoft.com/office/drawing/2014/main" id="{04BC9D30-3F2E-4395-A91F-6D4DFA0849B3}"/>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3" name="Freeform: Shape 112">
              <a:hlinkClick r:id="rId13" action="ppaction://hlinksldjump"/>
              <a:extLst>
                <a:ext uri="{FF2B5EF4-FFF2-40B4-BE49-F238E27FC236}">
                  <a16:creationId xmlns:a16="http://schemas.microsoft.com/office/drawing/2014/main" id="{B3748B65-39BE-4DD2-A55B-3CBB66533EC0}"/>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14" name="Group 113">
            <a:extLst>
              <a:ext uri="{FF2B5EF4-FFF2-40B4-BE49-F238E27FC236}">
                <a16:creationId xmlns:a16="http://schemas.microsoft.com/office/drawing/2014/main" id="{CA7CFD13-6A84-4273-8416-2868B01E2CAB}"/>
              </a:ext>
            </a:extLst>
          </p:cNvPr>
          <p:cNvGrpSpPr/>
          <p:nvPr/>
        </p:nvGrpSpPr>
        <p:grpSpPr>
          <a:xfrm>
            <a:off x="406577" y="5082803"/>
            <a:ext cx="1110402" cy="786860"/>
            <a:chOff x="409305" y="337999"/>
            <a:chExt cx="1285800" cy="911152"/>
          </a:xfrm>
        </p:grpSpPr>
        <p:sp>
          <p:nvSpPr>
            <p:cNvPr id="115" name="Freeform: Shape 114">
              <a:extLst>
                <a:ext uri="{FF2B5EF4-FFF2-40B4-BE49-F238E27FC236}">
                  <a16:creationId xmlns:a16="http://schemas.microsoft.com/office/drawing/2014/main" id="{B574251B-CCD6-480D-8260-3FE3CA9C29F1}"/>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6" name="Freeform: Shape 115">
              <a:hlinkClick r:id="rId14" action="ppaction://hlinksldjump"/>
              <a:extLst>
                <a:ext uri="{FF2B5EF4-FFF2-40B4-BE49-F238E27FC236}">
                  <a16:creationId xmlns:a16="http://schemas.microsoft.com/office/drawing/2014/main" id="{FA49481F-8269-48DE-A9DF-91FD50F42400}"/>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7" name="Graphic 116" descr="Power">
            <a:hlinkClick r:id="rId15" action="ppaction://hlinksldjump"/>
            <a:extLst>
              <a:ext uri="{FF2B5EF4-FFF2-40B4-BE49-F238E27FC236}">
                <a16:creationId xmlns:a16="http://schemas.microsoft.com/office/drawing/2014/main" id="{FCE3B62E-9B63-40F8-BEC6-8C2A2F20A621}"/>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 xmlns:asvg="http://schemas.microsoft.com/office/drawing/2016/SVG/main" r:embed="rId17"/>
              </a:ext>
            </a:extLst>
          </a:blip>
          <a:stretch>
            <a:fillRect/>
          </a:stretch>
        </p:blipFill>
        <p:spPr>
          <a:xfrm>
            <a:off x="119496" y="6452877"/>
            <a:ext cx="379518" cy="379518"/>
          </a:xfrm>
          <a:prstGeom prst="rect">
            <a:avLst/>
          </a:prstGeom>
        </p:spPr>
      </p:pic>
      <mc:AlternateContent xmlns:mc="http://schemas.openxmlformats.org/markup-compatibility/2006">
        <mc:Choice xmlns="" xmlns:pslz="http://schemas.microsoft.com/office/powerpoint/2016/slidezoom" Requires="pslz">
          <p:graphicFrame>
            <p:nvGraphicFramePr>
              <p:cNvPr id="6" name="Slide Zoom 5">
                <a:extLst>
                  <a:ext uri="{FF2B5EF4-FFF2-40B4-BE49-F238E27FC236}">
                    <a16:creationId xmlns:a16="http://schemas.microsoft.com/office/drawing/2014/main" id="{1568B5C1-6B1E-4CD1-B799-E848F2AEED05}"/>
                  </a:ext>
                </a:extLst>
              </p:cNvPr>
              <p:cNvGraphicFramePr>
                <a:graphicFrameLocks noChangeAspect="1"/>
              </p:cNvGraphicFramePr>
              <p:nvPr>
                <p:extLst>
                  <p:ext uri="{D42A27DB-BD31-4B8C-83A1-F6EECF244321}">
                    <p14:modId xmlns:p14="http://schemas.microsoft.com/office/powerpoint/2010/main" val="3659383314"/>
                  </p:ext>
                </p:extLst>
              </p:nvPr>
            </p:nvGraphicFramePr>
            <p:xfrm>
              <a:off x="3120357" y="1268503"/>
              <a:ext cx="8283825" cy="4356863"/>
            </p:xfrm>
            <a:graphic>
              <a:graphicData uri="http://schemas.microsoft.com/office/powerpoint/2016/slidezoom">
                <pslz:sldZm>
                  <pslz:sldZmObj sldId="256" cId="1537152582">
                    <pslz:zmPr id="{73D8D74C-A8EE-44BC-8C50-0B18891D9BC3}" returnToParent="0" transitionDur="1000">
                      <p166:blipFill xmlns:p166="http://schemas.microsoft.com/office/powerpoint/2016/6/main">
                        <a:blip r:embed="rId18"/>
                        <a:stretch>
                          <a:fillRect/>
                        </a:stretch>
                      </p166:blipFill>
                      <p166:spPr xmlns:p166="http://schemas.microsoft.com/office/powerpoint/2016/6/main">
                        <a:xfrm>
                          <a:off x="0" y="0"/>
                          <a:ext cx="8283825" cy="4356863"/>
                        </a:xfrm>
                        <a:prstGeom prst="rect">
                          <a:avLst/>
                        </a:prstGeom>
                        <a:ln w="3175">
                          <a:solidFill>
                            <a:prstClr val="ltGray"/>
                          </a:solidFill>
                        </a:ln>
                      </p166:spPr>
                    </pslz:zmPr>
                  </pslz:sldZmObj>
                </pslz:sldZm>
              </a:graphicData>
            </a:graphic>
          </p:graphicFrame>
        </mc:Choice>
        <mc:Fallback>
          <p:pic>
            <p:nvPicPr>
              <p:cNvPr id="6" name="Slide Zoom 5">
                <a:hlinkClick r:id="rId14" action="ppaction://hlinksldjump"/>
                <a:extLst>
                  <a:ext uri="{FF2B5EF4-FFF2-40B4-BE49-F238E27FC236}">
                    <a16:creationId xmlns:a16="http://schemas.microsoft.com/office/drawing/2014/main" id="{1568B5C1-6B1E-4CD1-B799-E848F2AEED05}"/>
                  </a:ext>
                </a:extLst>
              </p:cNvPr>
              <p:cNvPicPr>
                <a:picLocks noGrp="1" noRot="1" noChangeAspect="1" noMove="1" noResize="1" noEditPoints="1" noAdjustHandles="1" noChangeArrowheads="1" noChangeShapeType="1"/>
              </p:cNvPicPr>
              <p:nvPr/>
            </p:nvPicPr>
            <p:blipFill>
              <a:blip r:embed="rId19"/>
              <a:stretch>
                <a:fillRect/>
              </a:stretch>
            </p:blipFill>
            <p:spPr>
              <a:xfrm>
                <a:off x="3120357" y="1268503"/>
                <a:ext cx="8283825" cy="4356863"/>
              </a:xfrm>
              <a:prstGeom prst="rect">
                <a:avLst/>
              </a:prstGeom>
              <a:ln w="3175">
                <a:solidFill>
                  <a:prstClr val="ltGray"/>
                </a:solidFill>
              </a:ln>
            </p:spPr>
          </p:pic>
        </mc:Fallback>
      </mc:AlternateContent>
      <p:sp>
        <p:nvSpPr>
          <p:cNvPr id="62" name="TextBox 61">
            <a:extLst>
              <a:ext uri="{FF2B5EF4-FFF2-40B4-BE49-F238E27FC236}">
                <a16:creationId xmlns:a16="http://schemas.microsoft.com/office/drawing/2014/main" id="{CEED2AE3-9194-484A-B6C7-9DD1B70F4948}"/>
              </a:ext>
            </a:extLst>
          </p:cNvPr>
          <p:cNvSpPr txBox="1"/>
          <p:nvPr/>
        </p:nvSpPr>
        <p:spPr>
          <a:xfrm>
            <a:off x="3097019" y="6466505"/>
            <a:ext cx="933461" cy="369332"/>
          </a:xfrm>
          <a:prstGeom prst="rect">
            <a:avLst/>
          </a:prstGeom>
          <a:noFill/>
        </p:spPr>
        <p:txBody>
          <a:bodyPr wrap="none" rtlCol="0">
            <a:spAutoFit/>
            <a:scene3d>
              <a:camera prst="perspectiveFront"/>
              <a:lightRig rig="threePt" dir="t"/>
            </a:scene3d>
          </a:bodyPr>
          <a:lstStyle/>
          <a:p>
            <a:r>
              <a:rPr lang="en-US" b="1" spc="50" dirty="0">
                <a:ln w="0"/>
                <a:solidFill>
                  <a:schemeClr val="bg1"/>
                </a:solidFill>
                <a:effectLst>
                  <a:innerShdw blurRad="63500" dist="50800" dir="13500000">
                    <a:srgbClr val="000000">
                      <a:alpha val="50000"/>
                    </a:srgbClr>
                  </a:innerShdw>
                </a:effectLst>
                <a:latin typeface="UVN Bach Dang Nang" panose="02070803090706020303" pitchFamily="18" charset="0"/>
              </a:rPr>
              <a:t>KTUTS</a:t>
            </a:r>
          </a:p>
        </p:txBody>
      </p:sp>
    </p:spTree>
    <p:extLst>
      <p:ext uri="{BB962C8B-B14F-4D97-AF65-F5344CB8AC3E}">
        <p14:creationId xmlns:p14="http://schemas.microsoft.com/office/powerpoint/2010/main" val="11226978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 presetClass="entr" presetSubtype="0" fill="hold" grpId="0" nodeType="afterEffect">
                                  <p:stCondLst>
                                    <p:cond delay="0"/>
                                  </p:stCondLst>
                                  <p:iterate type="lt">
                                    <p:tmAbs val="100"/>
                                  </p:iterate>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그림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97359" y="444654"/>
            <a:ext cx="7997282" cy="3978648"/>
          </a:xfrm>
          <a:prstGeom prst="rect">
            <a:avLst/>
          </a:prstGeom>
        </p:spPr>
      </p:pic>
      <p:pic>
        <p:nvPicPr>
          <p:cNvPr id="2" name="그림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62100" y="4534812"/>
            <a:ext cx="1905000" cy="1905000"/>
          </a:xfrm>
          <a:prstGeom prst="rect">
            <a:avLst/>
          </a:prstGeom>
        </p:spPr>
      </p:pic>
      <p:pic>
        <p:nvPicPr>
          <p:cNvPr id="7" name="그림 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23216" y="1421065"/>
            <a:ext cx="1574143" cy="1518908"/>
          </a:xfrm>
          <a:prstGeom prst="rect">
            <a:avLst/>
          </a:prstGeom>
        </p:spPr>
      </p:pic>
      <p:pic>
        <p:nvPicPr>
          <p:cNvPr id="10" name="그림 9"/>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094641" y="1421065"/>
            <a:ext cx="1574143" cy="1518908"/>
          </a:xfrm>
          <a:prstGeom prst="rect">
            <a:avLst/>
          </a:prstGeom>
        </p:spPr>
      </p:pic>
      <p:sp>
        <p:nvSpPr>
          <p:cNvPr id="8" name="TextBox 7">
            <a:extLst>
              <a:ext uri="{FF2B5EF4-FFF2-40B4-BE49-F238E27FC236}">
                <a16:creationId xmlns:a16="http://schemas.microsoft.com/office/drawing/2014/main" id="{3530ED54-3F51-4FC4-97E1-D40733802DB0}"/>
              </a:ext>
            </a:extLst>
          </p:cNvPr>
          <p:cNvSpPr txBox="1"/>
          <p:nvPr/>
        </p:nvSpPr>
        <p:spPr>
          <a:xfrm>
            <a:off x="56485" y="6450568"/>
            <a:ext cx="933461" cy="369332"/>
          </a:xfrm>
          <a:prstGeom prst="rect">
            <a:avLst/>
          </a:prstGeom>
          <a:noFill/>
        </p:spPr>
        <p:txBody>
          <a:bodyPr wrap="none" rtlCol="0">
            <a:spAutoFit/>
            <a:scene3d>
              <a:camera prst="perspectiveFront"/>
              <a:lightRig rig="threePt" dir="t"/>
            </a:scene3d>
          </a:bodyPr>
          <a:lstStyle/>
          <a:p>
            <a:r>
              <a:rPr lang="en-US" b="1" spc="50" dirty="0">
                <a:ln w="0"/>
                <a:solidFill>
                  <a:schemeClr val="bg1"/>
                </a:solidFill>
                <a:effectLst>
                  <a:innerShdw blurRad="63500" dist="50800" dir="13500000">
                    <a:srgbClr val="000000">
                      <a:alpha val="50000"/>
                    </a:srgbClr>
                  </a:innerShdw>
                </a:effectLst>
                <a:latin typeface="UVN Bach Dang Nang" panose="02070803090706020303" pitchFamily="18" charset="0"/>
              </a:rPr>
              <a:t>KTUTS</a:t>
            </a:r>
          </a:p>
        </p:txBody>
      </p:sp>
    </p:spTree>
    <p:extLst>
      <p:ext uri="{BB962C8B-B14F-4D97-AF65-F5344CB8AC3E}">
        <p14:creationId xmlns:p14="http://schemas.microsoft.com/office/powerpoint/2010/main" val="15371525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42" presetClass="path" presetSubtype="0" accel="50000" decel="50000" fill="hold" nodeType="afterEffect">
                                  <p:stCondLst>
                                    <p:cond delay="0"/>
                                  </p:stCondLst>
                                  <p:childTnLst>
                                    <p:animMotion origin="layout" path="M -2.5309E-6 3.09221E-6 L 1.11022 3.09221E-6 " pathEditMode="relative" rAng="0" ptsTypes="AA">
                                      <p:cBhvr>
                                        <p:cTn id="12" dur="7000" fill="hold"/>
                                        <p:tgtEl>
                                          <p:spTgt spid="2"/>
                                        </p:tgtEl>
                                        <p:attrNameLst>
                                          <p:attrName>ppt_x</p:attrName>
                                          <p:attrName>ppt_y</p:attrName>
                                        </p:attrNameLst>
                                      </p:cBhvr>
                                      <p:rCtr x="55511" y="0"/>
                                    </p:animMotion>
                                  </p:childTnLst>
                                </p:cTn>
                              </p:par>
                              <p:par>
                                <p:cTn id="13" presetID="53"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32" presetClass="emph" presetSubtype="0" repeatCount="indefinite" fill="hold" nodeType="withEffect">
                                  <p:stCondLst>
                                    <p:cond delay="0"/>
                                  </p:stCondLst>
                                  <p:endCondLst>
                                    <p:cond evt="onNext" delay="0">
                                      <p:tgtEl>
                                        <p:sldTgt/>
                                      </p:tgtEl>
                                    </p:cond>
                                  </p:endCondLst>
                                  <p:childTnLst>
                                    <p:animRot by="120000">
                                      <p:cBhvr>
                                        <p:cTn id="19" dur="100" fill="hold">
                                          <p:stCondLst>
                                            <p:cond delay="0"/>
                                          </p:stCondLst>
                                        </p:cTn>
                                        <p:tgtEl>
                                          <p:spTgt spid="7"/>
                                        </p:tgtEl>
                                        <p:attrNameLst>
                                          <p:attrName>r</p:attrName>
                                        </p:attrNameLst>
                                      </p:cBhvr>
                                    </p:animRot>
                                    <p:animRot by="-240000">
                                      <p:cBhvr>
                                        <p:cTn id="20" dur="200" fill="hold">
                                          <p:stCondLst>
                                            <p:cond delay="200"/>
                                          </p:stCondLst>
                                        </p:cTn>
                                        <p:tgtEl>
                                          <p:spTgt spid="7"/>
                                        </p:tgtEl>
                                        <p:attrNameLst>
                                          <p:attrName>r</p:attrName>
                                        </p:attrNameLst>
                                      </p:cBhvr>
                                    </p:animRot>
                                    <p:animRot by="240000">
                                      <p:cBhvr>
                                        <p:cTn id="21" dur="200" fill="hold">
                                          <p:stCondLst>
                                            <p:cond delay="400"/>
                                          </p:stCondLst>
                                        </p:cTn>
                                        <p:tgtEl>
                                          <p:spTgt spid="7"/>
                                        </p:tgtEl>
                                        <p:attrNameLst>
                                          <p:attrName>r</p:attrName>
                                        </p:attrNameLst>
                                      </p:cBhvr>
                                    </p:animRot>
                                    <p:animRot by="-240000">
                                      <p:cBhvr>
                                        <p:cTn id="22" dur="200" fill="hold">
                                          <p:stCondLst>
                                            <p:cond delay="600"/>
                                          </p:stCondLst>
                                        </p:cTn>
                                        <p:tgtEl>
                                          <p:spTgt spid="7"/>
                                        </p:tgtEl>
                                        <p:attrNameLst>
                                          <p:attrName>r</p:attrName>
                                        </p:attrNameLst>
                                      </p:cBhvr>
                                    </p:animRot>
                                    <p:animRot by="120000">
                                      <p:cBhvr>
                                        <p:cTn id="23" dur="200" fill="hold">
                                          <p:stCondLst>
                                            <p:cond delay="800"/>
                                          </p:stCondLst>
                                        </p:cTn>
                                        <p:tgtEl>
                                          <p:spTgt spid="7"/>
                                        </p:tgtEl>
                                        <p:attrNameLst>
                                          <p:attrName>r</p:attrName>
                                        </p:attrNameLst>
                                      </p:cBhvr>
                                    </p:animRo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par>
                                <p:cTn id="29" presetID="32" presetClass="emph" presetSubtype="0" repeatCount="indefinite" fill="hold" nodeType="withEffect">
                                  <p:stCondLst>
                                    <p:cond delay="0"/>
                                  </p:stCondLst>
                                  <p:endCondLst>
                                    <p:cond evt="onNext" delay="0">
                                      <p:tgtEl>
                                        <p:sldTgt/>
                                      </p:tgtEl>
                                    </p:cond>
                                  </p:endCondLst>
                                  <p:childTnLst>
                                    <p:animRot by="120000">
                                      <p:cBhvr>
                                        <p:cTn id="30" dur="100" fill="hold">
                                          <p:stCondLst>
                                            <p:cond delay="0"/>
                                          </p:stCondLst>
                                        </p:cTn>
                                        <p:tgtEl>
                                          <p:spTgt spid="10"/>
                                        </p:tgtEl>
                                        <p:attrNameLst>
                                          <p:attrName>r</p:attrName>
                                        </p:attrNameLst>
                                      </p:cBhvr>
                                    </p:animRot>
                                    <p:animRot by="-240000">
                                      <p:cBhvr>
                                        <p:cTn id="31" dur="200" fill="hold">
                                          <p:stCondLst>
                                            <p:cond delay="200"/>
                                          </p:stCondLst>
                                        </p:cTn>
                                        <p:tgtEl>
                                          <p:spTgt spid="10"/>
                                        </p:tgtEl>
                                        <p:attrNameLst>
                                          <p:attrName>r</p:attrName>
                                        </p:attrNameLst>
                                      </p:cBhvr>
                                    </p:animRot>
                                    <p:animRot by="240000">
                                      <p:cBhvr>
                                        <p:cTn id="32" dur="200" fill="hold">
                                          <p:stCondLst>
                                            <p:cond delay="400"/>
                                          </p:stCondLst>
                                        </p:cTn>
                                        <p:tgtEl>
                                          <p:spTgt spid="10"/>
                                        </p:tgtEl>
                                        <p:attrNameLst>
                                          <p:attrName>r</p:attrName>
                                        </p:attrNameLst>
                                      </p:cBhvr>
                                    </p:animRot>
                                    <p:animRot by="-240000">
                                      <p:cBhvr>
                                        <p:cTn id="33" dur="200" fill="hold">
                                          <p:stCondLst>
                                            <p:cond delay="600"/>
                                          </p:stCondLst>
                                        </p:cTn>
                                        <p:tgtEl>
                                          <p:spTgt spid="10"/>
                                        </p:tgtEl>
                                        <p:attrNameLst>
                                          <p:attrName>r</p:attrName>
                                        </p:attrNameLst>
                                      </p:cBhvr>
                                    </p:animRot>
                                    <p:animRot by="120000">
                                      <p:cBhvr>
                                        <p:cTn id="34"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5" name="그림 14"/>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flipH="1">
            <a:off x="3986685" y="3237577"/>
            <a:ext cx="1412042" cy="1398508"/>
          </a:xfrm>
          <a:prstGeom prst="rect">
            <a:avLst/>
          </a:prstGeom>
          <a:effectLst>
            <a:outerShdw blurRad="50800" dist="38100" dir="5400000" algn="t" rotWithShape="0">
              <a:prstClr val="black">
                <a:alpha val="40000"/>
              </a:prstClr>
            </a:outerShdw>
          </a:effectLst>
        </p:spPr>
      </p:pic>
      <p:pic>
        <p:nvPicPr>
          <p:cNvPr id="16" name="그림 15"/>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flipH="1">
            <a:off x="3981735" y="1472647"/>
            <a:ext cx="1407349" cy="1398508"/>
          </a:xfrm>
          <a:prstGeom prst="rect">
            <a:avLst/>
          </a:prstGeom>
          <a:effectLst>
            <a:outerShdw blurRad="50800" dist="38100" dir="5400000" algn="t" rotWithShape="0">
              <a:prstClr val="black">
                <a:alpha val="40000"/>
              </a:prstClr>
            </a:outerShdw>
          </a:effectLst>
        </p:spPr>
      </p:pic>
      <p:sp>
        <p:nvSpPr>
          <p:cNvPr id="12" name="TextBox 11"/>
          <p:cNvSpPr txBox="1"/>
          <p:nvPr/>
        </p:nvSpPr>
        <p:spPr>
          <a:xfrm>
            <a:off x="5859605" y="1664070"/>
            <a:ext cx="3942031"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outerShdw blurRad="63500" dir="3600000" algn="tl" rotWithShape="0">
                    <a:prstClr val="black">
                      <a:alpha val="70000"/>
                    </a:prst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6000" b="1" i="0" u="none" strike="noStrike" kern="1200" cap="none" spc="0" normalizeH="0" baseline="0" noProof="0" dirty="0" err="1">
                <a:ln>
                  <a:noFill/>
                </a:ln>
                <a:solidFill>
                  <a:prstClr val="white"/>
                </a:solidFill>
                <a:effectLst>
                  <a:outerShdw blurRad="63500" dir="3600000" algn="tl" rotWithShape="0">
                    <a:prstClr val="black">
                      <a:alpha val="70000"/>
                    </a:prstClr>
                  </a:outerShdw>
                </a:effectLst>
                <a:uLnTx/>
                <a:uFillTx/>
                <a:latin typeface="Tahoma" panose="020B0604030504040204" pitchFamily="34" charset="0"/>
                <a:ea typeface="Tahoma" panose="020B0604030504040204" pitchFamily="34" charset="0"/>
                <a:cs typeface="Tahoma" panose="020B0604030504040204" pitchFamily="34" charset="0"/>
              </a:rPr>
              <a:t>đúng</a:t>
            </a:r>
            <a:r>
              <a:rPr kumimoji="0" lang="en-US" sz="6000" b="1" i="0" u="none" strike="noStrike" kern="1200" cap="none" spc="0" normalizeH="0" baseline="0" noProof="0" dirty="0">
                <a:ln>
                  <a:noFill/>
                </a:ln>
                <a:solidFill>
                  <a:prstClr val="white"/>
                </a:solidFill>
                <a:effectLst>
                  <a:outerShdw blurRad="63500" dir="3600000" algn="tl" rotWithShape="0">
                    <a:prstClr val="black">
                      <a:alpha val="70000"/>
                    </a:prstClr>
                  </a:outerShdw>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GB" sz="6000" b="1" i="0" u="none" strike="noStrike" kern="1200" cap="none" spc="0" normalizeH="0" baseline="0" noProof="0" dirty="0">
              <a:ln>
                <a:noFill/>
              </a:ln>
              <a:solidFill>
                <a:prstClr val="white"/>
              </a:solidFill>
              <a:effectLst>
                <a:outerShdw blurRad="63500" dir="3600000" algn="tl" rotWithShape="0">
                  <a:prstClr val="black">
                    <a:alpha val="70000"/>
                  </a:prst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5859605" y="3429000"/>
            <a:ext cx="3942030"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outerShdw blurRad="63500" dir="3600000" algn="tl" rotWithShape="0">
                    <a:prstClr val="black">
                      <a:alpha val="70000"/>
                    </a:prst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6000" b="1" i="0" u="none" strike="noStrike" kern="1200" cap="none" spc="0" normalizeH="0" baseline="0" noProof="0" dirty="0" err="1">
                <a:ln>
                  <a:noFill/>
                </a:ln>
                <a:solidFill>
                  <a:prstClr val="white"/>
                </a:solidFill>
                <a:effectLst>
                  <a:outerShdw blurRad="63500" dir="3600000" algn="tl" rotWithShape="0">
                    <a:prstClr val="black">
                      <a:alpha val="70000"/>
                    </a:prstClr>
                  </a:outerShdw>
                </a:effectLst>
                <a:uLnTx/>
                <a:uFillTx/>
                <a:latin typeface="Tahoma" panose="020B0604030504040204" pitchFamily="34" charset="0"/>
                <a:ea typeface="Tahoma" panose="020B0604030504040204" pitchFamily="34" charset="0"/>
                <a:cs typeface="Tahoma" panose="020B0604030504040204" pitchFamily="34" charset="0"/>
              </a:rPr>
              <a:t>sai</a:t>
            </a:r>
            <a:endParaRPr kumimoji="0" lang="en-GB" sz="6000" b="1" i="0" u="none" strike="noStrike" kern="1200" cap="none" spc="0" normalizeH="0" baseline="0" noProof="0" dirty="0">
              <a:ln>
                <a:noFill/>
              </a:ln>
              <a:solidFill>
                <a:prstClr val="white"/>
              </a:solidFill>
              <a:effectLst>
                <a:outerShdw blurRad="63500" dir="3600000" algn="tl" rotWithShape="0">
                  <a:prstClr val="black">
                    <a:alpha val="70000"/>
                  </a:prst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D748059B-A12E-4A5A-8BB3-9CC1C8C368A3}"/>
              </a:ext>
            </a:extLst>
          </p:cNvPr>
          <p:cNvSpPr txBox="1"/>
          <p:nvPr/>
        </p:nvSpPr>
        <p:spPr>
          <a:xfrm>
            <a:off x="112519" y="6488668"/>
            <a:ext cx="933461" cy="369332"/>
          </a:xfrm>
          <a:prstGeom prst="rect">
            <a:avLst/>
          </a:prstGeom>
          <a:noFill/>
        </p:spPr>
        <p:txBody>
          <a:bodyPr wrap="none" rtlCol="0">
            <a:spAutoFit/>
            <a:scene3d>
              <a:camera prst="perspectiveFront"/>
              <a:lightRig rig="threePt" dir="t"/>
            </a:scene3d>
          </a:bodyPr>
          <a:lstStyle/>
          <a:p>
            <a:r>
              <a:rPr lang="en-US" b="1" spc="50" dirty="0">
                <a:ln w="0"/>
                <a:solidFill>
                  <a:schemeClr val="bg1"/>
                </a:solidFill>
                <a:effectLst>
                  <a:innerShdw blurRad="63500" dist="50800" dir="13500000">
                    <a:srgbClr val="000000">
                      <a:alpha val="50000"/>
                    </a:srgbClr>
                  </a:innerShdw>
                </a:effectLst>
                <a:latin typeface="UVN Bach Dang Nang" panose="02070803090706020303" pitchFamily="18" charset="0"/>
              </a:rPr>
              <a:t>KTUTS</a:t>
            </a:r>
          </a:p>
        </p:txBody>
      </p:sp>
    </p:spTree>
    <p:extLst>
      <p:ext uri="{BB962C8B-B14F-4D97-AF65-F5344CB8AC3E}">
        <p14:creationId xmlns:p14="http://schemas.microsoft.com/office/powerpoint/2010/main" val="29677521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3" name="Red Mushroom _ Quieter.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subTnLst>
                                    <p:audio>
                                      <p:cMediaNode>
                                        <p:cTn display="0" masterRel="sameClick">
                                          <p:stCondLst>
                                            <p:cond evt="begin" delay="0">
                                              <p:tn val="13"/>
                                            </p:cond>
                                          </p:stCondLst>
                                          <p:endCondLst>
                                            <p:cond evt="onStopAudio" delay="0">
                                              <p:tgtEl>
                                                <p:sldTgt/>
                                              </p:tgtEl>
                                            </p:cond>
                                          </p:endCondLst>
                                        </p:cTn>
                                        <p:tgtEl>
                                          <p:sndTgt r:embed="rId4" name="Evil Laugh - Louder.wav"/>
                                        </p:tgtEl>
                                      </p:cMediaNode>
                                    </p:audio>
                                  </p:sub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17" name="그림 16"/>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321235" y="7647707"/>
            <a:ext cx="4733817" cy="5906822"/>
          </a:xfrm>
          <a:prstGeom prst="rect">
            <a:avLst/>
          </a:prstGeom>
        </p:spPr>
      </p:pic>
      <p:pic>
        <p:nvPicPr>
          <p:cNvPr id="18" name="그림 17"/>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71184" y="7647707"/>
            <a:ext cx="4733817" cy="5906822"/>
          </a:xfrm>
          <a:prstGeom prst="rect">
            <a:avLst/>
          </a:prstGeom>
        </p:spPr>
      </p:pic>
      <p:pic>
        <p:nvPicPr>
          <p:cNvPr id="13" name="그림 12"/>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261466" y="7647707"/>
            <a:ext cx="4733817" cy="5906822"/>
          </a:xfrm>
          <a:prstGeom prst="rect">
            <a:avLst/>
          </a:prstGeom>
        </p:spPr>
      </p:pic>
      <p:pic>
        <p:nvPicPr>
          <p:cNvPr id="6" name="그림 5"/>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978234" y="3011182"/>
            <a:ext cx="2339186" cy="2257107"/>
          </a:xfrm>
          <a:prstGeom prst="rect">
            <a:avLst/>
          </a:prstGeom>
          <a:effectLst>
            <a:outerShdw blurRad="50800" dist="38100" dir="5400000" algn="t" rotWithShape="0">
              <a:prstClr val="black">
                <a:alpha val="40000"/>
              </a:prstClr>
            </a:outerShdw>
          </a:effectLst>
        </p:spPr>
      </p:pic>
      <p:pic>
        <p:nvPicPr>
          <p:cNvPr id="15" name="그림 14"/>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921626" y="3011182"/>
            <a:ext cx="2339186" cy="2257107"/>
          </a:xfrm>
          <a:prstGeom prst="rect">
            <a:avLst/>
          </a:prstGeom>
          <a:effectLst>
            <a:outerShdw blurRad="50800" dist="38100" dir="5400000" algn="t" rotWithShape="0">
              <a:prstClr val="black">
                <a:alpha val="40000"/>
              </a:prstClr>
            </a:outerShdw>
          </a:effectLst>
        </p:spPr>
      </p:pic>
      <p:pic>
        <p:nvPicPr>
          <p:cNvPr id="16" name="그림 15"/>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71325" y="3011182"/>
            <a:ext cx="2339186" cy="2257107"/>
          </a:xfrm>
          <a:prstGeom prst="rect">
            <a:avLst/>
          </a:prstGeom>
          <a:effectLst>
            <a:outerShdw blurRad="50800" dist="38100" dir="5400000" algn="t" rotWithShape="0">
              <a:prstClr val="black">
                <a:alpha val="40000"/>
              </a:prstClr>
            </a:outerShdw>
          </a:effectLst>
        </p:spPr>
      </p:pic>
      <p:pic>
        <p:nvPicPr>
          <p:cNvPr id="24" name="그림 23"/>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028109" y="720553"/>
            <a:ext cx="2279219" cy="2257373"/>
          </a:xfrm>
          <a:prstGeom prst="rect">
            <a:avLst/>
          </a:prstGeom>
          <a:effectLst/>
        </p:spPr>
      </p:pic>
      <p:pic>
        <p:nvPicPr>
          <p:cNvPr id="25" name="그림 24"/>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988126" y="720553"/>
            <a:ext cx="2271644" cy="2257373"/>
          </a:xfrm>
          <a:prstGeom prst="rect">
            <a:avLst/>
          </a:prstGeom>
          <a:effectLst/>
        </p:spPr>
      </p:pic>
      <p:sp>
        <p:nvSpPr>
          <p:cNvPr id="21" name="모서리가 둥근 직사각형 20"/>
          <p:cNvSpPr/>
          <p:nvPr/>
        </p:nvSpPr>
        <p:spPr>
          <a:xfrm>
            <a:off x="4187604" y="1796545"/>
            <a:ext cx="3807229" cy="1353304"/>
          </a:xfrm>
          <a:prstGeom prst="roundRect">
            <a:avLst/>
          </a:prstGeom>
          <a:solidFill>
            <a:schemeClr val="bg1">
              <a:lumMod val="9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lnSpc>
                <a:spcPct val="90000"/>
              </a:lnSpc>
            </a:pPr>
            <a:r>
              <a:rPr lang="en-US" sz="4000" b="1" dirty="0">
                <a:solidFill>
                  <a:srgbClr val="9BBB59">
                    <a:lumMod val="75000"/>
                  </a:srgbClr>
                </a:solidFill>
                <a:latin typeface="Tahoma" panose="020B0604030504040204" pitchFamily="34" charset="0"/>
                <a:ea typeface="Tahoma" panose="020B0604030504040204" pitchFamily="34" charset="0"/>
                <a:cs typeface="Tahoma" panose="020B0604030504040204" pitchFamily="34" charset="0"/>
              </a:rPr>
              <a:t>a + b = </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b </a:t>
            </a:r>
            <a:r>
              <a:rPr lang="en-US" sz="4000" b="1" dirty="0">
                <a:solidFill>
                  <a:srgbClr val="9BBB59">
                    <a:lumMod val="75000"/>
                  </a:srgbClr>
                </a:solidFill>
                <a:latin typeface="Tahoma" panose="020B0604030504040204" pitchFamily="34" charset="0"/>
                <a:ea typeface="Tahoma" panose="020B0604030504040204" pitchFamily="34" charset="0"/>
                <a:cs typeface="Tahoma" panose="020B0604030504040204" pitchFamily="34" charset="0"/>
              </a:rPr>
              <a:t>+ a</a:t>
            </a:r>
          </a:p>
        </p:txBody>
      </p:sp>
      <p:sp>
        <p:nvSpPr>
          <p:cNvPr id="22" name="모서리가 둥근 직사각형 21"/>
          <p:cNvSpPr/>
          <p:nvPr/>
        </p:nvSpPr>
        <p:spPr>
          <a:xfrm>
            <a:off x="8303364" y="1832443"/>
            <a:ext cx="3748077" cy="1317405"/>
          </a:xfrm>
          <a:prstGeom prst="roundRect">
            <a:avLst/>
          </a:prstGeom>
          <a:solidFill>
            <a:schemeClr val="bg1">
              <a:lumMod val="9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lnSpc>
                <a:spcPct val="90000"/>
              </a:lnSpc>
            </a:pPr>
            <a:r>
              <a:rPr lang="en-US" sz="4000" b="1" dirty="0">
                <a:solidFill>
                  <a:srgbClr val="9BBB59">
                    <a:lumMod val="75000"/>
                  </a:srgbClr>
                </a:solidFill>
                <a:latin typeface="Tahoma" panose="020B0604030504040204" pitchFamily="34" charset="0"/>
                <a:ea typeface="Tahoma" panose="020B0604030504040204" pitchFamily="34" charset="0"/>
                <a:cs typeface="Tahoma" panose="020B0604030504040204" pitchFamily="34" charset="0"/>
              </a:rPr>
              <a:t>a + b = </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0 </a:t>
            </a:r>
            <a:r>
              <a:rPr lang="en-US" sz="4000" b="1" dirty="0">
                <a:solidFill>
                  <a:srgbClr val="9BBB59">
                    <a:lumMod val="75000"/>
                  </a:srgbClr>
                </a:solidFill>
                <a:latin typeface="Tahoma" panose="020B0604030504040204" pitchFamily="34" charset="0"/>
                <a:ea typeface="Tahoma" panose="020B0604030504040204" pitchFamily="34" charset="0"/>
                <a:cs typeface="Tahoma" panose="020B0604030504040204" pitchFamily="34" charset="0"/>
              </a:rPr>
              <a:t>+ a</a:t>
            </a:r>
          </a:p>
        </p:txBody>
      </p:sp>
      <p:pic>
        <p:nvPicPr>
          <p:cNvPr id="26" name="그림 23">
            <a:extLst>
              <a:ext uri="{FF2B5EF4-FFF2-40B4-BE49-F238E27FC236}">
                <a16:creationId xmlns:a16="http://schemas.microsoft.com/office/drawing/2014/main" id="{6EE0B6F0-D53B-477B-AB9F-993B430FA243}"/>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01308" y="753809"/>
            <a:ext cx="2279219" cy="2257373"/>
          </a:xfrm>
          <a:prstGeom prst="rect">
            <a:avLst/>
          </a:prstGeom>
          <a:effectLst/>
        </p:spPr>
      </p:pic>
      <p:sp>
        <p:nvSpPr>
          <p:cNvPr id="19" name="모서리가 둥근 직사각형 18"/>
          <p:cNvSpPr/>
          <p:nvPr/>
        </p:nvSpPr>
        <p:spPr>
          <a:xfrm>
            <a:off x="171184" y="1796545"/>
            <a:ext cx="3773348" cy="1353303"/>
          </a:xfrm>
          <a:prstGeom prst="roundRect">
            <a:avLst/>
          </a:prstGeom>
          <a:solidFill>
            <a:schemeClr val="bg1">
              <a:lumMod val="9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lnSpc>
                <a:spcPct val="90000"/>
              </a:lnSpc>
            </a:pPr>
            <a:r>
              <a:rPr lang="en-US" sz="4000" b="1" dirty="0">
                <a:solidFill>
                  <a:srgbClr val="9BBB59">
                    <a:lumMod val="75000"/>
                  </a:srgbClr>
                </a:solidFill>
                <a:latin typeface="Tahoma" panose="020B0604030504040204" pitchFamily="34" charset="0"/>
                <a:ea typeface="Tahoma" panose="020B0604030504040204" pitchFamily="34" charset="0"/>
                <a:cs typeface="Tahoma" panose="020B0604030504040204" pitchFamily="34" charset="0"/>
              </a:rPr>
              <a:t>a + b = </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a </a:t>
            </a:r>
            <a:r>
              <a:rPr lang="en-US" sz="4000" b="1" dirty="0">
                <a:solidFill>
                  <a:srgbClr val="9BBB59">
                    <a:lumMod val="75000"/>
                  </a:srgbClr>
                </a:solidFill>
                <a:latin typeface="Tahoma" panose="020B0604030504040204" pitchFamily="34" charset="0"/>
                <a:ea typeface="Tahoma" panose="020B0604030504040204" pitchFamily="34" charset="0"/>
                <a:cs typeface="Tahoma" panose="020B0604030504040204" pitchFamily="34" charset="0"/>
              </a:rPr>
              <a:t>+ a</a:t>
            </a:r>
          </a:p>
        </p:txBody>
      </p:sp>
      <p:sp>
        <p:nvSpPr>
          <p:cNvPr id="4" name="Rectangle: Rounded Corners 3">
            <a:extLst>
              <a:ext uri="{FF2B5EF4-FFF2-40B4-BE49-F238E27FC236}">
                <a16:creationId xmlns:a16="http://schemas.microsoft.com/office/drawing/2014/main" id="{1D812A51-32F7-468D-971A-C4368F5DDBF4}"/>
              </a:ext>
            </a:extLst>
          </p:cNvPr>
          <p:cNvSpPr/>
          <p:nvPr/>
        </p:nvSpPr>
        <p:spPr>
          <a:xfrm>
            <a:off x="385011" y="165928"/>
            <a:ext cx="11666430" cy="1042737"/>
          </a:xfrm>
          <a:prstGeom prst="roundRect">
            <a:avLst/>
          </a:prstGeom>
          <a:solidFill>
            <a:srgbClr val="00206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latin typeface="Tahoma" panose="020B0604030504040204" pitchFamily="34" charset="0"/>
                <a:ea typeface="Tahoma" panose="020B0604030504040204" pitchFamily="34" charset="0"/>
                <a:cs typeface="Tahoma" panose="020B0604030504040204" pitchFamily="34" charset="0"/>
              </a:rPr>
              <a:t>Điền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số</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chữ</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hoặc</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số</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thích</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hợp</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vào</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chỗ</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chấm</a:t>
            </a:r>
            <a:r>
              <a:rPr lang="en-US" sz="2800" b="1" dirty="0">
                <a:latin typeface="Tahoma" panose="020B0604030504040204" pitchFamily="34" charset="0"/>
                <a:ea typeface="Tahoma" panose="020B0604030504040204" pitchFamily="34" charset="0"/>
                <a:cs typeface="Tahoma" panose="020B0604030504040204" pitchFamily="34" charset="0"/>
              </a:rPr>
              <a:t>: </a:t>
            </a:r>
          </a:p>
          <a:p>
            <a:pPr algn="ctr"/>
            <a:r>
              <a:rPr lang="en-US" sz="3600" b="1" dirty="0">
                <a:latin typeface="Tahoma" panose="020B0604030504040204" pitchFamily="34" charset="0"/>
                <a:ea typeface="Tahoma" panose="020B0604030504040204" pitchFamily="34" charset="0"/>
                <a:cs typeface="Tahoma" panose="020B0604030504040204" pitchFamily="34" charset="0"/>
              </a:rPr>
              <a:t>a + b = …… + a</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28" name="Rectangle: Rounded Corners 27">
            <a:extLst>
              <a:ext uri="{FF2B5EF4-FFF2-40B4-BE49-F238E27FC236}">
                <a16:creationId xmlns:a16="http://schemas.microsoft.com/office/drawing/2014/main" id="{66B6733E-CE43-45C2-B52B-0BC5635E724F}"/>
              </a:ext>
            </a:extLst>
          </p:cNvPr>
          <p:cNvSpPr/>
          <p:nvPr/>
        </p:nvSpPr>
        <p:spPr>
          <a:xfrm>
            <a:off x="385011" y="165928"/>
            <a:ext cx="11666430" cy="1597361"/>
          </a:xfrm>
          <a:prstGeom prst="roundRect">
            <a:avLst/>
          </a:prstGeom>
          <a:solidFill>
            <a:srgbClr val="00206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ahoma" panose="020B0604030504040204" pitchFamily="34" charset="0"/>
                <a:ea typeface="Tahoma" panose="020B0604030504040204" pitchFamily="34" charset="0"/>
                <a:cs typeface="Tahoma" panose="020B0604030504040204" pitchFamily="34" charset="0"/>
              </a:rPr>
              <a:t>a + b = b + a</a:t>
            </a:r>
          </a:p>
          <a:p>
            <a:pPr algn="ctr"/>
            <a:r>
              <a:rPr lang="en-US" sz="3600" b="1" dirty="0">
                <a:latin typeface="Tahoma" panose="020B0604030504040204" pitchFamily="34" charset="0"/>
                <a:ea typeface="Tahoma" panose="020B0604030504040204" pitchFamily="34" charset="0"/>
                <a:cs typeface="Tahoma" panose="020B0604030504040204" pitchFamily="34" charset="0"/>
              </a:rPr>
              <a:t>Khi </a:t>
            </a:r>
            <a:r>
              <a:rPr lang="en-US" sz="3600" b="1" dirty="0" err="1">
                <a:latin typeface="Tahoma" panose="020B0604030504040204" pitchFamily="34" charset="0"/>
                <a:ea typeface="Tahoma" panose="020B0604030504040204" pitchFamily="34" charset="0"/>
                <a:cs typeface="Tahoma" panose="020B0604030504040204" pitchFamily="34" charset="0"/>
              </a:rPr>
              <a:t>đổi</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chỗ</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các</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số</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hạng</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trong</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cùng</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một</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tổng</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thì</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tổng</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không</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thay</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đổi</a:t>
            </a:r>
            <a:r>
              <a:rPr lang="en-US" sz="3600" b="1" dirty="0">
                <a:latin typeface="Tahoma" panose="020B0604030504040204" pitchFamily="34" charset="0"/>
                <a:ea typeface="Tahoma" panose="020B0604030504040204" pitchFamily="34" charset="0"/>
                <a:cs typeface="Tahoma" panose="020B0604030504040204" pitchFamily="34" charset="0"/>
              </a:rPr>
              <a:t>.</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5" name="Multiplication Sign 4">
            <a:extLst>
              <a:ext uri="{FF2B5EF4-FFF2-40B4-BE49-F238E27FC236}">
                <a16:creationId xmlns:a16="http://schemas.microsoft.com/office/drawing/2014/main" id="{BBF46089-AB11-4792-BF0C-44AEFAACEE90}"/>
              </a:ext>
            </a:extLst>
          </p:cNvPr>
          <p:cNvSpPr/>
          <p:nvPr/>
        </p:nvSpPr>
        <p:spPr>
          <a:xfrm>
            <a:off x="1048957" y="1589711"/>
            <a:ext cx="1764631" cy="1766619"/>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ultiplication Sign 28">
            <a:extLst>
              <a:ext uri="{FF2B5EF4-FFF2-40B4-BE49-F238E27FC236}">
                <a16:creationId xmlns:a16="http://schemas.microsoft.com/office/drawing/2014/main" id="{E93269CD-3F77-4715-A2C6-00ACDAC568C3}"/>
              </a:ext>
            </a:extLst>
          </p:cNvPr>
          <p:cNvSpPr/>
          <p:nvPr/>
        </p:nvSpPr>
        <p:spPr>
          <a:xfrm>
            <a:off x="9265511" y="1662381"/>
            <a:ext cx="1764631" cy="1766619"/>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83156F56-9AAA-4B49-8686-75CE2C594CAC}"/>
              </a:ext>
            </a:extLst>
          </p:cNvPr>
          <p:cNvSpPr txBox="1"/>
          <p:nvPr/>
        </p:nvSpPr>
        <p:spPr>
          <a:xfrm>
            <a:off x="115496" y="6478954"/>
            <a:ext cx="933461" cy="369332"/>
          </a:xfrm>
          <a:prstGeom prst="rect">
            <a:avLst/>
          </a:prstGeom>
          <a:noFill/>
        </p:spPr>
        <p:txBody>
          <a:bodyPr wrap="none" rtlCol="0">
            <a:spAutoFit/>
            <a:scene3d>
              <a:camera prst="perspectiveFront"/>
              <a:lightRig rig="threePt" dir="t"/>
            </a:scene3d>
          </a:bodyPr>
          <a:lstStyle/>
          <a:p>
            <a:r>
              <a:rPr lang="en-US" b="1" spc="50" dirty="0">
                <a:ln w="0"/>
                <a:solidFill>
                  <a:schemeClr val="bg1"/>
                </a:solidFill>
                <a:effectLst>
                  <a:innerShdw blurRad="63500" dist="50800" dir="13500000">
                    <a:srgbClr val="000000">
                      <a:alpha val="50000"/>
                    </a:srgbClr>
                  </a:innerShdw>
                </a:effectLst>
                <a:latin typeface="UVN Bach Dang Nang" panose="02070803090706020303" pitchFamily="18" charset="0"/>
              </a:rPr>
              <a:t>KTUTS</a:t>
            </a:r>
          </a:p>
        </p:txBody>
      </p:sp>
    </p:spTree>
    <p:extLst>
      <p:ext uri="{BB962C8B-B14F-4D97-AF65-F5344CB8AC3E}">
        <p14:creationId xmlns:p14="http://schemas.microsoft.com/office/powerpoint/2010/main" val="96414487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500"/>
                                        <p:tgtEl>
                                          <p:spTgt spid="29"/>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down)">
                                      <p:cBhvr>
                                        <p:cTn id="1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6"/>
                    </p:tgtEl>
                  </p:cond>
                </p:stCondLst>
                <p:endSync evt="end" delay="0">
                  <p:rtn val="all"/>
                </p:endSync>
                <p:childTnLst>
                  <p:par>
                    <p:cTn id="20" fill="hold">
                      <p:stCondLst>
                        <p:cond delay="0"/>
                      </p:stCondLst>
                      <p:childTnLst>
                        <p:par>
                          <p:cTn id="21" fill="hold">
                            <p:stCondLst>
                              <p:cond delay="0"/>
                            </p:stCondLst>
                            <p:childTnLst>
                              <p:par>
                                <p:cTn id="22" presetID="42" presetClass="path" presetSubtype="0" decel="49000" autoRev="1" fill="hold" nodeType="clickEffect">
                                  <p:stCondLst>
                                    <p:cond delay="0"/>
                                  </p:stCondLst>
                                  <p:childTnLst>
                                    <p:animMotion origin="layout" path="M 6.90374E-7 -1.7341E-6 L 6.90374E-7 -0.52092 " pathEditMode="relative" rAng="0" ptsTypes="AA">
                                      <p:cBhvr>
                                        <p:cTn id="23" dur="1000" fill="hold"/>
                                        <p:tgtEl>
                                          <p:spTgt spid="18"/>
                                        </p:tgtEl>
                                        <p:attrNameLst>
                                          <p:attrName>ppt_x</p:attrName>
                                          <p:attrName>ppt_y</p:attrName>
                                        </p:attrNameLst>
                                      </p:cBhvr>
                                      <p:rCtr x="0" y="-26058"/>
                                    </p:animMotion>
                                  </p:childTnLst>
                                  <p:subTnLst>
                                    <p:audio>
                                      <p:cMediaNode>
                                        <p:cTn display="0" masterRel="sameClick">
                                          <p:stCondLst>
                                            <p:cond evt="begin" delay="0">
                                              <p:tn val="22"/>
                                            </p:cond>
                                          </p:stCondLst>
                                          <p:endCondLst>
                                            <p:cond evt="onStopAudio" delay="0">
                                              <p:tgtEl>
                                                <p:sldTgt/>
                                              </p:tgtEl>
                                            </p:cond>
                                          </p:endCondLst>
                                        </p:cTn>
                                        <p:tgtEl>
                                          <p:sndTgt r:embed="rId3" name="Mario Jump - Quieter.wav"/>
                                        </p:tgtEl>
                                      </p:cMediaNode>
                                    </p:audio>
                                  </p:subTnLst>
                                </p:cTn>
                              </p:par>
                              <p:par>
                                <p:cTn id="24" presetID="32" presetClass="emph" presetSubtype="0" fill="hold" nodeType="withEffect">
                                  <p:stCondLst>
                                    <p:cond delay="750"/>
                                  </p:stCondLst>
                                  <p:childTnLst>
                                    <p:animRot by="120000">
                                      <p:cBhvr>
                                        <p:cTn id="25" dur="50" fill="hold">
                                          <p:stCondLst>
                                            <p:cond delay="0"/>
                                          </p:stCondLst>
                                        </p:cTn>
                                        <p:tgtEl>
                                          <p:spTgt spid="16"/>
                                        </p:tgtEl>
                                        <p:attrNameLst>
                                          <p:attrName>r</p:attrName>
                                        </p:attrNameLst>
                                      </p:cBhvr>
                                    </p:animRot>
                                    <p:animRot by="-240000">
                                      <p:cBhvr>
                                        <p:cTn id="26" dur="100" fill="hold">
                                          <p:stCondLst>
                                            <p:cond delay="100"/>
                                          </p:stCondLst>
                                        </p:cTn>
                                        <p:tgtEl>
                                          <p:spTgt spid="16"/>
                                        </p:tgtEl>
                                        <p:attrNameLst>
                                          <p:attrName>r</p:attrName>
                                        </p:attrNameLst>
                                      </p:cBhvr>
                                    </p:animRot>
                                    <p:animRot by="240000">
                                      <p:cBhvr>
                                        <p:cTn id="27" dur="100" fill="hold">
                                          <p:stCondLst>
                                            <p:cond delay="200"/>
                                          </p:stCondLst>
                                        </p:cTn>
                                        <p:tgtEl>
                                          <p:spTgt spid="16"/>
                                        </p:tgtEl>
                                        <p:attrNameLst>
                                          <p:attrName>r</p:attrName>
                                        </p:attrNameLst>
                                      </p:cBhvr>
                                    </p:animRot>
                                    <p:animRot by="-240000">
                                      <p:cBhvr>
                                        <p:cTn id="28" dur="100" fill="hold">
                                          <p:stCondLst>
                                            <p:cond delay="300"/>
                                          </p:stCondLst>
                                        </p:cTn>
                                        <p:tgtEl>
                                          <p:spTgt spid="16"/>
                                        </p:tgtEl>
                                        <p:attrNameLst>
                                          <p:attrName>r</p:attrName>
                                        </p:attrNameLst>
                                      </p:cBhvr>
                                    </p:animRot>
                                    <p:animRot by="120000">
                                      <p:cBhvr>
                                        <p:cTn id="29" dur="100" fill="hold">
                                          <p:stCondLst>
                                            <p:cond delay="400"/>
                                          </p:stCondLst>
                                        </p:cTn>
                                        <p:tgtEl>
                                          <p:spTgt spid="16"/>
                                        </p:tgtEl>
                                        <p:attrNameLst>
                                          <p:attrName>r</p:attrName>
                                        </p:attrNameLst>
                                      </p:cBhvr>
                                    </p:animRot>
                                  </p:childTnLst>
                                </p:cTn>
                              </p:par>
                              <p:par>
                                <p:cTn id="30" presetID="9" presetClass="exit" presetSubtype="0" fill="hold" grpId="0" nodeType="withEffect">
                                  <p:stCondLst>
                                    <p:cond delay="0"/>
                                  </p:stCondLst>
                                  <p:childTnLst>
                                    <p:animEffect transition="out" filter="dissolve">
                                      <p:cBhvr>
                                        <p:cTn id="31" dur="500"/>
                                        <p:tgtEl>
                                          <p:spTgt spid="19"/>
                                        </p:tgtEl>
                                      </p:cBhvr>
                                    </p:animEffect>
                                    <p:set>
                                      <p:cBhvr>
                                        <p:cTn id="32" dur="1" fill="hold">
                                          <p:stCondLst>
                                            <p:cond delay="499"/>
                                          </p:stCondLst>
                                        </p:cTn>
                                        <p:tgtEl>
                                          <p:spTgt spid="19"/>
                                        </p:tgtEl>
                                        <p:attrNameLst>
                                          <p:attrName>style.visibility</p:attrName>
                                        </p:attrNameLst>
                                      </p:cBhvr>
                                      <p:to>
                                        <p:strVal val="hidden"/>
                                      </p:to>
                                    </p:set>
                                  </p:childTnLst>
                                </p:cTn>
                              </p:par>
                              <p:par>
                                <p:cTn id="33" presetID="42" presetClass="entr" presetSubtype="0" fill="hold" nodeType="withEffect">
                                  <p:stCondLst>
                                    <p:cond delay="75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000"/>
                                        <p:tgtEl>
                                          <p:spTgt spid="26"/>
                                        </p:tgtEl>
                                      </p:cBhvr>
                                    </p:animEffect>
                                    <p:anim calcmode="lin" valueType="num">
                                      <p:cBhvr>
                                        <p:cTn id="36" dur="1000" fill="hold"/>
                                        <p:tgtEl>
                                          <p:spTgt spid="26"/>
                                        </p:tgtEl>
                                        <p:attrNameLst>
                                          <p:attrName>ppt_x</p:attrName>
                                        </p:attrNameLst>
                                      </p:cBhvr>
                                      <p:tavLst>
                                        <p:tav tm="0">
                                          <p:val>
                                            <p:strVal val="#ppt_x"/>
                                          </p:val>
                                        </p:tav>
                                        <p:tav tm="100000">
                                          <p:val>
                                            <p:strVal val="#ppt_x"/>
                                          </p:val>
                                        </p:tav>
                                      </p:tavLst>
                                    </p:anim>
                                    <p:anim calcmode="lin" valueType="num">
                                      <p:cBhvr>
                                        <p:cTn id="37" dur="1000" fill="hold"/>
                                        <p:tgtEl>
                                          <p:spTgt spid="2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Evil Laugh - Louder.wav"/>
                                        </p:tgtEl>
                                      </p:cMediaNode>
                                    </p:audio>
                                  </p:subTnLst>
                                </p:cTn>
                              </p:par>
                            </p:childTnLst>
                          </p:cTn>
                        </p:par>
                      </p:childTnLst>
                    </p:cTn>
                  </p:par>
                </p:childTnLst>
              </p:cTn>
              <p:nextCondLst>
                <p:cond evt="onClick" delay="0">
                  <p:tgtEl>
                    <p:spTgt spid="16"/>
                  </p:tgtEl>
                </p:cond>
              </p:nextCondLst>
            </p:seq>
            <p:seq concurrent="1" nextAc="seek">
              <p:cTn id="38" restart="whenNotActive" fill="hold" evtFilter="cancelBubble" nodeType="interactiveSeq">
                <p:stCondLst>
                  <p:cond evt="onClick" delay="0">
                    <p:tgtEl>
                      <p:spTgt spid="15"/>
                    </p:tgtEl>
                  </p:cond>
                </p:stCondLst>
                <p:endSync evt="end" delay="0">
                  <p:rtn val="all"/>
                </p:endSync>
                <p:childTnLst>
                  <p:par>
                    <p:cTn id="39" fill="hold">
                      <p:stCondLst>
                        <p:cond delay="0"/>
                      </p:stCondLst>
                      <p:childTnLst>
                        <p:par>
                          <p:cTn id="40" fill="hold">
                            <p:stCondLst>
                              <p:cond delay="0"/>
                            </p:stCondLst>
                            <p:childTnLst>
                              <p:par>
                                <p:cTn id="41" presetID="42" presetClass="path" presetSubtype="0" decel="49000" autoRev="1" fill="hold" nodeType="clickEffect">
                                  <p:stCondLst>
                                    <p:cond delay="0"/>
                                  </p:stCondLst>
                                  <p:childTnLst>
                                    <p:animMotion origin="layout" path="M 6.90374E-7 -1.7341E-6 L 6.90374E-7 -0.52092 " pathEditMode="relative" rAng="0" ptsTypes="AA">
                                      <p:cBhvr>
                                        <p:cTn id="42" dur="1000" fill="hold"/>
                                        <p:tgtEl>
                                          <p:spTgt spid="17"/>
                                        </p:tgtEl>
                                        <p:attrNameLst>
                                          <p:attrName>ppt_x</p:attrName>
                                          <p:attrName>ppt_y</p:attrName>
                                        </p:attrNameLst>
                                      </p:cBhvr>
                                      <p:rCtr x="0" y="-26058"/>
                                    </p:animMotion>
                                  </p:childTnLst>
                                  <p:subTnLst>
                                    <p:audio>
                                      <p:cMediaNode>
                                        <p:cTn display="0" masterRel="sameClick">
                                          <p:stCondLst>
                                            <p:cond evt="begin" delay="0">
                                              <p:tn val="41"/>
                                            </p:cond>
                                          </p:stCondLst>
                                          <p:endCondLst>
                                            <p:cond evt="onStopAudio" delay="0">
                                              <p:tgtEl>
                                                <p:sldTgt/>
                                              </p:tgtEl>
                                            </p:cond>
                                          </p:endCondLst>
                                        </p:cTn>
                                        <p:tgtEl>
                                          <p:sndTgt r:embed="rId3" name="Mario Jump - Quieter.wav"/>
                                        </p:tgtEl>
                                      </p:cMediaNode>
                                    </p:audio>
                                  </p:subTnLst>
                                </p:cTn>
                              </p:par>
                              <p:par>
                                <p:cTn id="43" presetID="32" presetClass="emph" presetSubtype="0" fill="hold" nodeType="withEffect">
                                  <p:stCondLst>
                                    <p:cond delay="750"/>
                                  </p:stCondLst>
                                  <p:childTnLst>
                                    <p:animRot by="120000">
                                      <p:cBhvr>
                                        <p:cTn id="44" dur="50" fill="hold">
                                          <p:stCondLst>
                                            <p:cond delay="0"/>
                                          </p:stCondLst>
                                        </p:cTn>
                                        <p:tgtEl>
                                          <p:spTgt spid="15"/>
                                        </p:tgtEl>
                                        <p:attrNameLst>
                                          <p:attrName>r</p:attrName>
                                        </p:attrNameLst>
                                      </p:cBhvr>
                                    </p:animRot>
                                    <p:animRot by="-240000">
                                      <p:cBhvr>
                                        <p:cTn id="45" dur="100" fill="hold">
                                          <p:stCondLst>
                                            <p:cond delay="100"/>
                                          </p:stCondLst>
                                        </p:cTn>
                                        <p:tgtEl>
                                          <p:spTgt spid="15"/>
                                        </p:tgtEl>
                                        <p:attrNameLst>
                                          <p:attrName>r</p:attrName>
                                        </p:attrNameLst>
                                      </p:cBhvr>
                                    </p:animRot>
                                    <p:animRot by="240000">
                                      <p:cBhvr>
                                        <p:cTn id="46" dur="100" fill="hold">
                                          <p:stCondLst>
                                            <p:cond delay="200"/>
                                          </p:stCondLst>
                                        </p:cTn>
                                        <p:tgtEl>
                                          <p:spTgt spid="15"/>
                                        </p:tgtEl>
                                        <p:attrNameLst>
                                          <p:attrName>r</p:attrName>
                                        </p:attrNameLst>
                                      </p:cBhvr>
                                    </p:animRot>
                                    <p:animRot by="-240000">
                                      <p:cBhvr>
                                        <p:cTn id="47" dur="100" fill="hold">
                                          <p:stCondLst>
                                            <p:cond delay="300"/>
                                          </p:stCondLst>
                                        </p:cTn>
                                        <p:tgtEl>
                                          <p:spTgt spid="15"/>
                                        </p:tgtEl>
                                        <p:attrNameLst>
                                          <p:attrName>r</p:attrName>
                                        </p:attrNameLst>
                                      </p:cBhvr>
                                    </p:animRot>
                                    <p:animRot by="120000">
                                      <p:cBhvr>
                                        <p:cTn id="48" dur="100" fill="hold">
                                          <p:stCondLst>
                                            <p:cond delay="400"/>
                                          </p:stCondLst>
                                        </p:cTn>
                                        <p:tgtEl>
                                          <p:spTgt spid="15"/>
                                        </p:tgtEl>
                                        <p:attrNameLst>
                                          <p:attrName>r</p:attrName>
                                        </p:attrNameLst>
                                      </p:cBhvr>
                                    </p:animRot>
                                  </p:childTnLst>
                                </p:cTn>
                              </p:par>
                              <p:par>
                                <p:cTn id="49" presetID="42" presetClass="entr" presetSubtype="0" fill="hold" nodeType="withEffect">
                                  <p:stCondLst>
                                    <p:cond delay="75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5" name="Red Mushroom _ Quieter.wav"/>
                                        </p:tgtEl>
                                      </p:cMediaNode>
                                    </p:audio>
                                  </p:subTnLst>
                                </p:cTn>
                              </p:par>
                              <p:par>
                                <p:cTn id="54" presetID="9" presetClass="exit" presetSubtype="0" fill="hold" grpId="0" nodeType="withEffect">
                                  <p:stCondLst>
                                    <p:cond delay="0"/>
                                  </p:stCondLst>
                                  <p:childTnLst>
                                    <p:animEffect transition="out" filter="dissolve">
                                      <p:cBhvr>
                                        <p:cTn id="55" dur="500"/>
                                        <p:tgtEl>
                                          <p:spTgt spid="21"/>
                                        </p:tgtEl>
                                      </p:cBhvr>
                                    </p:animEffect>
                                    <p:set>
                                      <p:cBhvr>
                                        <p:cTn id="56"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57" restart="whenNotActive" fill="hold" evtFilter="cancelBubble" nodeType="interactiveSeq">
                <p:stCondLst>
                  <p:cond evt="onClick" delay="0">
                    <p:tgtEl>
                      <p:spTgt spid="6"/>
                    </p:tgtEl>
                  </p:cond>
                </p:stCondLst>
                <p:endSync evt="end" delay="0">
                  <p:rtn val="all"/>
                </p:endSync>
                <p:childTnLst>
                  <p:par>
                    <p:cTn id="58" fill="hold">
                      <p:stCondLst>
                        <p:cond delay="0"/>
                      </p:stCondLst>
                      <p:childTnLst>
                        <p:par>
                          <p:cTn id="59" fill="hold">
                            <p:stCondLst>
                              <p:cond delay="0"/>
                            </p:stCondLst>
                            <p:childTnLst>
                              <p:par>
                                <p:cTn id="60" presetID="42" presetClass="path" presetSubtype="0" decel="49000" autoRev="1" fill="hold" nodeType="clickEffect">
                                  <p:stCondLst>
                                    <p:cond delay="0"/>
                                  </p:stCondLst>
                                  <p:childTnLst>
                                    <p:animMotion origin="layout" path="M 6.90374E-7 -1.7341E-6 L 6.90374E-7 -0.52092 " pathEditMode="relative" rAng="0" ptsTypes="AA">
                                      <p:cBhvr>
                                        <p:cTn id="61" dur="1000" fill="hold"/>
                                        <p:tgtEl>
                                          <p:spTgt spid="13"/>
                                        </p:tgtEl>
                                        <p:attrNameLst>
                                          <p:attrName>ppt_x</p:attrName>
                                          <p:attrName>ppt_y</p:attrName>
                                        </p:attrNameLst>
                                      </p:cBhvr>
                                      <p:rCtr x="0" y="-26058"/>
                                    </p:animMotion>
                                  </p:childTnLst>
                                  <p:subTnLst>
                                    <p:audio>
                                      <p:cMediaNode>
                                        <p:cTn display="0" masterRel="sameClick">
                                          <p:stCondLst>
                                            <p:cond evt="begin" delay="0">
                                              <p:tn val="60"/>
                                            </p:cond>
                                          </p:stCondLst>
                                          <p:endCondLst>
                                            <p:cond evt="onStopAudio" delay="0">
                                              <p:tgtEl>
                                                <p:sldTgt/>
                                              </p:tgtEl>
                                            </p:cond>
                                          </p:endCondLst>
                                        </p:cTn>
                                        <p:tgtEl>
                                          <p:sndTgt r:embed="rId3" name="Mario Jump - Quieter.wav"/>
                                        </p:tgtEl>
                                      </p:cMediaNode>
                                    </p:audio>
                                  </p:subTnLst>
                                </p:cTn>
                              </p:par>
                              <p:par>
                                <p:cTn id="62" presetID="32" presetClass="emph" presetSubtype="0" fill="hold" nodeType="withEffect">
                                  <p:stCondLst>
                                    <p:cond delay="750"/>
                                  </p:stCondLst>
                                  <p:childTnLst>
                                    <p:animRot by="120000">
                                      <p:cBhvr>
                                        <p:cTn id="63" dur="50" fill="hold">
                                          <p:stCondLst>
                                            <p:cond delay="0"/>
                                          </p:stCondLst>
                                        </p:cTn>
                                        <p:tgtEl>
                                          <p:spTgt spid="6"/>
                                        </p:tgtEl>
                                        <p:attrNameLst>
                                          <p:attrName>r</p:attrName>
                                        </p:attrNameLst>
                                      </p:cBhvr>
                                    </p:animRot>
                                    <p:animRot by="-240000">
                                      <p:cBhvr>
                                        <p:cTn id="64" dur="100" fill="hold">
                                          <p:stCondLst>
                                            <p:cond delay="100"/>
                                          </p:stCondLst>
                                        </p:cTn>
                                        <p:tgtEl>
                                          <p:spTgt spid="6"/>
                                        </p:tgtEl>
                                        <p:attrNameLst>
                                          <p:attrName>r</p:attrName>
                                        </p:attrNameLst>
                                      </p:cBhvr>
                                    </p:animRot>
                                    <p:animRot by="240000">
                                      <p:cBhvr>
                                        <p:cTn id="65" dur="100" fill="hold">
                                          <p:stCondLst>
                                            <p:cond delay="200"/>
                                          </p:stCondLst>
                                        </p:cTn>
                                        <p:tgtEl>
                                          <p:spTgt spid="6"/>
                                        </p:tgtEl>
                                        <p:attrNameLst>
                                          <p:attrName>r</p:attrName>
                                        </p:attrNameLst>
                                      </p:cBhvr>
                                    </p:animRot>
                                    <p:animRot by="-240000">
                                      <p:cBhvr>
                                        <p:cTn id="66" dur="100" fill="hold">
                                          <p:stCondLst>
                                            <p:cond delay="300"/>
                                          </p:stCondLst>
                                        </p:cTn>
                                        <p:tgtEl>
                                          <p:spTgt spid="6"/>
                                        </p:tgtEl>
                                        <p:attrNameLst>
                                          <p:attrName>r</p:attrName>
                                        </p:attrNameLst>
                                      </p:cBhvr>
                                    </p:animRot>
                                    <p:animRot by="120000">
                                      <p:cBhvr>
                                        <p:cTn id="67" dur="100" fill="hold">
                                          <p:stCondLst>
                                            <p:cond delay="400"/>
                                          </p:stCondLst>
                                        </p:cTn>
                                        <p:tgtEl>
                                          <p:spTgt spid="6"/>
                                        </p:tgtEl>
                                        <p:attrNameLst>
                                          <p:attrName>r</p:attrName>
                                        </p:attrNameLst>
                                      </p:cBhvr>
                                    </p:animRot>
                                  </p:childTnLst>
                                </p:cTn>
                              </p:par>
                              <p:par>
                                <p:cTn id="68" presetID="42" presetClass="entr" presetSubtype="0" fill="hold" nodeType="withEffect">
                                  <p:stCondLst>
                                    <p:cond delay="75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1000"/>
                                        <p:tgtEl>
                                          <p:spTgt spid="24"/>
                                        </p:tgtEl>
                                      </p:cBhvr>
                                    </p:animEffect>
                                    <p:anim calcmode="lin" valueType="num">
                                      <p:cBhvr>
                                        <p:cTn id="71" dur="1000" fill="hold"/>
                                        <p:tgtEl>
                                          <p:spTgt spid="24"/>
                                        </p:tgtEl>
                                        <p:attrNameLst>
                                          <p:attrName>ppt_x</p:attrName>
                                        </p:attrNameLst>
                                      </p:cBhvr>
                                      <p:tavLst>
                                        <p:tav tm="0">
                                          <p:val>
                                            <p:strVal val="#ppt_x"/>
                                          </p:val>
                                        </p:tav>
                                        <p:tav tm="100000">
                                          <p:val>
                                            <p:strVal val="#ppt_x"/>
                                          </p:val>
                                        </p:tav>
                                      </p:tavLst>
                                    </p:anim>
                                    <p:anim calcmode="lin" valueType="num">
                                      <p:cBhvr>
                                        <p:cTn id="72" dur="1000" fill="hold"/>
                                        <p:tgtEl>
                                          <p:spTgt spid="2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4" name="Evil Laugh - Louder.wav"/>
                                        </p:tgtEl>
                                      </p:cMediaNode>
                                    </p:audio>
                                  </p:subTnLst>
                                </p:cTn>
                              </p:par>
                              <p:par>
                                <p:cTn id="73" presetID="9" presetClass="exit" presetSubtype="0" fill="hold" grpId="0" nodeType="withEffect">
                                  <p:stCondLst>
                                    <p:cond delay="0"/>
                                  </p:stCondLst>
                                  <p:childTnLst>
                                    <p:animEffect transition="out" filter="dissolve">
                                      <p:cBhvr>
                                        <p:cTn id="74" dur="500"/>
                                        <p:tgtEl>
                                          <p:spTgt spid="22"/>
                                        </p:tgtEl>
                                      </p:cBhvr>
                                    </p:animEffect>
                                    <p:set>
                                      <p:cBhvr>
                                        <p:cTn id="7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21" grpId="0" animBg="1"/>
      <p:bldP spid="22" grpId="0" animBg="1"/>
      <p:bldP spid="19" grpId="0" animBg="1"/>
      <p:bldP spid="4" grpId="0" animBg="1"/>
      <p:bldP spid="28" grpId="0" animBg="1"/>
      <p:bldP spid="5"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17" name="그림 16"/>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321235" y="7647707"/>
            <a:ext cx="4733817" cy="5906822"/>
          </a:xfrm>
          <a:prstGeom prst="rect">
            <a:avLst/>
          </a:prstGeom>
        </p:spPr>
      </p:pic>
      <p:pic>
        <p:nvPicPr>
          <p:cNvPr id="18" name="그림 17"/>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71184" y="7647707"/>
            <a:ext cx="4733817" cy="5906822"/>
          </a:xfrm>
          <a:prstGeom prst="rect">
            <a:avLst/>
          </a:prstGeom>
        </p:spPr>
      </p:pic>
      <p:pic>
        <p:nvPicPr>
          <p:cNvPr id="13" name="그림 12"/>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261466" y="7647707"/>
            <a:ext cx="4733817" cy="5906822"/>
          </a:xfrm>
          <a:prstGeom prst="rect">
            <a:avLst/>
          </a:prstGeom>
        </p:spPr>
      </p:pic>
      <p:pic>
        <p:nvPicPr>
          <p:cNvPr id="6" name="그림 5"/>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978234" y="3011182"/>
            <a:ext cx="2339186" cy="2257107"/>
          </a:xfrm>
          <a:prstGeom prst="rect">
            <a:avLst/>
          </a:prstGeom>
          <a:effectLst>
            <a:outerShdw blurRad="50800" dist="38100" dir="5400000" algn="t" rotWithShape="0">
              <a:prstClr val="black">
                <a:alpha val="40000"/>
              </a:prstClr>
            </a:outerShdw>
          </a:effectLst>
        </p:spPr>
      </p:pic>
      <p:pic>
        <p:nvPicPr>
          <p:cNvPr id="15" name="그림 14"/>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921626" y="3011182"/>
            <a:ext cx="2339186" cy="2257107"/>
          </a:xfrm>
          <a:prstGeom prst="rect">
            <a:avLst/>
          </a:prstGeom>
          <a:effectLst>
            <a:outerShdw blurRad="50800" dist="38100" dir="5400000" algn="t" rotWithShape="0">
              <a:prstClr val="black">
                <a:alpha val="40000"/>
              </a:prstClr>
            </a:outerShdw>
          </a:effectLst>
        </p:spPr>
      </p:pic>
      <p:pic>
        <p:nvPicPr>
          <p:cNvPr id="16" name="그림 15"/>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71325" y="3011182"/>
            <a:ext cx="2339186" cy="2257107"/>
          </a:xfrm>
          <a:prstGeom prst="rect">
            <a:avLst/>
          </a:prstGeom>
          <a:effectLst>
            <a:outerShdw blurRad="50800" dist="38100" dir="5400000" algn="t" rotWithShape="0">
              <a:prstClr val="black">
                <a:alpha val="40000"/>
              </a:prstClr>
            </a:outerShdw>
          </a:effectLst>
        </p:spPr>
      </p:pic>
      <p:pic>
        <p:nvPicPr>
          <p:cNvPr id="24" name="그림 23"/>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028109" y="720553"/>
            <a:ext cx="2279219" cy="2257373"/>
          </a:xfrm>
          <a:prstGeom prst="rect">
            <a:avLst/>
          </a:prstGeom>
          <a:effectLst/>
        </p:spPr>
      </p:pic>
      <p:pic>
        <p:nvPicPr>
          <p:cNvPr id="25" name="그림 24"/>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01308" y="753808"/>
            <a:ext cx="2271644" cy="2257373"/>
          </a:xfrm>
          <a:prstGeom prst="rect">
            <a:avLst/>
          </a:prstGeom>
          <a:effectLst/>
        </p:spPr>
      </p:pic>
      <p:sp>
        <p:nvSpPr>
          <p:cNvPr id="22" name="모서리가 둥근 직사각형 21"/>
          <p:cNvSpPr/>
          <p:nvPr/>
        </p:nvSpPr>
        <p:spPr>
          <a:xfrm>
            <a:off x="8303364" y="1832443"/>
            <a:ext cx="3748077" cy="1317405"/>
          </a:xfrm>
          <a:prstGeom prst="roundRect">
            <a:avLst/>
          </a:prstGeom>
          <a:solidFill>
            <a:schemeClr val="bg1">
              <a:lumMod val="9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lnSpc>
                <a:spcPct val="90000"/>
              </a:lnSpc>
            </a:pPr>
            <a:r>
              <a:rPr lang="en-US" sz="2800" b="1" dirty="0">
                <a:solidFill>
                  <a:srgbClr val="9BBB59">
                    <a:lumMod val="75000"/>
                  </a:srgbClr>
                </a:solidFill>
                <a:latin typeface="Tahoma" panose="020B0604030504040204" pitchFamily="34" charset="0"/>
                <a:ea typeface="Tahoma" panose="020B0604030504040204" pitchFamily="34" charset="0"/>
                <a:cs typeface="Tahoma" panose="020B0604030504040204" pitchFamily="34" charset="0"/>
              </a:rPr>
              <a:t>(</a:t>
            </a:r>
            <a:r>
              <a:rPr lang="en-US" sz="2800" b="1" dirty="0" err="1">
                <a:solidFill>
                  <a:srgbClr val="9BBB59">
                    <a:lumMod val="75000"/>
                  </a:srgbClr>
                </a:solidFill>
                <a:latin typeface="Tahoma" panose="020B0604030504040204" pitchFamily="34" charset="0"/>
                <a:ea typeface="Tahoma" panose="020B0604030504040204" pitchFamily="34" charset="0"/>
                <a:cs typeface="Tahoma" panose="020B0604030504040204" pitchFamily="34" charset="0"/>
              </a:rPr>
              <a:t>a+b</a:t>
            </a:r>
            <a:r>
              <a:rPr lang="en-US" sz="2800" b="1" dirty="0">
                <a:solidFill>
                  <a:srgbClr val="9BBB59">
                    <a:lumMod val="75000"/>
                  </a:srgbClr>
                </a:solidFill>
                <a:latin typeface="Tahoma" panose="020B0604030504040204" pitchFamily="34" charset="0"/>
                <a:ea typeface="Tahoma" panose="020B0604030504040204" pitchFamily="34" charset="0"/>
                <a:cs typeface="Tahoma" panose="020B0604030504040204" pitchFamily="34" charset="0"/>
              </a:rPr>
              <a:t>)+c=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b</a:t>
            </a:r>
            <a:r>
              <a:rPr lang="en-US" sz="2800" b="1" dirty="0">
                <a:solidFill>
                  <a:srgbClr val="9BBB59">
                    <a:lumMod val="75000"/>
                  </a:srgbClr>
                </a:solidFill>
                <a:latin typeface="Tahoma" panose="020B0604030504040204" pitchFamily="34" charset="0"/>
                <a:ea typeface="Tahoma" panose="020B0604030504040204" pitchFamily="34" charset="0"/>
                <a:cs typeface="Tahoma" panose="020B0604030504040204" pitchFamily="34" charset="0"/>
              </a:rPr>
              <a:t>+(</a:t>
            </a:r>
            <a:r>
              <a:rPr lang="en-US" sz="2800" b="1" dirty="0" err="1">
                <a:solidFill>
                  <a:srgbClr val="9BBB59">
                    <a:lumMod val="75000"/>
                  </a:srgbClr>
                </a:solidFill>
                <a:latin typeface="Tahoma" panose="020B0604030504040204" pitchFamily="34" charset="0"/>
                <a:ea typeface="Tahoma" panose="020B0604030504040204" pitchFamily="34" charset="0"/>
                <a:cs typeface="Tahoma" panose="020B0604030504040204" pitchFamily="34" charset="0"/>
              </a:rPr>
              <a:t>b+c</a:t>
            </a:r>
            <a:r>
              <a:rPr lang="en-US" sz="2800" b="1" dirty="0">
                <a:solidFill>
                  <a:srgbClr val="9BBB59">
                    <a:lumMod val="75000"/>
                  </a:srgbClr>
                </a:solidFill>
                <a:latin typeface="Tahoma" panose="020B0604030504040204" pitchFamily="34" charset="0"/>
                <a:ea typeface="Tahoma" panose="020B0604030504040204" pitchFamily="34" charset="0"/>
                <a:cs typeface="Tahoma" panose="020B0604030504040204" pitchFamily="34" charset="0"/>
              </a:rPr>
              <a:t>)</a:t>
            </a:r>
          </a:p>
        </p:txBody>
      </p:sp>
      <p:pic>
        <p:nvPicPr>
          <p:cNvPr id="26" name="그림 23">
            <a:extLst>
              <a:ext uri="{FF2B5EF4-FFF2-40B4-BE49-F238E27FC236}">
                <a16:creationId xmlns:a16="http://schemas.microsoft.com/office/drawing/2014/main" id="{6EE0B6F0-D53B-477B-AB9F-993B430FA243}"/>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948061" y="667858"/>
            <a:ext cx="2279219" cy="2257373"/>
          </a:xfrm>
          <a:prstGeom prst="rect">
            <a:avLst/>
          </a:prstGeom>
          <a:effectLst/>
        </p:spPr>
      </p:pic>
      <p:sp>
        <p:nvSpPr>
          <p:cNvPr id="19" name="모서리가 둥근 직사각형 18"/>
          <p:cNvSpPr/>
          <p:nvPr/>
        </p:nvSpPr>
        <p:spPr>
          <a:xfrm>
            <a:off x="171184" y="1796545"/>
            <a:ext cx="3773348" cy="1353303"/>
          </a:xfrm>
          <a:prstGeom prst="roundRect">
            <a:avLst/>
          </a:prstGeom>
          <a:solidFill>
            <a:schemeClr val="bg1">
              <a:lumMod val="9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lnSpc>
                <a:spcPct val="90000"/>
              </a:lnSpc>
            </a:pPr>
            <a:r>
              <a:rPr lang="en-US" sz="2800" b="1" dirty="0">
                <a:solidFill>
                  <a:srgbClr val="9BBB59">
                    <a:lumMod val="75000"/>
                  </a:srgbClr>
                </a:solidFill>
                <a:latin typeface="Tahoma" panose="020B0604030504040204" pitchFamily="34" charset="0"/>
                <a:ea typeface="Tahoma" panose="020B0604030504040204" pitchFamily="34" charset="0"/>
                <a:cs typeface="Tahoma" panose="020B0604030504040204" pitchFamily="34" charset="0"/>
              </a:rPr>
              <a:t>(</a:t>
            </a:r>
            <a:r>
              <a:rPr lang="en-US" sz="2800" b="1" dirty="0" err="1">
                <a:solidFill>
                  <a:srgbClr val="9BBB59">
                    <a:lumMod val="75000"/>
                  </a:srgbClr>
                </a:solidFill>
                <a:latin typeface="Tahoma" panose="020B0604030504040204" pitchFamily="34" charset="0"/>
                <a:ea typeface="Tahoma" panose="020B0604030504040204" pitchFamily="34" charset="0"/>
                <a:cs typeface="Tahoma" panose="020B0604030504040204" pitchFamily="34" charset="0"/>
              </a:rPr>
              <a:t>a+b</a:t>
            </a:r>
            <a:r>
              <a:rPr lang="en-US" sz="2800" b="1" dirty="0">
                <a:solidFill>
                  <a:srgbClr val="9BBB59">
                    <a:lumMod val="75000"/>
                  </a:srgbClr>
                </a:solidFill>
                <a:latin typeface="Tahoma" panose="020B0604030504040204" pitchFamily="34" charset="0"/>
                <a:ea typeface="Tahoma" panose="020B0604030504040204" pitchFamily="34" charset="0"/>
                <a:cs typeface="Tahoma" panose="020B0604030504040204" pitchFamily="34" charset="0"/>
              </a:rPr>
              <a:t>)+c= </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a</a:t>
            </a:r>
            <a:r>
              <a:rPr lang="en-US" sz="2800" b="1" dirty="0">
                <a:solidFill>
                  <a:srgbClr val="9BBB59">
                    <a:lumMod val="75000"/>
                  </a:srgbClr>
                </a:solidFill>
                <a:latin typeface="Tahoma" panose="020B0604030504040204" pitchFamily="34" charset="0"/>
                <a:ea typeface="Tahoma" panose="020B0604030504040204" pitchFamily="34" charset="0"/>
                <a:cs typeface="Tahoma" panose="020B0604030504040204" pitchFamily="34" charset="0"/>
              </a:rPr>
              <a:t>+(</a:t>
            </a:r>
            <a:r>
              <a:rPr lang="en-US" sz="2800" b="1" dirty="0" err="1">
                <a:solidFill>
                  <a:srgbClr val="9BBB59">
                    <a:lumMod val="75000"/>
                  </a:srgbClr>
                </a:solidFill>
                <a:latin typeface="Tahoma" panose="020B0604030504040204" pitchFamily="34" charset="0"/>
                <a:ea typeface="Tahoma" panose="020B0604030504040204" pitchFamily="34" charset="0"/>
                <a:cs typeface="Tahoma" panose="020B0604030504040204" pitchFamily="34" charset="0"/>
              </a:rPr>
              <a:t>b+c</a:t>
            </a:r>
            <a:r>
              <a:rPr lang="en-US" sz="2800" b="1" dirty="0">
                <a:solidFill>
                  <a:srgbClr val="9BBB59">
                    <a:lumMod val="75000"/>
                  </a:srgbClr>
                </a:solidFill>
                <a:latin typeface="Tahoma" panose="020B0604030504040204" pitchFamily="34" charset="0"/>
                <a:ea typeface="Tahoma" panose="020B0604030504040204" pitchFamily="34" charset="0"/>
                <a:cs typeface="Tahoma" panose="020B0604030504040204" pitchFamily="34" charset="0"/>
              </a:rPr>
              <a:t>)</a:t>
            </a:r>
          </a:p>
        </p:txBody>
      </p:sp>
      <p:sp>
        <p:nvSpPr>
          <p:cNvPr id="4" name="Rectangle: Rounded Corners 3">
            <a:extLst>
              <a:ext uri="{FF2B5EF4-FFF2-40B4-BE49-F238E27FC236}">
                <a16:creationId xmlns:a16="http://schemas.microsoft.com/office/drawing/2014/main" id="{1D812A51-32F7-468D-971A-C4368F5DDBF4}"/>
              </a:ext>
            </a:extLst>
          </p:cNvPr>
          <p:cNvSpPr/>
          <p:nvPr/>
        </p:nvSpPr>
        <p:spPr>
          <a:xfrm>
            <a:off x="385011" y="165928"/>
            <a:ext cx="11666430" cy="1042737"/>
          </a:xfrm>
          <a:prstGeom prst="roundRect">
            <a:avLst/>
          </a:prstGeom>
          <a:solidFill>
            <a:srgbClr val="00206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latin typeface="Tahoma" panose="020B0604030504040204" pitchFamily="34" charset="0"/>
                <a:ea typeface="Tahoma" panose="020B0604030504040204" pitchFamily="34" charset="0"/>
                <a:cs typeface="Tahoma" panose="020B0604030504040204" pitchFamily="34" charset="0"/>
              </a:rPr>
              <a:t>Điền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số</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chữ</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hoặc</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số</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thích</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hợp</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vào</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chỗ</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chấm</a:t>
            </a:r>
            <a:r>
              <a:rPr lang="en-US" sz="2800" b="1" dirty="0">
                <a:latin typeface="Tahoma" panose="020B0604030504040204" pitchFamily="34" charset="0"/>
                <a:ea typeface="Tahoma" panose="020B0604030504040204" pitchFamily="34" charset="0"/>
                <a:cs typeface="Tahoma" panose="020B0604030504040204" pitchFamily="34" charset="0"/>
              </a:rPr>
              <a:t>: </a:t>
            </a:r>
          </a:p>
          <a:p>
            <a:pPr algn="ctr"/>
            <a:r>
              <a:rPr lang="en-US" sz="3600" b="1" dirty="0">
                <a:latin typeface="Tahoma" panose="020B0604030504040204" pitchFamily="34" charset="0"/>
                <a:ea typeface="Tahoma" panose="020B0604030504040204" pitchFamily="34" charset="0"/>
                <a:cs typeface="Tahoma" panose="020B0604030504040204" pitchFamily="34" charset="0"/>
              </a:rPr>
              <a:t>(a + b) + c = …… + (b + c)</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28" name="Rectangle: Rounded Corners 27">
            <a:extLst>
              <a:ext uri="{FF2B5EF4-FFF2-40B4-BE49-F238E27FC236}">
                <a16:creationId xmlns:a16="http://schemas.microsoft.com/office/drawing/2014/main" id="{66B6733E-CE43-45C2-B52B-0BC5635E724F}"/>
              </a:ext>
            </a:extLst>
          </p:cNvPr>
          <p:cNvSpPr/>
          <p:nvPr/>
        </p:nvSpPr>
        <p:spPr>
          <a:xfrm>
            <a:off x="385011" y="165928"/>
            <a:ext cx="11666430" cy="1597361"/>
          </a:xfrm>
          <a:prstGeom prst="roundRect">
            <a:avLst/>
          </a:prstGeom>
          <a:solidFill>
            <a:srgbClr val="00206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lnSpc>
                <a:spcPct val="90000"/>
              </a:lnSpc>
            </a:pPr>
            <a:r>
              <a:rPr lang="en-US" sz="3200" b="1" dirty="0">
                <a:latin typeface="Tahoma" panose="020B0604030504040204" pitchFamily="34" charset="0"/>
                <a:ea typeface="Tahoma" panose="020B0604030504040204" pitchFamily="34" charset="0"/>
                <a:cs typeface="Tahoma" panose="020B0604030504040204" pitchFamily="34" charset="0"/>
              </a:rPr>
              <a:t>(</a:t>
            </a:r>
            <a:r>
              <a:rPr lang="en-US" sz="3200" b="1" dirty="0" err="1">
                <a:latin typeface="Tahoma" panose="020B0604030504040204" pitchFamily="34" charset="0"/>
                <a:ea typeface="Tahoma" panose="020B0604030504040204" pitchFamily="34" charset="0"/>
                <a:cs typeface="Tahoma" panose="020B0604030504040204" pitchFamily="34" charset="0"/>
              </a:rPr>
              <a:t>a+b</a:t>
            </a:r>
            <a:r>
              <a:rPr lang="en-US" sz="3200" b="1" dirty="0">
                <a:latin typeface="Tahoma" panose="020B0604030504040204" pitchFamily="34" charset="0"/>
                <a:ea typeface="Tahoma" panose="020B0604030504040204" pitchFamily="34" charset="0"/>
                <a:cs typeface="Tahoma" panose="020B0604030504040204" pitchFamily="34" charset="0"/>
              </a:rPr>
              <a:t>)+c= a+(</a:t>
            </a:r>
            <a:r>
              <a:rPr lang="en-US" sz="3200" b="1" dirty="0" err="1">
                <a:latin typeface="Tahoma" panose="020B0604030504040204" pitchFamily="34" charset="0"/>
                <a:ea typeface="Tahoma" panose="020B0604030504040204" pitchFamily="34" charset="0"/>
                <a:cs typeface="Tahoma" panose="020B0604030504040204" pitchFamily="34" charset="0"/>
              </a:rPr>
              <a:t>b+c</a:t>
            </a:r>
            <a:r>
              <a:rPr lang="en-US" sz="3200" b="1" dirty="0">
                <a:latin typeface="Tahoma" panose="020B0604030504040204" pitchFamily="34" charset="0"/>
                <a:ea typeface="Tahoma" panose="020B0604030504040204" pitchFamily="34" charset="0"/>
                <a:cs typeface="Tahoma" panose="020B0604030504040204" pitchFamily="34" charset="0"/>
              </a:rPr>
              <a:t>)</a:t>
            </a:r>
          </a:p>
          <a:p>
            <a:pPr algn="ctr"/>
            <a:r>
              <a:rPr lang="en-US" sz="3200" b="1" dirty="0">
                <a:latin typeface="Tahoma" panose="020B0604030504040204" pitchFamily="34" charset="0"/>
                <a:ea typeface="Tahoma" panose="020B0604030504040204" pitchFamily="34" charset="0"/>
                <a:cs typeface="Tahoma" panose="020B0604030504040204" pitchFamily="34" charset="0"/>
              </a:rPr>
              <a:t>Khi </a:t>
            </a:r>
            <a:r>
              <a:rPr lang="en-US" sz="3200" b="1" dirty="0" err="1">
                <a:latin typeface="Tahoma" panose="020B0604030504040204" pitchFamily="34" charset="0"/>
                <a:ea typeface="Tahoma" panose="020B0604030504040204" pitchFamily="34" charset="0"/>
                <a:cs typeface="Tahoma" panose="020B0604030504040204" pitchFamily="34" charset="0"/>
              </a:rPr>
              <a:t>cộng</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một</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tổng</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hai</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số</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với</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số</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thứ</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ba</a:t>
            </a:r>
            <a:r>
              <a:rPr lang="en-US" sz="3200" b="1" dirty="0">
                <a:latin typeface="Tahoma" panose="020B0604030504040204" pitchFamily="34" charset="0"/>
                <a:ea typeface="Tahoma" panose="020B0604030504040204" pitchFamily="34" charset="0"/>
                <a:cs typeface="Tahoma" panose="020B0604030504040204" pitchFamily="34" charset="0"/>
              </a:rPr>
              <a:t>, ta </a:t>
            </a:r>
            <a:r>
              <a:rPr lang="en-US" sz="3200" b="1" dirty="0" err="1">
                <a:latin typeface="Tahoma" panose="020B0604030504040204" pitchFamily="34" charset="0"/>
                <a:ea typeface="Tahoma" panose="020B0604030504040204" pitchFamily="34" charset="0"/>
                <a:cs typeface="Tahoma" panose="020B0604030504040204" pitchFamily="34" charset="0"/>
              </a:rPr>
              <a:t>có</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thể</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cộng</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số</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thứ</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nhất</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với</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tổng</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của</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số</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thứ</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hai</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và</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số</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thứ</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ba</a:t>
            </a:r>
            <a:r>
              <a:rPr lang="en-US" sz="3200" b="1" dirty="0">
                <a:latin typeface="Tahoma" panose="020B0604030504040204" pitchFamily="34" charset="0"/>
                <a:ea typeface="Tahoma" panose="020B0604030504040204" pitchFamily="34" charset="0"/>
                <a:cs typeface="Tahoma" panose="020B0604030504040204" pitchFamily="34" charset="0"/>
              </a:rPr>
              <a:t>.</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
        <p:nvSpPr>
          <p:cNvPr id="29" name="Multiplication Sign 28">
            <a:extLst>
              <a:ext uri="{FF2B5EF4-FFF2-40B4-BE49-F238E27FC236}">
                <a16:creationId xmlns:a16="http://schemas.microsoft.com/office/drawing/2014/main" id="{E93269CD-3F77-4715-A2C6-00ACDAC568C3}"/>
              </a:ext>
            </a:extLst>
          </p:cNvPr>
          <p:cNvSpPr/>
          <p:nvPr/>
        </p:nvSpPr>
        <p:spPr>
          <a:xfrm>
            <a:off x="9295086" y="1659512"/>
            <a:ext cx="1764631" cy="1766619"/>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모서리가 둥근 직사각형 20"/>
          <p:cNvSpPr/>
          <p:nvPr/>
        </p:nvSpPr>
        <p:spPr>
          <a:xfrm>
            <a:off x="4187604" y="1796545"/>
            <a:ext cx="3807229" cy="1353304"/>
          </a:xfrm>
          <a:prstGeom prst="roundRect">
            <a:avLst/>
          </a:prstGeom>
          <a:solidFill>
            <a:schemeClr val="bg1">
              <a:lumMod val="9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lnSpc>
                <a:spcPct val="90000"/>
              </a:lnSpc>
            </a:pPr>
            <a:r>
              <a:rPr lang="en-US" sz="2800" b="1" dirty="0">
                <a:solidFill>
                  <a:srgbClr val="9BBB59">
                    <a:lumMod val="75000"/>
                  </a:srgbClr>
                </a:solidFill>
                <a:latin typeface="Tahoma" panose="020B0604030504040204" pitchFamily="34" charset="0"/>
                <a:ea typeface="Tahoma" panose="020B0604030504040204" pitchFamily="34" charset="0"/>
                <a:cs typeface="Tahoma" panose="020B0604030504040204" pitchFamily="34" charset="0"/>
              </a:rPr>
              <a:t>(</a:t>
            </a:r>
            <a:r>
              <a:rPr lang="en-US" sz="2800" b="1" dirty="0" err="1">
                <a:solidFill>
                  <a:srgbClr val="9BBB59">
                    <a:lumMod val="75000"/>
                  </a:srgbClr>
                </a:solidFill>
                <a:latin typeface="Tahoma" panose="020B0604030504040204" pitchFamily="34" charset="0"/>
                <a:ea typeface="Tahoma" panose="020B0604030504040204" pitchFamily="34" charset="0"/>
                <a:cs typeface="Tahoma" panose="020B0604030504040204" pitchFamily="34" charset="0"/>
              </a:rPr>
              <a:t>a+b</a:t>
            </a:r>
            <a:r>
              <a:rPr lang="en-US" sz="2800" b="1" dirty="0">
                <a:solidFill>
                  <a:srgbClr val="9BBB59">
                    <a:lumMod val="75000"/>
                  </a:srgbClr>
                </a:solidFill>
                <a:latin typeface="Tahoma" panose="020B0604030504040204" pitchFamily="34" charset="0"/>
                <a:ea typeface="Tahoma" panose="020B0604030504040204" pitchFamily="34" charset="0"/>
                <a:cs typeface="Tahoma" panose="020B0604030504040204" pitchFamily="34" charset="0"/>
              </a:rPr>
              <a:t>)+c= </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0</a:t>
            </a:r>
            <a:r>
              <a:rPr lang="en-US" sz="2800" b="1" dirty="0">
                <a:solidFill>
                  <a:srgbClr val="9BBB59">
                    <a:lumMod val="75000"/>
                  </a:srgbClr>
                </a:solidFill>
                <a:latin typeface="Tahoma" panose="020B0604030504040204" pitchFamily="34" charset="0"/>
                <a:ea typeface="Tahoma" panose="020B0604030504040204" pitchFamily="34" charset="0"/>
                <a:cs typeface="Tahoma" panose="020B0604030504040204" pitchFamily="34" charset="0"/>
              </a:rPr>
              <a:t>+(</a:t>
            </a:r>
            <a:r>
              <a:rPr lang="en-US" sz="2800" b="1" dirty="0" err="1">
                <a:solidFill>
                  <a:srgbClr val="9BBB59">
                    <a:lumMod val="75000"/>
                  </a:srgbClr>
                </a:solidFill>
                <a:latin typeface="Tahoma" panose="020B0604030504040204" pitchFamily="34" charset="0"/>
                <a:ea typeface="Tahoma" panose="020B0604030504040204" pitchFamily="34" charset="0"/>
                <a:cs typeface="Tahoma" panose="020B0604030504040204" pitchFamily="34" charset="0"/>
              </a:rPr>
              <a:t>b+c</a:t>
            </a:r>
            <a:r>
              <a:rPr lang="en-US" sz="2800" b="1" dirty="0">
                <a:solidFill>
                  <a:srgbClr val="9BBB59">
                    <a:lumMod val="75000"/>
                  </a:srgbClr>
                </a:solidFill>
                <a:latin typeface="Tahoma" panose="020B0604030504040204" pitchFamily="34" charset="0"/>
                <a:ea typeface="Tahoma" panose="020B0604030504040204" pitchFamily="34" charset="0"/>
                <a:cs typeface="Tahoma" panose="020B0604030504040204" pitchFamily="34" charset="0"/>
              </a:rPr>
              <a:t>)</a:t>
            </a:r>
          </a:p>
        </p:txBody>
      </p:sp>
      <p:sp>
        <p:nvSpPr>
          <p:cNvPr id="5" name="Multiplication Sign 4">
            <a:extLst>
              <a:ext uri="{FF2B5EF4-FFF2-40B4-BE49-F238E27FC236}">
                <a16:creationId xmlns:a16="http://schemas.microsoft.com/office/drawing/2014/main" id="{BBF46089-AB11-4792-BF0C-44AEFAACEE90}"/>
              </a:ext>
            </a:extLst>
          </p:cNvPr>
          <p:cNvSpPr/>
          <p:nvPr/>
        </p:nvSpPr>
        <p:spPr>
          <a:xfrm>
            <a:off x="5335910" y="1607835"/>
            <a:ext cx="1764631" cy="1766619"/>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18A9916-364C-4B1C-A65D-E15894ADAF80}"/>
              </a:ext>
            </a:extLst>
          </p:cNvPr>
          <p:cNvSpPr txBox="1"/>
          <p:nvPr/>
        </p:nvSpPr>
        <p:spPr>
          <a:xfrm>
            <a:off x="171184" y="6488668"/>
            <a:ext cx="933461" cy="369332"/>
          </a:xfrm>
          <a:prstGeom prst="rect">
            <a:avLst/>
          </a:prstGeom>
          <a:noFill/>
        </p:spPr>
        <p:txBody>
          <a:bodyPr wrap="none" rtlCol="0">
            <a:spAutoFit/>
            <a:scene3d>
              <a:camera prst="perspectiveFront"/>
              <a:lightRig rig="threePt" dir="t"/>
            </a:scene3d>
          </a:bodyPr>
          <a:lstStyle/>
          <a:p>
            <a:r>
              <a:rPr lang="en-US" b="1" spc="50" dirty="0">
                <a:ln w="0"/>
                <a:solidFill>
                  <a:schemeClr val="bg1"/>
                </a:solidFill>
                <a:effectLst>
                  <a:innerShdw blurRad="63500" dist="50800" dir="13500000">
                    <a:srgbClr val="000000">
                      <a:alpha val="50000"/>
                    </a:srgbClr>
                  </a:innerShdw>
                </a:effectLst>
                <a:latin typeface="UVN Bach Dang Nang" panose="02070803090706020303" pitchFamily="18" charset="0"/>
              </a:rPr>
              <a:t>KTUTS</a:t>
            </a:r>
          </a:p>
        </p:txBody>
      </p:sp>
    </p:spTree>
    <p:extLst>
      <p:ext uri="{BB962C8B-B14F-4D97-AF65-F5344CB8AC3E}">
        <p14:creationId xmlns:p14="http://schemas.microsoft.com/office/powerpoint/2010/main" val="203337844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500"/>
                                        <p:tgtEl>
                                          <p:spTgt spid="29"/>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down)">
                                      <p:cBhvr>
                                        <p:cTn id="1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6"/>
                    </p:tgtEl>
                  </p:cond>
                </p:stCondLst>
                <p:endSync evt="end" delay="0">
                  <p:rtn val="all"/>
                </p:endSync>
                <p:childTnLst>
                  <p:par>
                    <p:cTn id="20" fill="hold">
                      <p:stCondLst>
                        <p:cond delay="0"/>
                      </p:stCondLst>
                      <p:childTnLst>
                        <p:par>
                          <p:cTn id="21" fill="hold">
                            <p:stCondLst>
                              <p:cond delay="0"/>
                            </p:stCondLst>
                            <p:childTnLst>
                              <p:par>
                                <p:cTn id="22" presetID="42" presetClass="path" presetSubtype="0" decel="49000" autoRev="1" fill="hold" nodeType="clickEffect">
                                  <p:stCondLst>
                                    <p:cond delay="0"/>
                                  </p:stCondLst>
                                  <p:childTnLst>
                                    <p:animMotion origin="layout" path="M 6.90374E-7 -1.7341E-6 L 6.90374E-7 -0.52092 " pathEditMode="relative" rAng="0" ptsTypes="AA">
                                      <p:cBhvr>
                                        <p:cTn id="23" dur="1000" fill="hold"/>
                                        <p:tgtEl>
                                          <p:spTgt spid="18"/>
                                        </p:tgtEl>
                                        <p:attrNameLst>
                                          <p:attrName>ppt_x</p:attrName>
                                          <p:attrName>ppt_y</p:attrName>
                                        </p:attrNameLst>
                                      </p:cBhvr>
                                      <p:rCtr x="0" y="-26058"/>
                                    </p:animMotion>
                                  </p:childTnLst>
                                  <p:subTnLst>
                                    <p:audio>
                                      <p:cMediaNode>
                                        <p:cTn display="0" masterRel="sameClick">
                                          <p:stCondLst>
                                            <p:cond evt="begin" delay="0">
                                              <p:tn val="22"/>
                                            </p:cond>
                                          </p:stCondLst>
                                          <p:endCondLst>
                                            <p:cond evt="onStopAudio" delay="0">
                                              <p:tgtEl>
                                                <p:sldTgt/>
                                              </p:tgtEl>
                                            </p:cond>
                                          </p:endCondLst>
                                        </p:cTn>
                                        <p:tgtEl>
                                          <p:sndTgt r:embed="rId3" name="Mario Jump - Quieter.wav"/>
                                        </p:tgtEl>
                                      </p:cMediaNode>
                                    </p:audio>
                                  </p:subTnLst>
                                </p:cTn>
                              </p:par>
                              <p:par>
                                <p:cTn id="24" presetID="32" presetClass="emph" presetSubtype="0" fill="hold" nodeType="withEffect">
                                  <p:stCondLst>
                                    <p:cond delay="750"/>
                                  </p:stCondLst>
                                  <p:childTnLst>
                                    <p:animRot by="120000">
                                      <p:cBhvr>
                                        <p:cTn id="25" dur="50" fill="hold">
                                          <p:stCondLst>
                                            <p:cond delay="0"/>
                                          </p:stCondLst>
                                        </p:cTn>
                                        <p:tgtEl>
                                          <p:spTgt spid="16"/>
                                        </p:tgtEl>
                                        <p:attrNameLst>
                                          <p:attrName>r</p:attrName>
                                        </p:attrNameLst>
                                      </p:cBhvr>
                                    </p:animRot>
                                    <p:animRot by="-240000">
                                      <p:cBhvr>
                                        <p:cTn id="26" dur="100" fill="hold">
                                          <p:stCondLst>
                                            <p:cond delay="100"/>
                                          </p:stCondLst>
                                        </p:cTn>
                                        <p:tgtEl>
                                          <p:spTgt spid="16"/>
                                        </p:tgtEl>
                                        <p:attrNameLst>
                                          <p:attrName>r</p:attrName>
                                        </p:attrNameLst>
                                      </p:cBhvr>
                                    </p:animRot>
                                    <p:animRot by="240000">
                                      <p:cBhvr>
                                        <p:cTn id="27" dur="100" fill="hold">
                                          <p:stCondLst>
                                            <p:cond delay="200"/>
                                          </p:stCondLst>
                                        </p:cTn>
                                        <p:tgtEl>
                                          <p:spTgt spid="16"/>
                                        </p:tgtEl>
                                        <p:attrNameLst>
                                          <p:attrName>r</p:attrName>
                                        </p:attrNameLst>
                                      </p:cBhvr>
                                    </p:animRot>
                                    <p:animRot by="-240000">
                                      <p:cBhvr>
                                        <p:cTn id="28" dur="100" fill="hold">
                                          <p:stCondLst>
                                            <p:cond delay="300"/>
                                          </p:stCondLst>
                                        </p:cTn>
                                        <p:tgtEl>
                                          <p:spTgt spid="16"/>
                                        </p:tgtEl>
                                        <p:attrNameLst>
                                          <p:attrName>r</p:attrName>
                                        </p:attrNameLst>
                                      </p:cBhvr>
                                    </p:animRot>
                                    <p:animRot by="120000">
                                      <p:cBhvr>
                                        <p:cTn id="29" dur="100" fill="hold">
                                          <p:stCondLst>
                                            <p:cond delay="400"/>
                                          </p:stCondLst>
                                        </p:cTn>
                                        <p:tgtEl>
                                          <p:spTgt spid="16"/>
                                        </p:tgtEl>
                                        <p:attrNameLst>
                                          <p:attrName>r</p:attrName>
                                        </p:attrNameLst>
                                      </p:cBhvr>
                                    </p:animRot>
                                  </p:childTnLst>
                                </p:cTn>
                              </p:par>
                              <p:par>
                                <p:cTn id="30" presetID="9" presetClass="exit" presetSubtype="0" fill="hold" grpId="0" nodeType="withEffect">
                                  <p:stCondLst>
                                    <p:cond delay="0"/>
                                  </p:stCondLst>
                                  <p:childTnLst>
                                    <p:animEffect transition="out" filter="dissolve">
                                      <p:cBhvr>
                                        <p:cTn id="31" dur="500"/>
                                        <p:tgtEl>
                                          <p:spTgt spid="19"/>
                                        </p:tgtEl>
                                      </p:cBhvr>
                                    </p:animEffect>
                                    <p:set>
                                      <p:cBhvr>
                                        <p:cTn id="32" dur="1" fill="hold">
                                          <p:stCondLst>
                                            <p:cond delay="499"/>
                                          </p:stCondLst>
                                        </p:cTn>
                                        <p:tgtEl>
                                          <p:spTgt spid="19"/>
                                        </p:tgtEl>
                                        <p:attrNameLst>
                                          <p:attrName>style.visibility</p:attrName>
                                        </p:attrNameLst>
                                      </p:cBhvr>
                                      <p:to>
                                        <p:strVal val="hidden"/>
                                      </p:to>
                                    </p:set>
                                  </p:childTnLst>
                                </p:cTn>
                              </p:par>
                              <p:par>
                                <p:cTn id="33" presetID="42" presetClass="entr" presetSubtype="0" fill="hold" nodeType="withEffect">
                                  <p:stCondLst>
                                    <p:cond delay="75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Red Mushroom _ Quieter.wav"/>
                                        </p:tgtEl>
                                      </p:cMediaNode>
                                    </p:audio>
                                  </p:subTnLst>
                                </p:cTn>
                              </p:par>
                            </p:childTnLst>
                          </p:cTn>
                        </p:par>
                      </p:childTnLst>
                    </p:cTn>
                  </p:par>
                </p:childTnLst>
              </p:cTn>
              <p:nextCondLst>
                <p:cond evt="onClick" delay="0">
                  <p:tgtEl>
                    <p:spTgt spid="16"/>
                  </p:tgtEl>
                </p:cond>
              </p:nextCondLst>
            </p:seq>
            <p:seq concurrent="1" nextAc="seek">
              <p:cTn id="38" restart="whenNotActive" fill="hold" evtFilter="cancelBubble" nodeType="interactiveSeq">
                <p:stCondLst>
                  <p:cond evt="onClick" delay="0">
                    <p:tgtEl>
                      <p:spTgt spid="15"/>
                    </p:tgtEl>
                  </p:cond>
                </p:stCondLst>
                <p:endSync evt="end" delay="0">
                  <p:rtn val="all"/>
                </p:endSync>
                <p:childTnLst>
                  <p:par>
                    <p:cTn id="39" fill="hold">
                      <p:stCondLst>
                        <p:cond delay="0"/>
                      </p:stCondLst>
                      <p:childTnLst>
                        <p:par>
                          <p:cTn id="40" fill="hold">
                            <p:stCondLst>
                              <p:cond delay="0"/>
                            </p:stCondLst>
                            <p:childTnLst>
                              <p:par>
                                <p:cTn id="41" presetID="42" presetClass="path" presetSubtype="0" decel="49000" autoRev="1" fill="hold" nodeType="clickEffect">
                                  <p:stCondLst>
                                    <p:cond delay="0"/>
                                  </p:stCondLst>
                                  <p:childTnLst>
                                    <p:animMotion origin="layout" path="M 6.90374E-7 -1.7341E-6 L 6.90374E-7 -0.52092 " pathEditMode="relative" rAng="0" ptsTypes="AA">
                                      <p:cBhvr>
                                        <p:cTn id="42" dur="1000" fill="hold"/>
                                        <p:tgtEl>
                                          <p:spTgt spid="17"/>
                                        </p:tgtEl>
                                        <p:attrNameLst>
                                          <p:attrName>ppt_x</p:attrName>
                                          <p:attrName>ppt_y</p:attrName>
                                        </p:attrNameLst>
                                      </p:cBhvr>
                                      <p:rCtr x="0" y="-26058"/>
                                    </p:animMotion>
                                  </p:childTnLst>
                                  <p:subTnLst>
                                    <p:audio>
                                      <p:cMediaNode>
                                        <p:cTn display="0" masterRel="sameClick">
                                          <p:stCondLst>
                                            <p:cond evt="begin" delay="0">
                                              <p:tn val="41"/>
                                            </p:cond>
                                          </p:stCondLst>
                                          <p:endCondLst>
                                            <p:cond evt="onStopAudio" delay="0">
                                              <p:tgtEl>
                                                <p:sldTgt/>
                                              </p:tgtEl>
                                            </p:cond>
                                          </p:endCondLst>
                                        </p:cTn>
                                        <p:tgtEl>
                                          <p:sndTgt r:embed="rId3" name="Mario Jump - Quieter.wav"/>
                                        </p:tgtEl>
                                      </p:cMediaNode>
                                    </p:audio>
                                  </p:subTnLst>
                                </p:cTn>
                              </p:par>
                              <p:par>
                                <p:cTn id="43" presetID="32" presetClass="emph" presetSubtype="0" fill="hold" nodeType="withEffect">
                                  <p:stCondLst>
                                    <p:cond delay="750"/>
                                  </p:stCondLst>
                                  <p:childTnLst>
                                    <p:animRot by="120000">
                                      <p:cBhvr>
                                        <p:cTn id="44" dur="50" fill="hold">
                                          <p:stCondLst>
                                            <p:cond delay="0"/>
                                          </p:stCondLst>
                                        </p:cTn>
                                        <p:tgtEl>
                                          <p:spTgt spid="15"/>
                                        </p:tgtEl>
                                        <p:attrNameLst>
                                          <p:attrName>r</p:attrName>
                                        </p:attrNameLst>
                                      </p:cBhvr>
                                    </p:animRot>
                                    <p:animRot by="-240000">
                                      <p:cBhvr>
                                        <p:cTn id="45" dur="100" fill="hold">
                                          <p:stCondLst>
                                            <p:cond delay="100"/>
                                          </p:stCondLst>
                                        </p:cTn>
                                        <p:tgtEl>
                                          <p:spTgt spid="15"/>
                                        </p:tgtEl>
                                        <p:attrNameLst>
                                          <p:attrName>r</p:attrName>
                                        </p:attrNameLst>
                                      </p:cBhvr>
                                    </p:animRot>
                                    <p:animRot by="240000">
                                      <p:cBhvr>
                                        <p:cTn id="46" dur="100" fill="hold">
                                          <p:stCondLst>
                                            <p:cond delay="200"/>
                                          </p:stCondLst>
                                        </p:cTn>
                                        <p:tgtEl>
                                          <p:spTgt spid="15"/>
                                        </p:tgtEl>
                                        <p:attrNameLst>
                                          <p:attrName>r</p:attrName>
                                        </p:attrNameLst>
                                      </p:cBhvr>
                                    </p:animRot>
                                    <p:animRot by="-240000">
                                      <p:cBhvr>
                                        <p:cTn id="47" dur="100" fill="hold">
                                          <p:stCondLst>
                                            <p:cond delay="300"/>
                                          </p:stCondLst>
                                        </p:cTn>
                                        <p:tgtEl>
                                          <p:spTgt spid="15"/>
                                        </p:tgtEl>
                                        <p:attrNameLst>
                                          <p:attrName>r</p:attrName>
                                        </p:attrNameLst>
                                      </p:cBhvr>
                                    </p:animRot>
                                    <p:animRot by="120000">
                                      <p:cBhvr>
                                        <p:cTn id="48" dur="100" fill="hold">
                                          <p:stCondLst>
                                            <p:cond delay="400"/>
                                          </p:stCondLst>
                                        </p:cTn>
                                        <p:tgtEl>
                                          <p:spTgt spid="15"/>
                                        </p:tgtEl>
                                        <p:attrNameLst>
                                          <p:attrName>r</p:attrName>
                                        </p:attrNameLst>
                                      </p:cBhvr>
                                    </p:animRot>
                                  </p:childTnLst>
                                </p:cTn>
                              </p:par>
                              <p:par>
                                <p:cTn id="49" presetID="9" presetClass="exit" presetSubtype="0" fill="hold" grpId="0" nodeType="withEffect">
                                  <p:stCondLst>
                                    <p:cond delay="0"/>
                                  </p:stCondLst>
                                  <p:childTnLst>
                                    <p:animEffect transition="out" filter="dissolve">
                                      <p:cBhvr>
                                        <p:cTn id="50" dur="500"/>
                                        <p:tgtEl>
                                          <p:spTgt spid="21"/>
                                        </p:tgtEl>
                                      </p:cBhvr>
                                    </p:animEffect>
                                    <p:set>
                                      <p:cBhvr>
                                        <p:cTn id="51" dur="1" fill="hold">
                                          <p:stCondLst>
                                            <p:cond delay="499"/>
                                          </p:stCondLst>
                                        </p:cTn>
                                        <p:tgtEl>
                                          <p:spTgt spid="21"/>
                                        </p:tgtEl>
                                        <p:attrNameLst>
                                          <p:attrName>style.visibility</p:attrName>
                                        </p:attrNameLst>
                                      </p:cBhvr>
                                      <p:to>
                                        <p:strVal val="hidden"/>
                                      </p:to>
                                    </p:set>
                                  </p:childTnLst>
                                </p:cTn>
                              </p:par>
                              <p:par>
                                <p:cTn id="52" presetID="42" presetClass="entr" presetSubtype="0" fill="hold" nodeType="withEffect">
                                  <p:stCondLst>
                                    <p:cond delay="75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1000"/>
                                        <p:tgtEl>
                                          <p:spTgt spid="26"/>
                                        </p:tgtEl>
                                      </p:cBhvr>
                                    </p:animEffect>
                                    <p:anim calcmode="lin" valueType="num">
                                      <p:cBhvr>
                                        <p:cTn id="55" dur="1000" fill="hold"/>
                                        <p:tgtEl>
                                          <p:spTgt spid="26"/>
                                        </p:tgtEl>
                                        <p:attrNameLst>
                                          <p:attrName>ppt_x</p:attrName>
                                        </p:attrNameLst>
                                      </p:cBhvr>
                                      <p:tavLst>
                                        <p:tav tm="0">
                                          <p:val>
                                            <p:strVal val="#ppt_x"/>
                                          </p:val>
                                        </p:tav>
                                        <p:tav tm="100000">
                                          <p:val>
                                            <p:strVal val="#ppt_x"/>
                                          </p:val>
                                        </p:tav>
                                      </p:tavLst>
                                    </p:anim>
                                    <p:anim calcmode="lin" valueType="num">
                                      <p:cBhvr>
                                        <p:cTn id="56" dur="1000" fill="hold"/>
                                        <p:tgtEl>
                                          <p:spTgt spid="2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5" name="Evil Laugh - Louder.wav"/>
                                        </p:tgtEl>
                                      </p:cMediaNode>
                                    </p:audio>
                                  </p:subTnLst>
                                </p:cTn>
                              </p:par>
                            </p:childTnLst>
                          </p:cTn>
                        </p:par>
                      </p:childTnLst>
                    </p:cTn>
                  </p:par>
                </p:childTnLst>
              </p:cTn>
              <p:nextCondLst>
                <p:cond evt="onClick" delay="0">
                  <p:tgtEl>
                    <p:spTgt spid="15"/>
                  </p:tgtEl>
                </p:cond>
              </p:nextCondLst>
            </p:seq>
            <p:seq concurrent="1" nextAc="seek">
              <p:cTn id="57" restart="whenNotActive" fill="hold" evtFilter="cancelBubble" nodeType="interactiveSeq">
                <p:stCondLst>
                  <p:cond evt="onClick" delay="0">
                    <p:tgtEl>
                      <p:spTgt spid="6"/>
                    </p:tgtEl>
                  </p:cond>
                </p:stCondLst>
                <p:endSync evt="end" delay="0">
                  <p:rtn val="all"/>
                </p:endSync>
                <p:childTnLst>
                  <p:par>
                    <p:cTn id="58" fill="hold">
                      <p:stCondLst>
                        <p:cond delay="0"/>
                      </p:stCondLst>
                      <p:childTnLst>
                        <p:par>
                          <p:cTn id="59" fill="hold">
                            <p:stCondLst>
                              <p:cond delay="0"/>
                            </p:stCondLst>
                            <p:childTnLst>
                              <p:par>
                                <p:cTn id="60" presetID="42" presetClass="path" presetSubtype="0" decel="49000" autoRev="1" fill="hold" nodeType="clickEffect">
                                  <p:stCondLst>
                                    <p:cond delay="0"/>
                                  </p:stCondLst>
                                  <p:childTnLst>
                                    <p:animMotion origin="layout" path="M 6.90374E-7 -1.7341E-6 L 6.90374E-7 -0.52092 " pathEditMode="relative" rAng="0" ptsTypes="AA">
                                      <p:cBhvr>
                                        <p:cTn id="61" dur="1000" fill="hold"/>
                                        <p:tgtEl>
                                          <p:spTgt spid="13"/>
                                        </p:tgtEl>
                                        <p:attrNameLst>
                                          <p:attrName>ppt_x</p:attrName>
                                          <p:attrName>ppt_y</p:attrName>
                                        </p:attrNameLst>
                                      </p:cBhvr>
                                      <p:rCtr x="0" y="-26058"/>
                                    </p:animMotion>
                                  </p:childTnLst>
                                  <p:subTnLst>
                                    <p:audio>
                                      <p:cMediaNode>
                                        <p:cTn display="0" masterRel="sameClick">
                                          <p:stCondLst>
                                            <p:cond evt="begin" delay="0">
                                              <p:tn val="60"/>
                                            </p:cond>
                                          </p:stCondLst>
                                          <p:endCondLst>
                                            <p:cond evt="onStopAudio" delay="0">
                                              <p:tgtEl>
                                                <p:sldTgt/>
                                              </p:tgtEl>
                                            </p:cond>
                                          </p:endCondLst>
                                        </p:cTn>
                                        <p:tgtEl>
                                          <p:sndTgt r:embed="rId3" name="Mario Jump - Quieter.wav"/>
                                        </p:tgtEl>
                                      </p:cMediaNode>
                                    </p:audio>
                                  </p:subTnLst>
                                </p:cTn>
                              </p:par>
                              <p:par>
                                <p:cTn id="62" presetID="32" presetClass="emph" presetSubtype="0" fill="hold" nodeType="withEffect">
                                  <p:stCondLst>
                                    <p:cond delay="750"/>
                                  </p:stCondLst>
                                  <p:childTnLst>
                                    <p:animRot by="120000">
                                      <p:cBhvr>
                                        <p:cTn id="63" dur="50" fill="hold">
                                          <p:stCondLst>
                                            <p:cond delay="0"/>
                                          </p:stCondLst>
                                        </p:cTn>
                                        <p:tgtEl>
                                          <p:spTgt spid="6"/>
                                        </p:tgtEl>
                                        <p:attrNameLst>
                                          <p:attrName>r</p:attrName>
                                        </p:attrNameLst>
                                      </p:cBhvr>
                                    </p:animRot>
                                    <p:animRot by="-240000">
                                      <p:cBhvr>
                                        <p:cTn id="64" dur="100" fill="hold">
                                          <p:stCondLst>
                                            <p:cond delay="100"/>
                                          </p:stCondLst>
                                        </p:cTn>
                                        <p:tgtEl>
                                          <p:spTgt spid="6"/>
                                        </p:tgtEl>
                                        <p:attrNameLst>
                                          <p:attrName>r</p:attrName>
                                        </p:attrNameLst>
                                      </p:cBhvr>
                                    </p:animRot>
                                    <p:animRot by="240000">
                                      <p:cBhvr>
                                        <p:cTn id="65" dur="100" fill="hold">
                                          <p:stCondLst>
                                            <p:cond delay="200"/>
                                          </p:stCondLst>
                                        </p:cTn>
                                        <p:tgtEl>
                                          <p:spTgt spid="6"/>
                                        </p:tgtEl>
                                        <p:attrNameLst>
                                          <p:attrName>r</p:attrName>
                                        </p:attrNameLst>
                                      </p:cBhvr>
                                    </p:animRot>
                                    <p:animRot by="-240000">
                                      <p:cBhvr>
                                        <p:cTn id="66" dur="100" fill="hold">
                                          <p:stCondLst>
                                            <p:cond delay="300"/>
                                          </p:stCondLst>
                                        </p:cTn>
                                        <p:tgtEl>
                                          <p:spTgt spid="6"/>
                                        </p:tgtEl>
                                        <p:attrNameLst>
                                          <p:attrName>r</p:attrName>
                                        </p:attrNameLst>
                                      </p:cBhvr>
                                    </p:animRot>
                                    <p:animRot by="120000">
                                      <p:cBhvr>
                                        <p:cTn id="67" dur="100" fill="hold">
                                          <p:stCondLst>
                                            <p:cond delay="400"/>
                                          </p:stCondLst>
                                        </p:cTn>
                                        <p:tgtEl>
                                          <p:spTgt spid="6"/>
                                        </p:tgtEl>
                                        <p:attrNameLst>
                                          <p:attrName>r</p:attrName>
                                        </p:attrNameLst>
                                      </p:cBhvr>
                                    </p:animRot>
                                  </p:childTnLst>
                                </p:cTn>
                              </p:par>
                              <p:par>
                                <p:cTn id="68" presetID="42" presetClass="entr" presetSubtype="0" fill="hold" nodeType="withEffect">
                                  <p:stCondLst>
                                    <p:cond delay="75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1000"/>
                                        <p:tgtEl>
                                          <p:spTgt spid="24"/>
                                        </p:tgtEl>
                                      </p:cBhvr>
                                    </p:animEffect>
                                    <p:anim calcmode="lin" valueType="num">
                                      <p:cBhvr>
                                        <p:cTn id="71" dur="1000" fill="hold"/>
                                        <p:tgtEl>
                                          <p:spTgt spid="24"/>
                                        </p:tgtEl>
                                        <p:attrNameLst>
                                          <p:attrName>ppt_x</p:attrName>
                                        </p:attrNameLst>
                                      </p:cBhvr>
                                      <p:tavLst>
                                        <p:tav tm="0">
                                          <p:val>
                                            <p:strVal val="#ppt_x"/>
                                          </p:val>
                                        </p:tav>
                                        <p:tav tm="100000">
                                          <p:val>
                                            <p:strVal val="#ppt_x"/>
                                          </p:val>
                                        </p:tav>
                                      </p:tavLst>
                                    </p:anim>
                                    <p:anim calcmode="lin" valueType="num">
                                      <p:cBhvr>
                                        <p:cTn id="72" dur="1000" fill="hold"/>
                                        <p:tgtEl>
                                          <p:spTgt spid="2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5" name="Evil Laugh - Louder.wav"/>
                                        </p:tgtEl>
                                      </p:cMediaNode>
                                    </p:audio>
                                  </p:subTnLst>
                                </p:cTn>
                              </p:par>
                              <p:par>
                                <p:cTn id="73" presetID="9" presetClass="exit" presetSubtype="0" fill="hold" grpId="0" nodeType="withEffect">
                                  <p:stCondLst>
                                    <p:cond delay="0"/>
                                  </p:stCondLst>
                                  <p:childTnLst>
                                    <p:animEffect transition="out" filter="dissolve">
                                      <p:cBhvr>
                                        <p:cTn id="74" dur="500"/>
                                        <p:tgtEl>
                                          <p:spTgt spid="22"/>
                                        </p:tgtEl>
                                      </p:cBhvr>
                                    </p:animEffect>
                                    <p:set>
                                      <p:cBhvr>
                                        <p:cTn id="7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22" grpId="0" animBg="1"/>
      <p:bldP spid="19" grpId="0" animBg="1"/>
      <p:bldP spid="4" grpId="0" animBg="1"/>
      <p:bldP spid="28" grpId="0" animBg="1"/>
      <p:bldP spid="29" grpId="0" animBg="1"/>
      <p:bldP spid="21"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2000"/>
          </a:stretch>
        </a:blipFill>
        <a:effectLst/>
      </p:bgPr>
    </p:bg>
    <p:spTree>
      <p:nvGrpSpPr>
        <p:cNvPr id="1" name=""/>
        <p:cNvGrpSpPr/>
        <p:nvPr/>
      </p:nvGrpSpPr>
      <p:grpSpPr>
        <a:xfrm>
          <a:off x="0" y="0"/>
          <a:ext cx="0" cy="0"/>
          <a:chOff x="0" y="0"/>
          <a:chExt cx="0" cy="0"/>
        </a:xfrm>
      </p:grpSpPr>
      <p:sp>
        <p:nvSpPr>
          <p:cNvPr id="258" name="Freeform: Shape 257">
            <a:extLst>
              <a:ext uri="{FF2B5EF4-FFF2-40B4-BE49-F238E27FC236}">
                <a16:creationId xmlns:a16="http://schemas.microsoft.com/office/drawing/2014/main" id="{6D08BA82-64BA-465A-85DF-DEB84B861FD4}"/>
              </a:ext>
            </a:extLst>
          </p:cNvPr>
          <p:cNvSpPr/>
          <p:nvPr/>
        </p:nvSpPr>
        <p:spPr>
          <a:xfrm>
            <a:off x="1724413" y="1041464"/>
            <a:ext cx="9116760" cy="4983808"/>
          </a:xfrm>
          <a:custGeom>
            <a:avLst/>
            <a:gdLst>
              <a:gd name="connsiteX0" fmla="*/ 4330524 w 10225247"/>
              <a:gd name="connsiteY0" fmla="*/ 485 h 5227908"/>
              <a:gd name="connsiteX1" fmla="*/ 4751352 w 10225247"/>
              <a:gd name="connsiteY1" fmla="*/ 62974 h 5227908"/>
              <a:gd name="connsiteX2" fmla="*/ 5656797 w 10225247"/>
              <a:gd name="connsiteY2" fmla="*/ 735591 h 5227908"/>
              <a:gd name="connsiteX3" fmla="*/ 6626918 w 10225247"/>
              <a:gd name="connsiteY3" fmla="*/ 1201249 h 5227908"/>
              <a:gd name="connsiteX4" fmla="*/ 7765192 w 10225247"/>
              <a:gd name="connsiteY4" fmla="*/ 1666907 h 5227908"/>
              <a:gd name="connsiteX5" fmla="*/ 8981076 w 10225247"/>
              <a:gd name="connsiteY5" fmla="*/ 1395273 h 5227908"/>
              <a:gd name="connsiteX6" fmla="*/ 9356189 w 10225247"/>
              <a:gd name="connsiteY6" fmla="*/ 2016150 h 5227908"/>
              <a:gd name="connsiteX7" fmla="*/ 9110426 w 10225247"/>
              <a:gd name="connsiteY7" fmla="*/ 2611157 h 5227908"/>
              <a:gd name="connsiteX8" fmla="*/ 9394994 w 10225247"/>
              <a:gd name="connsiteY8" fmla="*/ 3594213 h 5227908"/>
              <a:gd name="connsiteX9" fmla="*/ 10028805 w 10225247"/>
              <a:gd name="connsiteY9" fmla="*/ 4111610 h 5227908"/>
              <a:gd name="connsiteX10" fmla="*/ 10039419 w 10225247"/>
              <a:gd name="connsiteY10" fmla="*/ 5176208 h 5227908"/>
              <a:gd name="connsiteX11" fmla="*/ 9978358 w 10225247"/>
              <a:gd name="connsiteY11" fmla="*/ 5227908 h 5227908"/>
              <a:gd name="connsiteX12" fmla="*/ 232451 w 10225247"/>
              <a:gd name="connsiteY12" fmla="*/ 5227908 h 5227908"/>
              <a:gd name="connsiteX13" fmla="*/ 161116 w 10225247"/>
              <a:gd name="connsiteY13" fmla="*/ 5142818 h 5227908"/>
              <a:gd name="connsiteX14" fmla="*/ 81839 w 10225247"/>
              <a:gd name="connsiteY14" fmla="*/ 4991187 h 5227908"/>
              <a:gd name="connsiteX15" fmla="*/ 68903 w 10225247"/>
              <a:gd name="connsiteY15" fmla="*/ 4202156 h 5227908"/>
              <a:gd name="connsiteX16" fmla="*/ 780325 w 10225247"/>
              <a:gd name="connsiteY16" fmla="*/ 3788237 h 5227908"/>
              <a:gd name="connsiteX17" fmla="*/ 754456 w 10225247"/>
              <a:gd name="connsiteY17" fmla="*/ 2934531 h 5227908"/>
              <a:gd name="connsiteX18" fmla="*/ 638041 w 10225247"/>
              <a:gd name="connsiteY18" fmla="*/ 2248979 h 5227908"/>
              <a:gd name="connsiteX19" fmla="*/ 922609 w 10225247"/>
              <a:gd name="connsiteY19" fmla="*/ 1472882 h 5227908"/>
              <a:gd name="connsiteX20" fmla="*/ 1440007 w 10225247"/>
              <a:gd name="connsiteY20" fmla="*/ 1227119 h 5227908"/>
              <a:gd name="connsiteX21" fmla="*/ 2293714 w 10225247"/>
              <a:gd name="connsiteY21" fmla="*/ 1369403 h 5227908"/>
              <a:gd name="connsiteX22" fmla="*/ 2772306 w 10225247"/>
              <a:gd name="connsiteY22" fmla="*/ 1123640 h 5227908"/>
              <a:gd name="connsiteX23" fmla="*/ 3069810 w 10225247"/>
              <a:gd name="connsiteY23" fmla="*/ 593307 h 5227908"/>
              <a:gd name="connsiteX24" fmla="*/ 3651882 w 10225247"/>
              <a:gd name="connsiteY24" fmla="*/ 88844 h 5227908"/>
              <a:gd name="connsiteX25" fmla="*/ 4330524 w 10225247"/>
              <a:gd name="connsiteY25" fmla="*/ 485 h 52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225247" h="5227908">
                <a:moveTo>
                  <a:pt x="4330524" y="485"/>
                </a:moveTo>
                <a:cubicBezTo>
                  <a:pt x="4479516" y="3655"/>
                  <a:pt x="4626045" y="22552"/>
                  <a:pt x="4751352" y="62974"/>
                </a:cubicBezTo>
                <a:cubicBezTo>
                  <a:pt x="5085504" y="170765"/>
                  <a:pt x="5656797" y="735591"/>
                  <a:pt x="5656797" y="735591"/>
                </a:cubicBezTo>
                <a:cubicBezTo>
                  <a:pt x="5818484" y="813201"/>
                  <a:pt x="6275518" y="1046030"/>
                  <a:pt x="6626918" y="1201249"/>
                </a:cubicBezTo>
                <a:cubicBezTo>
                  <a:pt x="6978317" y="1356469"/>
                  <a:pt x="7362053" y="1645349"/>
                  <a:pt x="7765192" y="1666907"/>
                </a:cubicBezTo>
                <a:cubicBezTo>
                  <a:pt x="8192045" y="1554804"/>
                  <a:pt x="8715910" y="1337066"/>
                  <a:pt x="8981076" y="1395273"/>
                </a:cubicBezTo>
                <a:cubicBezTo>
                  <a:pt x="9246243" y="1453481"/>
                  <a:pt x="9369124" y="1804879"/>
                  <a:pt x="9356189" y="2016150"/>
                </a:cubicBezTo>
                <a:cubicBezTo>
                  <a:pt x="9226840" y="2210174"/>
                  <a:pt x="9103958" y="2348146"/>
                  <a:pt x="9110426" y="2611157"/>
                </a:cubicBezTo>
                <a:cubicBezTo>
                  <a:pt x="9116893" y="2874168"/>
                  <a:pt x="9224684" y="3365695"/>
                  <a:pt x="9394994" y="3594213"/>
                </a:cubicBezTo>
                <a:cubicBezTo>
                  <a:pt x="9565304" y="3822730"/>
                  <a:pt x="9858495" y="3809795"/>
                  <a:pt x="10028805" y="4111610"/>
                </a:cubicBezTo>
                <a:cubicBezTo>
                  <a:pt x="10145894" y="4319108"/>
                  <a:pt x="10399524" y="4809878"/>
                  <a:pt x="10039419" y="5176208"/>
                </a:cubicBezTo>
                <a:lnTo>
                  <a:pt x="9978358" y="5227908"/>
                </a:lnTo>
                <a:lnTo>
                  <a:pt x="232451" y="5227908"/>
                </a:lnTo>
                <a:lnTo>
                  <a:pt x="161116" y="5142818"/>
                </a:lnTo>
                <a:cubicBezTo>
                  <a:pt x="128795" y="5095811"/>
                  <a:pt x="101780" y="5045621"/>
                  <a:pt x="81839" y="4991187"/>
                </a:cubicBezTo>
                <a:cubicBezTo>
                  <a:pt x="2073" y="4773448"/>
                  <a:pt x="-47511" y="4402647"/>
                  <a:pt x="68903" y="4202156"/>
                </a:cubicBezTo>
                <a:cubicBezTo>
                  <a:pt x="185317" y="4001664"/>
                  <a:pt x="666066" y="3999508"/>
                  <a:pt x="780325" y="3788237"/>
                </a:cubicBezTo>
                <a:cubicBezTo>
                  <a:pt x="894584" y="3576966"/>
                  <a:pt x="778169" y="3191075"/>
                  <a:pt x="754456" y="2934531"/>
                </a:cubicBezTo>
                <a:cubicBezTo>
                  <a:pt x="730742" y="2677988"/>
                  <a:pt x="610016" y="2492586"/>
                  <a:pt x="638041" y="2248979"/>
                </a:cubicBezTo>
                <a:cubicBezTo>
                  <a:pt x="666066" y="2005371"/>
                  <a:pt x="788948" y="1643193"/>
                  <a:pt x="922609" y="1472882"/>
                </a:cubicBezTo>
                <a:cubicBezTo>
                  <a:pt x="1056271" y="1302572"/>
                  <a:pt x="1211490" y="1244365"/>
                  <a:pt x="1440007" y="1227119"/>
                </a:cubicBezTo>
                <a:cubicBezTo>
                  <a:pt x="1668525" y="1209873"/>
                  <a:pt x="2071664" y="1386649"/>
                  <a:pt x="2293714" y="1369403"/>
                </a:cubicBezTo>
                <a:cubicBezTo>
                  <a:pt x="2515764" y="1352157"/>
                  <a:pt x="2642956" y="1252989"/>
                  <a:pt x="2772306" y="1123640"/>
                </a:cubicBezTo>
                <a:cubicBezTo>
                  <a:pt x="2901655" y="994290"/>
                  <a:pt x="2923214" y="765773"/>
                  <a:pt x="3069810" y="593307"/>
                </a:cubicBezTo>
                <a:cubicBezTo>
                  <a:pt x="3216405" y="420841"/>
                  <a:pt x="3371625" y="177233"/>
                  <a:pt x="3651882" y="88844"/>
                </a:cubicBezTo>
                <a:cubicBezTo>
                  <a:pt x="3827043" y="33601"/>
                  <a:pt x="4082205" y="-4799"/>
                  <a:pt x="4330524" y="485"/>
                </a:cubicBezTo>
                <a:close/>
              </a:path>
            </a:pathLst>
          </a:custGeom>
          <a:solidFill>
            <a:srgbClr val="8C7D78">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6" name="Group 265">
            <a:extLst>
              <a:ext uri="{FF2B5EF4-FFF2-40B4-BE49-F238E27FC236}">
                <a16:creationId xmlns:a16="http://schemas.microsoft.com/office/drawing/2014/main" id="{DAAF4AD6-2A04-4198-9C30-8AEB06CC3A13}"/>
              </a:ext>
            </a:extLst>
          </p:cNvPr>
          <p:cNvGrpSpPr/>
          <p:nvPr/>
        </p:nvGrpSpPr>
        <p:grpSpPr>
          <a:xfrm>
            <a:off x="1175655" y="-3537836"/>
            <a:ext cx="9840690" cy="2780318"/>
            <a:chOff x="1175655" y="-4138"/>
            <a:chExt cx="9840690" cy="2780318"/>
          </a:xfrm>
        </p:grpSpPr>
        <p:grpSp>
          <p:nvGrpSpPr>
            <p:cNvPr id="254" name="Group 253">
              <a:extLst>
                <a:ext uri="{FF2B5EF4-FFF2-40B4-BE49-F238E27FC236}">
                  <a16:creationId xmlns:a16="http://schemas.microsoft.com/office/drawing/2014/main" id="{24DF36AD-B497-44BF-8D9B-2258D76C0E2F}"/>
                </a:ext>
              </a:extLst>
            </p:cNvPr>
            <p:cNvGrpSpPr/>
            <p:nvPr/>
          </p:nvGrpSpPr>
          <p:grpSpPr>
            <a:xfrm>
              <a:off x="1175655" y="706557"/>
              <a:ext cx="9840690" cy="2069623"/>
              <a:chOff x="1175655" y="706557"/>
              <a:chExt cx="9840690" cy="2069623"/>
            </a:xfrm>
          </p:grpSpPr>
          <p:grpSp>
            <p:nvGrpSpPr>
              <p:cNvPr id="253" name="Group 252">
                <a:extLst>
                  <a:ext uri="{FF2B5EF4-FFF2-40B4-BE49-F238E27FC236}">
                    <a16:creationId xmlns:a16="http://schemas.microsoft.com/office/drawing/2014/main" id="{AAF82060-30F7-4A44-B72B-99B2D1E81B2D}"/>
                  </a:ext>
                </a:extLst>
              </p:cNvPr>
              <p:cNvGrpSpPr/>
              <p:nvPr/>
            </p:nvGrpSpPr>
            <p:grpSpPr>
              <a:xfrm>
                <a:off x="1175655" y="706557"/>
                <a:ext cx="9840690" cy="1298506"/>
                <a:chOff x="1175655" y="706557"/>
                <a:chExt cx="9840690" cy="1298506"/>
              </a:xfrm>
            </p:grpSpPr>
            <p:sp>
              <p:nvSpPr>
                <p:cNvPr id="251" name="Rectangle: Rounded Corners 250">
                  <a:extLst>
                    <a:ext uri="{FF2B5EF4-FFF2-40B4-BE49-F238E27FC236}">
                      <a16:creationId xmlns:a16="http://schemas.microsoft.com/office/drawing/2014/main" id="{0412D8D9-6EB7-4B62-A367-AF965E891771}"/>
                    </a:ext>
                  </a:extLst>
                </p:cNvPr>
                <p:cNvSpPr/>
                <p:nvPr/>
              </p:nvSpPr>
              <p:spPr>
                <a:xfrm>
                  <a:off x="1175655" y="706557"/>
                  <a:ext cx="9840690" cy="1298506"/>
                </a:xfrm>
                <a:prstGeom prst="roundRect">
                  <a:avLst>
                    <a:gd name="adj" fmla="val 26727"/>
                  </a:avLst>
                </a:prstGeom>
                <a:solidFill>
                  <a:srgbClr val="BCB2AA"/>
                </a:solidFill>
                <a:ln w="38100">
                  <a:solidFill>
                    <a:srgbClr val="5F5A6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ctangle: Rounded Corners 251">
                  <a:extLst>
                    <a:ext uri="{FF2B5EF4-FFF2-40B4-BE49-F238E27FC236}">
                      <a16:creationId xmlns:a16="http://schemas.microsoft.com/office/drawing/2014/main" id="{A7625C91-0753-4181-9175-2B9640F885E9}"/>
                    </a:ext>
                  </a:extLst>
                </p:cNvPr>
                <p:cNvSpPr/>
                <p:nvPr/>
              </p:nvSpPr>
              <p:spPr>
                <a:xfrm>
                  <a:off x="1310039" y="810543"/>
                  <a:ext cx="9586430" cy="1103382"/>
                </a:xfrm>
                <a:prstGeom prst="roundRect">
                  <a:avLst>
                    <a:gd name="adj" fmla="val 26727"/>
                  </a:avLst>
                </a:prstGeom>
                <a:noFill/>
                <a:ln w="38100">
                  <a:solidFill>
                    <a:srgbClr val="5F5A6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0" name="TextBox 249">
                <a:extLst>
                  <a:ext uri="{FF2B5EF4-FFF2-40B4-BE49-F238E27FC236}">
                    <a16:creationId xmlns:a16="http://schemas.microsoft.com/office/drawing/2014/main" id="{22647A8E-1812-43EC-A5BC-5395F6A5393A}"/>
                  </a:ext>
                </a:extLst>
              </p:cNvPr>
              <p:cNvSpPr txBox="1"/>
              <p:nvPr/>
            </p:nvSpPr>
            <p:spPr>
              <a:xfrm>
                <a:off x="1295531" y="837188"/>
                <a:ext cx="9600938" cy="1938992"/>
              </a:xfrm>
              <a:prstGeom prst="rect">
                <a:avLst/>
              </a:prstGeom>
              <a:noFill/>
            </p:spPr>
            <p:txBody>
              <a:bodyPr wrap="square" rtlCol="0">
                <a:spAutoFit/>
              </a:bodyPr>
              <a:lstStyle/>
              <a:p>
                <a:pPr algn="ctr"/>
                <a:r>
                  <a:rPr lang="en-US" sz="6000" spc="600" dirty="0">
                    <a:ln w="28575">
                      <a:solidFill>
                        <a:schemeClr val="tx1"/>
                      </a:solidFill>
                    </a:ln>
                    <a:solidFill>
                      <a:srgbClr val="8C7D78"/>
                    </a:solidFill>
                    <a:effectLst>
                      <a:outerShdw dist="63500" dir="2700000" algn="tl" rotWithShape="0">
                        <a:srgbClr val="E7E6E6"/>
                      </a:outerShdw>
                    </a:effectLst>
                    <a:latin typeface="UTM Brewers KT" panose="02040603050506020204" pitchFamily="18" charset="0"/>
                  </a:rPr>
                  <a:t>ADD HEADER HERE</a:t>
                </a:r>
              </a:p>
            </p:txBody>
          </p:sp>
        </p:grpSp>
        <p:sp>
          <p:nvSpPr>
            <p:cNvPr id="261" name="Rectangle: Rounded Corners 260">
              <a:extLst>
                <a:ext uri="{FF2B5EF4-FFF2-40B4-BE49-F238E27FC236}">
                  <a16:creationId xmlns:a16="http://schemas.microsoft.com/office/drawing/2014/main" id="{4B624BEE-2491-4BD5-B51E-C0B6C5C19186}"/>
                </a:ext>
              </a:extLst>
            </p:cNvPr>
            <p:cNvSpPr/>
            <p:nvPr/>
          </p:nvSpPr>
          <p:spPr>
            <a:xfrm>
              <a:off x="10018659" y="-3607"/>
              <a:ext cx="90538" cy="713475"/>
            </a:xfrm>
            <a:prstGeom prst="roundRect">
              <a:avLst>
                <a:gd name="adj" fmla="val 0"/>
              </a:avLst>
            </a:prstGeom>
            <a:solidFill>
              <a:srgbClr val="5F5A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ectangle: Rounded Corners 261">
              <a:extLst>
                <a:ext uri="{FF2B5EF4-FFF2-40B4-BE49-F238E27FC236}">
                  <a16:creationId xmlns:a16="http://schemas.microsoft.com/office/drawing/2014/main" id="{CBCF7B9C-3AFF-4FE0-AB0C-72186850943D}"/>
                </a:ext>
              </a:extLst>
            </p:cNvPr>
            <p:cNvSpPr/>
            <p:nvPr/>
          </p:nvSpPr>
          <p:spPr>
            <a:xfrm>
              <a:off x="1981388" y="-4138"/>
              <a:ext cx="90538" cy="713475"/>
            </a:xfrm>
            <a:prstGeom prst="roundRect">
              <a:avLst>
                <a:gd name="adj" fmla="val 0"/>
              </a:avLst>
            </a:prstGeom>
            <a:solidFill>
              <a:srgbClr val="5F5A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71" name="Picture 270">
            <a:extLst>
              <a:ext uri="{FF2B5EF4-FFF2-40B4-BE49-F238E27FC236}">
                <a16:creationId xmlns:a16="http://schemas.microsoft.com/office/drawing/2014/main" id="{953C389A-06CE-400C-86E3-FAC616A12A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3580" y="448777"/>
            <a:ext cx="18579159" cy="8059452"/>
          </a:xfrm>
          <a:prstGeom prst="rect">
            <a:avLst/>
          </a:prstGeom>
        </p:spPr>
      </p:pic>
      <mc:AlternateContent xmlns:mc="http://schemas.openxmlformats.org/markup-compatibility/2006">
        <mc:Choice xmlns="" xmlns:pslz="http://schemas.microsoft.com/office/powerpoint/2016/slidezoom" Requires="pslz">
          <p:graphicFrame>
            <p:nvGraphicFramePr>
              <p:cNvPr id="10" name="Slide Zoom 9">
                <a:extLst>
                  <a:ext uri="{FF2B5EF4-FFF2-40B4-BE49-F238E27FC236}">
                    <a16:creationId xmlns:a16="http://schemas.microsoft.com/office/drawing/2014/main" id="{6BE1191C-F74B-47A1-B31A-C7358C5B0E39}"/>
                  </a:ext>
                </a:extLst>
              </p:cNvPr>
              <p:cNvGraphicFramePr>
                <a:graphicFrameLocks noChangeAspect="1"/>
              </p:cNvGraphicFramePr>
              <p:nvPr>
                <p:extLst>
                  <p:ext uri="{D42A27DB-BD31-4B8C-83A1-F6EECF244321}">
                    <p14:modId xmlns:p14="http://schemas.microsoft.com/office/powerpoint/2010/main" val="3476035436"/>
                  </p:ext>
                </p:extLst>
              </p:nvPr>
            </p:nvGraphicFramePr>
            <p:xfrm>
              <a:off x="2942894" y="1114097"/>
              <a:ext cx="6148554" cy="3415862"/>
            </p:xfrm>
            <a:graphic>
              <a:graphicData uri="http://schemas.microsoft.com/office/powerpoint/2016/slidezoom">
                <pslz:sldZm>
                  <pslz:sldZmObj sldId="257" cId="252389005">
                    <pslz:zmPr id="{B5D1E789-526D-40D6-9AF8-BA3CC2D1A774}" returnToParent="0" transitionDur="1000">
                      <p166:blipFill xmlns:p166="http://schemas.microsoft.com/office/powerpoint/2016/6/main">
                        <a:blip r:embed="rId4"/>
                        <a:stretch>
                          <a:fillRect/>
                        </a:stretch>
                      </p166:blipFill>
                      <p166:spPr xmlns:p166="http://schemas.microsoft.com/office/powerpoint/2016/6/main">
                        <a:xfrm>
                          <a:off x="0" y="0"/>
                          <a:ext cx="6148554" cy="3415862"/>
                        </a:xfrm>
                        <a:prstGeom prst="rect">
                          <a:avLst/>
                        </a:prstGeom>
                        <a:ln w="3175">
                          <a:solidFill>
                            <a:prstClr val="ltGray"/>
                          </a:solidFill>
                        </a:ln>
                      </p166:spPr>
                    </pslz:zmPr>
                  </pslz:sldZmObj>
                </pslz:sldZm>
              </a:graphicData>
            </a:graphic>
          </p:graphicFrame>
        </mc:Choice>
        <mc:Fallback>
          <p:pic>
            <p:nvPicPr>
              <p:cNvPr id="10" name="Slide Zoom 9">
                <a:hlinkClick r:id="rId5" action="ppaction://hlinksldjump"/>
                <a:extLst>
                  <a:ext uri="{FF2B5EF4-FFF2-40B4-BE49-F238E27FC236}">
                    <a16:creationId xmlns:a16="http://schemas.microsoft.com/office/drawing/2014/main" id="{6BE1191C-F74B-47A1-B31A-C7358C5B0E39}"/>
                  </a:ext>
                </a:extLst>
              </p:cNvPr>
              <p:cNvPicPr>
                <a:picLocks noGrp="1" noRot="1" noChangeAspect="1" noMove="1" noResize="1" noEditPoints="1" noAdjustHandles="1" noChangeArrowheads="1" noChangeShapeType="1"/>
              </p:cNvPicPr>
              <p:nvPr/>
            </p:nvPicPr>
            <p:blipFill>
              <a:blip r:embed="rId6"/>
              <a:stretch>
                <a:fillRect/>
              </a:stretch>
            </p:blipFill>
            <p:spPr>
              <a:xfrm>
                <a:off x="2942894" y="1114097"/>
                <a:ext cx="6148554" cy="3415862"/>
              </a:xfrm>
              <a:prstGeom prst="rect">
                <a:avLst/>
              </a:prstGeom>
              <a:ln w="3175">
                <a:solidFill>
                  <a:prstClr val="ltGray"/>
                </a:solidFill>
              </a:ln>
            </p:spPr>
          </p:pic>
        </mc:Fallback>
      </mc:AlternateContent>
    </p:spTree>
    <p:extLst>
      <p:ext uri="{BB962C8B-B14F-4D97-AF65-F5344CB8AC3E}">
        <p14:creationId xmlns:p14="http://schemas.microsoft.com/office/powerpoint/2010/main" val="38002863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1000" autoRev="1" fill="remove"/>
                                        <p:tgtEl>
                                          <p:spTgt spid="258"/>
                                        </p:tgtEl>
                                        <p:attrNameLst>
                                          <p:attrName>style.color</p:attrName>
                                        </p:attrNameLst>
                                      </p:cBhvr>
                                      <p:to>
                                        <a:srgbClr val="D9CFC3"/>
                                      </p:to>
                                    </p:animClr>
                                    <p:animClr clrSpc="rgb" dir="cw">
                                      <p:cBhvr>
                                        <p:cTn id="7" dur="1000" autoRev="1" fill="remove"/>
                                        <p:tgtEl>
                                          <p:spTgt spid="258"/>
                                        </p:tgtEl>
                                        <p:attrNameLst>
                                          <p:attrName>fillcolor</p:attrName>
                                        </p:attrNameLst>
                                      </p:cBhvr>
                                      <p:to>
                                        <a:srgbClr val="D9CFC3"/>
                                      </p:to>
                                    </p:animClr>
                                    <p:set>
                                      <p:cBhvr>
                                        <p:cTn id="8" dur="1000" autoRev="1" fill="remove"/>
                                        <p:tgtEl>
                                          <p:spTgt spid="258"/>
                                        </p:tgtEl>
                                        <p:attrNameLst>
                                          <p:attrName>fill.type</p:attrName>
                                        </p:attrNameLst>
                                      </p:cBhvr>
                                      <p:to>
                                        <p:strVal val="solid"/>
                                      </p:to>
                                    </p:set>
                                    <p:set>
                                      <p:cBhvr>
                                        <p:cTn id="9" dur="1000" autoRev="1" fill="remove"/>
                                        <p:tgtEl>
                                          <p:spTgt spid="258"/>
                                        </p:tgtEl>
                                        <p:attrNameLst>
                                          <p:attrName>fill.on</p:attrName>
                                        </p:attrNameLst>
                                      </p:cBhvr>
                                      <p:to>
                                        <p:strVal val="true"/>
                                      </p:to>
                                    </p:set>
                                  </p:childTnLst>
                                </p:cTn>
                              </p:par>
                              <p:par>
                                <p:cTn id="10" presetID="6" presetClass="emph" presetSubtype="0" repeatCount="indefinite" accel="10000" decel="14000" autoRev="1" fill="hold" grpId="1" nodeType="withEffect">
                                  <p:stCondLst>
                                    <p:cond delay="0"/>
                                  </p:stCondLst>
                                  <p:childTnLst>
                                    <p:animScale>
                                      <p:cBhvr>
                                        <p:cTn id="11" dur="2800" fill="hold"/>
                                        <p:tgtEl>
                                          <p:spTgt spid="258"/>
                                        </p:tgtEl>
                                      </p:cBhvr>
                                      <p:by x="110000" y="100000"/>
                                    </p:animScale>
                                  </p:childTnLst>
                                </p:cTn>
                              </p:par>
                              <p:par>
                                <p:cTn id="12" presetID="10"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 grpId="0" animBg="1"/>
      <p:bldP spid="258"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6E0D7"/>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91769EB6-09BA-4196-B6FB-D02141F3A46F}"/>
              </a:ext>
            </a:extLst>
          </p:cNvPr>
          <p:cNvGrpSpPr/>
          <p:nvPr/>
        </p:nvGrpSpPr>
        <p:grpSpPr>
          <a:xfrm>
            <a:off x="409305" y="337999"/>
            <a:ext cx="1110402" cy="786860"/>
            <a:chOff x="409305" y="337999"/>
            <a:chExt cx="1285800" cy="911152"/>
          </a:xfrm>
        </p:grpSpPr>
        <p:sp>
          <p:nvSpPr>
            <p:cNvPr id="39" name="Freeform: Shape 38">
              <a:extLst>
                <a:ext uri="{FF2B5EF4-FFF2-40B4-BE49-F238E27FC236}">
                  <a16:creationId xmlns:a16="http://schemas.microsoft.com/office/drawing/2014/main" id="{B8197745-61BB-4A98-B9F4-C3B360322457}"/>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39">
              <a:hlinkClick r:id="rId2" action="ppaction://hlinksldjump"/>
              <a:extLst>
                <a:ext uri="{FF2B5EF4-FFF2-40B4-BE49-F238E27FC236}">
                  <a16:creationId xmlns:a16="http://schemas.microsoft.com/office/drawing/2014/main" id="{819247A7-EB4C-448C-A092-57B7D963F70E}"/>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1" name="Group 40">
            <a:extLst>
              <a:ext uri="{FF2B5EF4-FFF2-40B4-BE49-F238E27FC236}">
                <a16:creationId xmlns:a16="http://schemas.microsoft.com/office/drawing/2014/main" id="{59BD7F04-63D0-49CE-A5D0-BBA0AFCF19D7}"/>
              </a:ext>
            </a:extLst>
          </p:cNvPr>
          <p:cNvGrpSpPr/>
          <p:nvPr/>
        </p:nvGrpSpPr>
        <p:grpSpPr>
          <a:xfrm>
            <a:off x="408623" y="1524200"/>
            <a:ext cx="1110402" cy="786860"/>
            <a:chOff x="409305" y="337999"/>
            <a:chExt cx="1285800" cy="911152"/>
          </a:xfrm>
        </p:grpSpPr>
        <p:sp>
          <p:nvSpPr>
            <p:cNvPr id="42" name="Freeform: Shape 41">
              <a:extLst>
                <a:ext uri="{FF2B5EF4-FFF2-40B4-BE49-F238E27FC236}">
                  <a16:creationId xmlns:a16="http://schemas.microsoft.com/office/drawing/2014/main" id="{C6600C2C-58BB-4100-A05F-A11C1FEF15C0}"/>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Shape 42">
              <a:hlinkClick r:id="rId3" action="ppaction://hlinksldjump"/>
              <a:extLst>
                <a:ext uri="{FF2B5EF4-FFF2-40B4-BE49-F238E27FC236}">
                  <a16:creationId xmlns:a16="http://schemas.microsoft.com/office/drawing/2014/main" id="{D04B0CC3-2BBE-42E6-BDFF-07D188AD7668}"/>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4" name="Group 43">
            <a:extLst>
              <a:ext uri="{FF2B5EF4-FFF2-40B4-BE49-F238E27FC236}">
                <a16:creationId xmlns:a16="http://schemas.microsoft.com/office/drawing/2014/main" id="{2F044471-8A0E-4402-AB3F-6D5BF874A558}"/>
              </a:ext>
            </a:extLst>
          </p:cNvPr>
          <p:cNvGrpSpPr/>
          <p:nvPr/>
        </p:nvGrpSpPr>
        <p:grpSpPr>
          <a:xfrm>
            <a:off x="407941" y="2710401"/>
            <a:ext cx="1110402" cy="786860"/>
            <a:chOff x="409305" y="337999"/>
            <a:chExt cx="1285800" cy="911152"/>
          </a:xfrm>
        </p:grpSpPr>
        <p:sp>
          <p:nvSpPr>
            <p:cNvPr id="45" name="Freeform: Shape 44">
              <a:extLst>
                <a:ext uri="{FF2B5EF4-FFF2-40B4-BE49-F238E27FC236}">
                  <a16:creationId xmlns:a16="http://schemas.microsoft.com/office/drawing/2014/main" id="{14AB686B-035A-4385-B566-E92F28191D10}"/>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hlinkClick r:id="rId4" action="ppaction://hlinksldjump"/>
              <a:extLst>
                <a:ext uri="{FF2B5EF4-FFF2-40B4-BE49-F238E27FC236}">
                  <a16:creationId xmlns:a16="http://schemas.microsoft.com/office/drawing/2014/main" id="{E39AC653-294C-4D72-80E4-A02FE124B0C3}"/>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717A85CD-C1E4-41FA-BC58-B1CDDFC2B92E}"/>
              </a:ext>
            </a:extLst>
          </p:cNvPr>
          <p:cNvGrpSpPr/>
          <p:nvPr/>
        </p:nvGrpSpPr>
        <p:grpSpPr>
          <a:xfrm>
            <a:off x="407259" y="3896602"/>
            <a:ext cx="1110402" cy="786860"/>
            <a:chOff x="409305" y="337999"/>
            <a:chExt cx="1285800" cy="911152"/>
          </a:xfrm>
        </p:grpSpPr>
        <p:sp>
          <p:nvSpPr>
            <p:cNvPr id="62" name="Freeform: Shape 61">
              <a:extLst>
                <a:ext uri="{FF2B5EF4-FFF2-40B4-BE49-F238E27FC236}">
                  <a16:creationId xmlns:a16="http://schemas.microsoft.com/office/drawing/2014/main" id="{43A1FFB9-27DB-4CBC-B43C-AB46779363E5}"/>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hlinkClick r:id="rId5" action="ppaction://hlinksldjump"/>
              <a:extLst>
                <a:ext uri="{FF2B5EF4-FFF2-40B4-BE49-F238E27FC236}">
                  <a16:creationId xmlns:a16="http://schemas.microsoft.com/office/drawing/2014/main" id="{5FFF1296-2BF9-416F-B59F-212B03387C25}"/>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3" name="Group 72">
            <a:extLst>
              <a:ext uri="{FF2B5EF4-FFF2-40B4-BE49-F238E27FC236}">
                <a16:creationId xmlns:a16="http://schemas.microsoft.com/office/drawing/2014/main" id="{8F3A34B2-96C5-4489-AC44-EAABADE9A198}"/>
              </a:ext>
            </a:extLst>
          </p:cNvPr>
          <p:cNvGrpSpPr/>
          <p:nvPr/>
        </p:nvGrpSpPr>
        <p:grpSpPr>
          <a:xfrm>
            <a:off x="406577" y="5082803"/>
            <a:ext cx="1110402" cy="786860"/>
            <a:chOff x="409305" y="337999"/>
            <a:chExt cx="1285800" cy="911152"/>
          </a:xfrm>
        </p:grpSpPr>
        <p:sp>
          <p:nvSpPr>
            <p:cNvPr id="74" name="Freeform: Shape 73">
              <a:extLst>
                <a:ext uri="{FF2B5EF4-FFF2-40B4-BE49-F238E27FC236}">
                  <a16:creationId xmlns:a16="http://schemas.microsoft.com/office/drawing/2014/main" id="{FECE7757-FD13-4B59-BF22-0A0A7E1444EF}"/>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hlinkClick r:id="rId6" action="ppaction://hlinksldjump"/>
              <a:extLst>
                <a:ext uri="{FF2B5EF4-FFF2-40B4-BE49-F238E27FC236}">
                  <a16:creationId xmlns:a16="http://schemas.microsoft.com/office/drawing/2014/main" id="{629201E2-B96C-4733-A476-EE5C4606D731}"/>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1" name="Freeform: Shape 20" hidden="1">
            <a:extLst>
              <a:ext uri="{FF2B5EF4-FFF2-40B4-BE49-F238E27FC236}">
                <a16:creationId xmlns:a16="http://schemas.microsoft.com/office/drawing/2014/main" id="{DA025E05-EA74-410E-8903-E7B2EC940FF2}"/>
              </a:ext>
            </a:extLst>
          </p:cNvPr>
          <p:cNvSpPr/>
          <p:nvPr/>
        </p:nvSpPr>
        <p:spPr>
          <a:xfrm>
            <a:off x="4919731" y="5147489"/>
            <a:ext cx="7272270" cy="1433615"/>
          </a:xfrm>
          <a:custGeom>
            <a:avLst/>
            <a:gdLst>
              <a:gd name="connsiteX0" fmla="*/ 0 w 7508383"/>
              <a:gd name="connsiteY0" fmla="*/ 1433615 h 1433615"/>
              <a:gd name="connsiteX1" fmla="*/ 2498501 w 7508383"/>
              <a:gd name="connsiteY1" fmla="*/ 622246 h 1433615"/>
              <a:gd name="connsiteX2" fmla="*/ 4765183 w 7508383"/>
              <a:gd name="connsiteY2" fmla="*/ 879824 h 1433615"/>
              <a:gd name="connsiteX3" fmla="*/ 6555346 w 7508383"/>
              <a:gd name="connsiteY3" fmla="*/ 119970 h 1433615"/>
              <a:gd name="connsiteX4" fmla="*/ 7495504 w 7508383"/>
              <a:gd name="connsiteY4" fmla="*/ 94212 h 1433615"/>
              <a:gd name="connsiteX5" fmla="*/ 7508383 w 7508383"/>
              <a:gd name="connsiteY5" fmla="*/ 1433615 h 1433615"/>
              <a:gd name="connsiteX6" fmla="*/ 7508383 w 7508383"/>
              <a:gd name="connsiteY6" fmla="*/ 1433615 h 1433615"/>
              <a:gd name="connsiteX7" fmla="*/ 51515 w 7508383"/>
              <a:gd name="connsiteY7" fmla="*/ 1420736 h 1433615"/>
              <a:gd name="connsiteX8" fmla="*/ 0 w 7508383"/>
              <a:gd name="connsiteY8" fmla="*/ 1433615 h 1433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8383" h="1433615">
                <a:moveTo>
                  <a:pt x="0" y="1433615"/>
                </a:moveTo>
                <a:cubicBezTo>
                  <a:pt x="852152" y="1074079"/>
                  <a:pt x="1704304" y="714544"/>
                  <a:pt x="2498501" y="622246"/>
                </a:cubicBezTo>
                <a:cubicBezTo>
                  <a:pt x="3292698" y="529947"/>
                  <a:pt x="4089042" y="963537"/>
                  <a:pt x="4765183" y="879824"/>
                </a:cubicBezTo>
                <a:cubicBezTo>
                  <a:pt x="5441324" y="796111"/>
                  <a:pt x="6100292" y="250905"/>
                  <a:pt x="6555346" y="119970"/>
                </a:cubicBezTo>
                <a:cubicBezTo>
                  <a:pt x="7010400" y="-10965"/>
                  <a:pt x="7336665" y="-56041"/>
                  <a:pt x="7495504" y="94212"/>
                </a:cubicBezTo>
                <a:lnTo>
                  <a:pt x="7508383" y="1433615"/>
                </a:lnTo>
                <a:lnTo>
                  <a:pt x="7508383" y="1433615"/>
                </a:lnTo>
                <a:lnTo>
                  <a:pt x="51515" y="1420736"/>
                </a:lnTo>
                <a:lnTo>
                  <a:pt x="0" y="1433615"/>
                </a:lnTo>
                <a:close/>
              </a:path>
            </a:pathLst>
          </a:cu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hidden="1">
            <a:extLst>
              <a:ext uri="{FF2B5EF4-FFF2-40B4-BE49-F238E27FC236}">
                <a16:creationId xmlns:a16="http://schemas.microsoft.com/office/drawing/2014/main" id="{34EB653E-E738-430E-BCD6-5BDC6707DD6A}"/>
              </a:ext>
            </a:extLst>
          </p:cNvPr>
          <p:cNvSpPr/>
          <p:nvPr/>
        </p:nvSpPr>
        <p:spPr>
          <a:xfrm>
            <a:off x="0" y="2549580"/>
            <a:ext cx="12192000" cy="2368211"/>
          </a:xfrm>
          <a:custGeom>
            <a:avLst/>
            <a:gdLst>
              <a:gd name="connsiteX0" fmla="*/ 12192000 w 12192000"/>
              <a:gd name="connsiteY0" fmla="*/ 0 h 2368211"/>
              <a:gd name="connsiteX1" fmla="*/ 12192000 w 12192000"/>
              <a:gd name="connsiteY1" fmla="*/ 1379807 h 2368211"/>
              <a:gd name="connsiteX2" fmla="*/ 12174560 w 12192000"/>
              <a:gd name="connsiteY2" fmla="*/ 1399879 h 2368211"/>
              <a:gd name="connsiteX3" fmla="*/ 11822806 w 12192000"/>
              <a:gd name="connsiteY3" fmla="*/ 1616405 h 2368211"/>
              <a:gd name="connsiteX4" fmla="*/ 10522039 w 12192000"/>
              <a:gd name="connsiteY4" fmla="*/ 1577769 h 2368211"/>
              <a:gd name="connsiteX5" fmla="*/ 9234152 w 12192000"/>
              <a:gd name="connsiteY5" fmla="*/ 2041408 h 2368211"/>
              <a:gd name="connsiteX6" fmla="*/ 7431110 w 12192000"/>
              <a:gd name="connsiteY6" fmla="*/ 1552011 h 2368211"/>
              <a:gd name="connsiteX7" fmla="*/ 5731100 w 12192000"/>
              <a:gd name="connsiteY7" fmla="*/ 1964135 h 2368211"/>
              <a:gd name="connsiteX8" fmla="*/ 4211392 w 12192000"/>
              <a:gd name="connsiteY8" fmla="*/ 2363380 h 2368211"/>
              <a:gd name="connsiteX9" fmla="*/ 2459865 w 12192000"/>
              <a:gd name="connsiteY9" fmla="*/ 1680800 h 2368211"/>
              <a:gd name="connsiteX10" fmla="*/ 540913 w 12192000"/>
              <a:gd name="connsiteY10" fmla="*/ 1964135 h 2368211"/>
              <a:gd name="connsiteX11" fmla="*/ 102214 w 12192000"/>
              <a:gd name="connsiteY11" fmla="*/ 1994622 h 2368211"/>
              <a:gd name="connsiteX12" fmla="*/ 0 w 12192000"/>
              <a:gd name="connsiteY12" fmla="*/ 1994713 h 2368211"/>
              <a:gd name="connsiteX13" fmla="*/ 0 w 12192000"/>
              <a:gd name="connsiteY13" fmla="*/ 265971 h 2368211"/>
              <a:gd name="connsiteX14" fmla="*/ 77273 w 12192000"/>
              <a:gd name="connsiteY14" fmla="*/ 251245 h 2368211"/>
              <a:gd name="connsiteX15" fmla="*/ 1146220 w 12192000"/>
              <a:gd name="connsiteY15" fmla="*/ 418670 h 2368211"/>
              <a:gd name="connsiteX16" fmla="*/ 2730321 w 12192000"/>
              <a:gd name="connsiteY16" fmla="*/ 277002 h 2368211"/>
              <a:gd name="connsiteX17" fmla="*/ 4353059 w 12192000"/>
              <a:gd name="connsiteY17" fmla="*/ 985340 h 2368211"/>
              <a:gd name="connsiteX18" fmla="*/ 6735651 w 12192000"/>
              <a:gd name="connsiteY18" fmla="*/ 186850 h 2368211"/>
              <a:gd name="connsiteX19" fmla="*/ 8603087 w 12192000"/>
              <a:gd name="connsiteY19" fmla="*/ 598974 h 2368211"/>
              <a:gd name="connsiteX20" fmla="*/ 10174310 w 12192000"/>
              <a:gd name="connsiteY20" fmla="*/ 264124 h 2368211"/>
              <a:gd name="connsiteX21" fmla="*/ 11668259 w 12192000"/>
              <a:gd name="connsiteY21" fmla="*/ 341397 h 2368211"/>
              <a:gd name="connsiteX22" fmla="*/ 12128679 w 12192000"/>
              <a:gd name="connsiteY22" fmla="*/ 59672 h 2368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2000" h="2368211">
                <a:moveTo>
                  <a:pt x="12192000" y="0"/>
                </a:moveTo>
                <a:lnTo>
                  <a:pt x="12192000" y="1379807"/>
                </a:lnTo>
                <a:lnTo>
                  <a:pt x="12174560" y="1399879"/>
                </a:lnTo>
                <a:cubicBezTo>
                  <a:pt x="12088969" y="1491910"/>
                  <a:pt x="11976279" y="1583135"/>
                  <a:pt x="11822806" y="1616405"/>
                </a:cubicBezTo>
                <a:cubicBezTo>
                  <a:pt x="11515860" y="1682946"/>
                  <a:pt x="10953481" y="1506935"/>
                  <a:pt x="10522039" y="1577769"/>
                </a:cubicBezTo>
                <a:cubicBezTo>
                  <a:pt x="10090597" y="1648603"/>
                  <a:pt x="9663448" y="1886862"/>
                  <a:pt x="9234152" y="2041408"/>
                </a:cubicBezTo>
                <a:cubicBezTo>
                  <a:pt x="8718997" y="2037115"/>
                  <a:pt x="8014952" y="1564890"/>
                  <a:pt x="7431110" y="1552011"/>
                </a:cubicBezTo>
                <a:cubicBezTo>
                  <a:pt x="6847268" y="1539132"/>
                  <a:pt x="6267719" y="1828907"/>
                  <a:pt x="5731100" y="1964135"/>
                </a:cubicBezTo>
                <a:cubicBezTo>
                  <a:pt x="5194480" y="2099363"/>
                  <a:pt x="4756598" y="2410603"/>
                  <a:pt x="4211392" y="2363380"/>
                </a:cubicBezTo>
                <a:cubicBezTo>
                  <a:pt x="3666186" y="2316158"/>
                  <a:pt x="3071611" y="1747341"/>
                  <a:pt x="2459865" y="1680800"/>
                </a:cubicBezTo>
                <a:cubicBezTo>
                  <a:pt x="1848119" y="1614259"/>
                  <a:pt x="1008845" y="1936231"/>
                  <a:pt x="540913" y="1964135"/>
                </a:cubicBezTo>
                <a:cubicBezTo>
                  <a:pt x="365439" y="1974599"/>
                  <a:pt x="222262" y="1990195"/>
                  <a:pt x="102214" y="1994622"/>
                </a:cubicBezTo>
                <a:lnTo>
                  <a:pt x="0" y="1994713"/>
                </a:lnTo>
                <a:lnTo>
                  <a:pt x="0" y="265971"/>
                </a:lnTo>
                <a:lnTo>
                  <a:pt x="77273" y="251245"/>
                </a:lnTo>
                <a:cubicBezTo>
                  <a:pt x="356315" y="208315"/>
                  <a:pt x="704045" y="414377"/>
                  <a:pt x="1146220" y="418670"/>
                </a:cubicBezTo>
                <a:cubicBezTo>
                  <a:pt x="1588395" y="422963"/>
                  <a:pt x="2195848" y="182557"/>
                  <a:pt x="2730321" y="277002"/>
                </a:cubicBezTo>
                <a:cubicBezTo>
                  <a:pt x="3264794" y="371447"/>
                  <a:pt x="3685504" y="1000365"/>
                  <a:pt x="4353059" y="985340"/>
                </a:cubicBezTo>
                <a:cubicBezTo>
                  <a:pt x="5020614" y="970315"/>
                  <a:pt x="6027313" y="251244"/>
                  <a:pt x="6735651" y="186850"/>
                </a:cubicBezTo>
                <a:cubicBezTo>
                  <a:pt x="7443989" y="122456"/>
                  <a:pt x="8029977" y="586095"/>
                  <a:pt x="8603087" y="598974"/>
                </a:cubicBezTo>
                <a:cubicBezTo>
                  <a:pt x="9176197" y="611853"/>
                  <a:pt x="9663448" y="307053"/>
                  <a:pt x="10174310" y="264124"/>
                </a:cubicBezTo>
                <a:cubicBezTo>
                  <a:pt x="10685172" y="221194"/>
                  <a:pt x="11296918" y="401498"/>
                  <a:pt x="11668259" y="341397"/>
                </a:cubicBezTo>
                <a:cubicBezTo>
                  <a:pt x="11853929" y="311347"/>
                  <a:pt x="12006866" y="175045"/>
                  <a:pt x="12128679" y="59672"/>
                </a:cubicBezTo>
                <a:close/>
              </a:path>
            </a:pathLst>
          </a:cu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Freeform: Shape 66" hidden="1">
            <a:extLst>
              <a:ext uri="{FF2B5EF4-FFF2-40B4-BE49-F238E27FC236}">
                <a16:creationId xmlns:a16="http://schemas.microsoft.com/office/drawing/2014/main" id="{EEE25CBA-B09A-4824-A026-6ABFADC2875E}"/>
              </a:ext>
            </a:extLst>
          </p:cNvPr>
          <p:cNvSpPr/>
          <p:nvPr/>
        </p:nvSpPr>
        <p:spPr>
          <a:xfrm>
            <a:off x="0" y="0"/>
            <a:ext cx="12192001" cy="1509094"/>
          </a:xfrm>
          <a:custGeom>
            <a:avLst/>
            <a:gdLst>
              <a:gd name="connsiteX0" fmla="*/ 0 w 12192001"/>
              <a:gd name="connsiteY0" fmla="*/ 0 h 1509094"/>
              <a:gd name="connsiteX1" fmla="*/ 12192001 w 12192001"/>
              <a:gd name="connsiteY1" fmla="*/ 0 h 1509094"/>
              <a:gd name="connsiteX2" fmla="*/ 12192001 w 12192001"/>
              <a:gd name="connsiteY2" fmla="*/ 853569 h 1509094"/>
              <a:gd name="connsiteX3" fmla="*/ 12174762 w 12192001"/>
              <a:gd name="connsiteY3" fmla="*/ 870028 h 1509094"/>
              <a:gd name="connsiteX4" fmla="*/ 11011438 w 12192001"/>
              <a:gd name="connsiteY4" fmla="*/ 1378039 h 1509094"/>
              <a:gd name="connsiteX5" fmla="*/ 7675810 w 12192001"/>
              <a:gd name="connsiteY5" fmla="*/ 759854 h 1509094"/>
              <a:gd name="connsiteX6" fmla="*/ 4649274 w 12192001"/>
              <a:gd name="connsiteY6" fmla="*/ 901521 h 1509094"/>
              <a:gd name="connsiteX7" fmla="*/ 2150773 w 12192001"/>
              <a:gd name="connsiteY7" fmla="*/ 1506828 h 1509094"/>
              <a:gd name="connsiteX8" fmla="*/ 29821 w 12192001"/>
              <a:gd name="connsiteY8" fmla="*/ 807841 h 1509094"/>
              <a:gd name="connsiteX9" fmla="*/ 0 w 12192001"/>
              <a:gd name="connsiteY9" fmla="*/ 792843 h 150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1509094">
                <a:moveTo>
                  <a:pt x="0" y="0"/>
                </a:moveTo>
                <a:lnTo>
                  <a:pt x="12192001" y="0"/>
                </a:lnTo>
                <a:lnTo>
                  <a:pt x="12192001" y="853569"/>
                </a:lnTo>
                <a:lnTo>
                  <a:pt x="12174762" y="870028"/>
                </a:lnTo>
                <a:cubicBezTo>
                  <a:pt x="11941534" y="1089471"/>
                  <a:pt x="11599037" y="1368380"/>
                  <a:pt x="11011438" y="1378039"/>
                </a:cubicBezTo>
                <a:cubicBezTo>
                  <a:pt x="10227973" y="1390918"/>
                  <a:pt x="8736170" y="839274"/>
                  <a:pt x="7675810" y="759854"/>
                </a:cubicBezTo>
                <a:cubicBezTo>
                  <a:pt x="6615450" y="680434"/>
                  <a:pt x="5570113" y="777025"/>
                  <a:pt x="4649274" y="901521"/>
                </a:cubicBezTo>
                <a:cubicBezTo>
                  <a:pt x="3728435" y="1026017"/>
                  <a:pt x="2970728" y="1547611"/>
                  <a:pt x="2150773" y="1506828"/>
                </a:cubicBezTo>
                <a:cubicBezTo>
                  <a:pt x="1433313" y="1471143"/>
                  <a:pt x="730642" y="1156901"/>
                  <a:pt x="29821" y="807841"/>
                </a:cubicBezTo>
                <a:lnTo>
                  <a:pt x="0" y="792843"/>
                </a:lnTo>
                <a:close/>
              </a:path>
            </a:pathLst>
          </a:cu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5" name="Rectangle 184">
            <a:extLst>
              <a:ext uri="{FF2B5EF4-FFF2-40B4-BE49-F238E27FC236}">
                <a16:creationId xmlns:a16="http://schemas.microsoft.com/office/drawing/2014/main" id="{1D0E5ED6-06C8-4869-AC14-704E1E1B3488}"/>
              </a:ext>
            </a:extLst>
          </p:cNvPr>
          <p:cNvSpPr/>
          <p:nvPr/>
        </p:nvSpPr>
        <p:spPr>
          <a:xfrm>
            <a:off x="0" y="6444343"/>
            <a:ext cx="12192000" cy="413657"/>
          </a:xfrm>
          <a:prstGeom prst="rect">
            <a:avLst/>
          </a:pr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8036371D-435F-4382-8626-53FCE77DFF1F}"/>
              </a:ext>
            </a:extLst>
          </p:cNvPr>
          <p:cNvSpPr/>
          <p:nvPr/>
        </p:nvSpPr>
        <p:spPr>
          <a:xfrm>
            <a:off x="586562" y="6507171"/>
            <a:ext cx="2442973" cy="288000"/>
          </a:xfrm>
          <a:prstGeom prst="roundRect">
            <a:avLst>
              <a:gd name="adj" fmla="val 43184"/>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6" name="Graphic 25" descr="Magnifying glass">
            <a:extLst>
              <a:ext uri="{FF2B5EF4-FFF2-40B4-BE49-F238E27FC236}">
                <a16:creationId xmlns:a16="http://schemas.microsoft.com/office/drawing/2014/main" id="{F42DCAAA-27CC-4B2D-B144-BDD57968E528}"/>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flipH="1">
            <a:off x="682323" y="6520001"/>
            <a:ext cx="253795" cy="253795"/>
          </a:xfrm>
          <a:prstGeom prst="rect">
            <a:avLst/>
          </a:prstGeom>
        </p:spPr>
      </p:pic>
      <p:pic>
        <p:nvPicPr>
          <p:cNvPr id="30" name="Graphic 29" descr="Volume">
            <a:extLst>
              <a:ext uri="{FF2B5EF4-FFF2-40B4-BE49-F238E27FC236}">
                <a16:creationId xmlns:a16="http://schemas.microsoft.com/office/drawing/2014/main" id="{F9C34723-5595-4999-B633-ECD49695E8A3}"/>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11696307" y="6452877"/>
            <a:ext cx="379518" cy="379518"/>
          </a:xfrm>
          <a:prstGeom prst="rect">
            <a:avLst/>
          </a:prstGeom>
        </p:spPr>
      </p:pic>
      <p:pic>
        <p:nvPicPr>
          <p:cNvPr id="32" name="Graphic 31" descr="Wireless">
            <a:extLst>
              <a:ext uri="{FF2B5EF4-FFF2-40B4-BE49-F238E27FC236}">
                <a16:creationId xmlns:a16="http://schemas.microsoft.com/office/drawing/2014/main" id="{0D156291-8347-46E7-AAE9-71FD5D697DCF}"/>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 xmlns:asvg="http://schemas.microsoft.com/office/drawing/2016/SVG/main" r:embed="rId12"/>
              </a:ext>
            </a:extLst>
          </a:blip>
          <a:stretch>
            <a:fillRect/>
          </a:stretch>
        </p:blipFill>
        <p:spPr>
          <a:xfrm>
            <a:off x="11214423" y="6452877"/>
            <a:ext cx="379518" cy="379518"/>
          </a:xfrm>
          <a:prstGeom prst="rect">
            <a:avLst/>
          </a:prstGeom>
        </p:spPr>
      </p:pic>
      <p:pic>
        <p:nvPicPr>
          <p:cNvPr id="34" name="Graphic 33" descr="Battery charging">
            <a:extLst>
              <a:ext uri="{FF2B5EF4-FFF2-40B4-BE49-F238E27FC236}">
                <a16:creationId xmlns:a16="http://schemas.microsoft.com/office/drawing/2014/main" id="{BD9726B2-2B57-4B7C-8469-D72A7ED2FB0C}"/>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 xmlns:asvg="http://schemas.microsoft.com/office/drawing/2016/SVG/main" r:embed="rId14"/>
              </a:ext>
            </a:extLst>
          </a:blip>
          <a:stretch>
            <a:fillRect/>
          </a:stretch>
        </p:blipFill>
        <p:spPr>
          <a:xfrm>
            <a:off x="10746691" y="6452877"/>
            <a:ext cx="379518" cy="379518"/>
          </a:xfrm>
          <a:prstGeom prst="rect">
            <a:avLst/>
          </a:prstGeom>
        </p:spPr>
      </p:pic>
      <p:pic>
        <p:nvPicPr>
          <p:cNvPr id="36" name="Graphic 35" descr="Power">
            <a:extLst>
              <a:ext uri="{FF2B5EF4-FFF2-40B4-BE49-F238E27FC236}">
                <a16:creationId xmlns:a16="http://schemas.microsoft.com/office/drawing/2014/main" id="{06734521-D4D5-46A0-AABE-C50D984128E6}"/>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 xmlns:asvg="http://schemas.microsoft.com/office/drawing/2016/SVG/main" r:embed="rId16"/>
              </a:ext>
            </a:extLst>
          </a:blip>
          <a:stretch>
            <a:fillRect/>
          </a:stretch>
        </p:blipFill>
        <p:spPr>
          <a:xfrm>
            <a:off x="119496" y="6452877"/>
            <a:ext cx="379518" cy="379518"/>
          </a:xfrm>
          <a:prstGeom prst="rect">
            <a:avLst/>
          </a:prstGeom>
        </p:spPr>
      </p:pic>
      <p:sp>
        <p:nvSpPr>
          <p:cNvPr id="47" name="TextBox 46">
            <a:extLst>
              <a:ext uri="{FF2B5EF4-FFF2-40B4-BE49-F238E27FC236}">
                <a16:creationId xmlns:a16="http://schemas.microsoft.com/office/drawing/2014/main" id="{0DCCB981-353B-4E95-870C-B42A95BFBB67}"/>
              </a:ext>
            </a:extLst>
          </p:cNvPr>
          <p:cNvSpPr txBox="1"/>
          <p:nvPr/>
        </p:nvSpPr>
        <p:spPr>
          <a:xfrm>
            <a:off x="3097019" y="6466505"/>
            <a:ext cx="933461" cy="369332"/>
          </a:xfrm>
          <a:prstGeom prst="rect">
            <a:avLst/>
          </a:prstGeom>
          <a:noFill/>
        </p:spPr>
        <p:txBody>
          <a:bodyPr wrap="none" rtlCol="0">
            <a:spAutoFit/>
            <a:scene3d>
              <a:camera prst="perspectiveFront"/>
              <a:lightRig rig="threePt" dir="t"/>
            </a:scene3d>
          </a:bodyPr>
          <a:lstStyle/>
          <a:p>
            <a:r>
              <a:rPr lang="en-US" b="1" spc="50" dirty="0">
                <a:ln w="0"/>
                <a:solidFill>
                  <a:schemeClr val="bg1"/>
                </a:solidFill>
                <a:effectLst>
                  <a:innerShdw blurRad="63500" dist="50800" dir="13500000">
                    <a:srgbClr val="000000">
                      <a:alpha val="50000"/>
                    </a:srgbClr>
                  </a:innerShdw>
                </a:effectLst>
                <a:latin typeface="UVN Bach Dang Nang" panose="02070803090706020303" pitchFamily="18" charset="0"/>
              </a:rPr>
              <a:t>KTUTS</a:t>
            </a:r>
          </a:p>
        </p:txBody>
      </p:sp>
      <p:sp>
        <p:nvSpPr>
          <p:cNvPr id="5" name="Rectangle 4">
            <a:extLst>
              <a:ext uri="{FF2B5EF4-FFF2-40B4-BE49-F238E27FC236}">
                <a16:creationId xmlns:a16="http://schemas.microsoft.com/office/drawing/2014/main" id="{5F90E96B-F202-4C24-9A8B-9DA1A4B24CB3}"/>
              </a:ext>
            </a:extLst>
          </p:cNvPr>
          <p:cNvSpPr/>
          <p:nvPr/>
        </p:nvSpPr>
        <p:spPr>
          <a:xfrm>
            <a:off x="0" y="-5810"/>
            <a:ext cx="12192000" cy="6863809"/>
          </a:xfrm>
          <a:prstGeom prst="rect">
            <a:avLst/>
          </a:prstGeom>
          <a:solidFill>
            <a:srgbClr val="5F5A64">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DD32655-7F7A-4CE1-9D8D-4D4701067187}"/>
              </a:ext>
            </a:extLst>
          </p:cNvPr>
          <p:cNvGrpSpPr/>
          <p:nvPr/>
        </p:nvGrpSpPr>
        <p:grpSpPr>
          <a:xfrm>
            <a:off x="3219825" y="2043790"/>
            <a:ext cx="5752350" cy="2317378"/>
            <a:chOff x="2716173" y="933823"/>
            <a:chExt cx="5752350" cy="2317378"/>
          </a:xfrm>
        </p:grpSpPr>
        <p:sp>
          <p:nvSpPr>
            <p:cNvPr id="63" name="Rectangle: Rounded Corners 62">
              <a:extLst>
                <a:ext uri="{FF2B5EF4-FFF2-40B4-BE49-F238E27FC236}">
                  <a16:creationId xmlns:a16="http://schemas.microsoft.com/office/drawing/2014/main" id="{56BBA912-52D2-4075-8455-C0CF61D0133E}"/>
                </a:ext>
              </a:extLst>
            </p:cNvPr>
            <p:cNvSpPr/>
            <p:nvPr/>
          </p:nvSpPr>
          <p:spPr>
            <a:xfrm>
              <a:off x="2716173" y="933823"/>
              <a:ext cx="5752350" cy="2317378"/>
            </a:xfrm>
            <a:prstGeom prst="roundRect">
              <a:avLst>
                <a:gd name="adj" fmla="val 4546"/>
              </a:avLst>
            </a:prstGeom>
            <a:solidFill>
              <a:srgbClr val="BCB2AA"/>
            </a:solidFill>
            <a:ln w="19050">
              <a:solidFill>
                <a:srgbClr val="8C7D7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65C4453E-4B54-4C09-B5C5-238093438C3C}"/>
                </a:ext>
              </a:extLst>
            </p:cNvPr>
            <p:cNvSpPr/>
            <p:nvPr/>
          </p:nvSpPr>
          <p:spPr>
            <a:xfrm>
              <a:off x="2853706" y="1463841"/>
              <a:ext cx="5433952" cy="1651627"/>
            </a:xfrm>
            <a:prstGeom prst="roundRect">
              <a:avLst>
                <a:gd name="adj" fmla="val 4260"/>
              </a:avLst>
            </a:prstGeom>
            <a:solidFill>
              <a:schemeClr val="bg2"/>
            </a:solidFill>
            <a:ln w="28575">
              <a:solidFill>
                <a:srgbClr val="8C7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latin typeface="UTM Brewers KT" panose="02040603050506020204" pitchFamily="18" charset="0"/>
              </a:endParaRPr>
            </a:p>
          </p:txBody>
        </p:sp>
        <p:grpSp>
          <p:nvGrpSpPr>
            <p:cNvPr id="65" name="Group 64">
              <a:extLst>
                <a:ext uri="{FF2B5EF4-FFF2-40B4-BE49-F238E27FC236}">
                  <a16:creationId xmlns:a16="http://schemas.microsoft.com/office/drawing/2014/main" id="{7CCFD159-1066-4D69-BFAC-0C1BE62FC4E2}"/>
                </a:ext>
              </a:extLst>
            </p:cNvPr>
            <p:cNvGrpSpPr/>
            <p:nvPr/>
          </p:nvGrpSpPr>
          <p:grpSpPr>
            <a:xfrm>
              <a:off x="7192149" y="1082865"/>
              <a:ext cx="1095509" cy="300750"/>
              <a:chOff x="6219691" y="608805"/>
              <a:chExt cx="1095509" cy="300750"/>
            </a:xfrm>
          </p:grpSpPr>
          <p:sp>
            <p:nvSpPr>
              <p:cNvPr id="66" name="Oval 65">
                <a:extLst>
                  <a:ext uri="{FF2B5EF4-FFF2-40B4-BE49-F238E27FC236}">
                    <a16:creationId xmlns:a16="http://schemas.microsoft.com/office/drawing/2014/main" id="{08CC7355-C597-4F47-9FBF-104A64CEA11B}"/>
                  </a:ext>
                </a:extLst>
              </p:cNvPr>
              <p:cNvSpPr/>
              <p:nvPr/>
            </p:nvSpPr>
            <p:spPr>
              <a:xfrm>
                <a:off x="7014450" y="608805"/>
                <a:ext cx="300750" cy="300750"/>
              </a:xfrm>
              <a:prstGeom prst="ellipse">
                <a:avLst/>
              </a:prstGeom>
              <a:solidFill>
                <a:srgbClr val="B4AF82"/>
              </a:solidFill>
              <a:ln>
                <a:solidFill>
                  <a:srgbClr val="5F5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EAEAA460-CF2B-4191-B1E6-F0F329AC94F0}"/>
                  </a:ext>
                </a:extLst>
              </p:cNvPr>
              <p:cNvSpPr/>
              <p:nvPr/>
            </p:nvSpPr>
            <p:spPr>
              <a:xfrm>
                <a:off x="6617071" y="608805"/>
                <a:ext cx="300750" cy="300750"/>
              </a:xfrm>
              <a:prstGeom prst="ellipse">
                <a:avLst/>
              </a:prstGeom>
              <a:solidFill>
                <a:srgbClr val="FFD77D"/>
              </a:solidFill>
              <a:ln>
                <a:solidFill>
                  <a:srgbClr val="5F5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20FA0295-6C8D-4171-BA2E-5A10EE9B5E12}"/>
                  </a:ext>
                </a:extLst>
              </p:cNvPr>
              <p:cNvSpPr/>
              <p:nvPr/>
            </p:nvSpPr>
            <p:spPr>
              <a:xfrm>
                <a:off x="6219691" y="608805"/>
                <a:ext cx="300750" cy="300750"/>
              </a:xfrm>
              <a:prstGeom prst="ellipse">
                <a:avLst/>
              </a:prstGeom>
              <a:solidFill>
                <a:srgbClr val="D79182"/>
              </a:solidFill>
              <a:ln>
                <a:solidFill>
                  <a:srgbClr val="5F5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1" name="TextBox 70">
            <a:extLst>
              <a:ext uri="{FF2B5EF4-FFF2-40B4-BE49-F238E27FC236}">
                <a16:creationId xmlns:a16="http://schemas.microsoft.com/office/drawing/2014/main" id="{19DC3AEC-49BD-4187-8587-D0452994E884}"/>
              </a:ext>
            </a:extLst>
          </p:cNvPr>
          <p:cNvSpPr txBox="1"/>
          <p:nvPr/>
        </p:nvSpPr>
        <p:spPr>
          <a:xfrm>
            <a:off x="3755630" y="2962887"/>
            <a:ext cx="4680740" cy="923330"/>
          </a:xfrm>
          <a:prstGeom prst="rect">
            <a:avLst/>
          </a:prstGeom>
          <a:noFill/>
        </p:spPr>
        <p:txBody>
          <a:bodyPr wrap="square" rtlCol="0">
            <a:spAutoFit/>
          </a:bodyPr>
          <a:lstStyle/>
          <a:p>
            <a:pPr algn="ctr"/>
            <a:r>
              <a:rPr lang="en-US" sz="5400" spc="300" dirty="0" err="1">
                <a:ln w="12700">
                  <a:solidFill>
                    <a:schemeClr val="tx1"/>
                  </a:solidFill>
                </a:ln>
                <a:solidFill>
                  <a:srgbClr val="8C7D78"/>
                </a:solidFill>
                <a:effectLst>
                  <a:outerShdw dist="63500" dir="2700000" algn="tl" rotWithShape="0">
                    <a:srgbClr val="E7E6E6"/>
                  </a:outerShdw>
                </a:effectLst>
                <a:latin typeface="UTM Brewers KT" panose="02040603050506020204" pitchFamily="18" charset="0"/>
              </a:rPr>
              <a:t>Dặn</a:t>
            </a:r>
            <a:r>
              <a:rPr lang="en-US" sz="5400" spc="300" dirty="0">
                <a:ln w="12700">
                  <a:solidFill>
                    <a:schemeClr val="tx1"/>
                  </a:solidFill>
                </a:ln>
                <a:solidFill>
                  <a:srgbClr val="8C7D78"/>
                </a:solidFill>
                <a:effectLst>
                  <a:outerShdw dist="63500" dir="2700000" algn="tl" rotWithShape="0">
                    <a:srgbClr val="E7E6E6"/>
                  </a:outerShdw>
                </a:effectLst>
                <a:latin typeface="UTM Brewers KT" panose="02040603050506020204" pitchFamily="18" charset="0"/>
              </a:rPr>
              <a:t> </a:t>
            </a:r>
            <a:r>
              <a:rPr lang="en-US" sz="5400" spc="300" dirty="0" err="1">
                <a:ln w="12700">
                  <a:solidFill>
                    <a:schemeClr val="tx1"/>
                  </a:solidFill>
                </a:ln>
                <a:solidFill>
                  <a:srgbClr val="8C7D78"/>
                </a:solidFill>
                <a:effectLst>
                  <a:outerShdw dist="63500" dir="2700000" algn="tl" rotWithShape="0">
                    <a:srgbClr val="E7E6E6"/>
                  </a:outerShdw>
                </a:effectLst>
                <a:latin typeface="UTM Brewers KT" panose="02040603050506020204" pitchFamily="18" charset="0"/>
              </a:rPr>
              <a:t>dò</a:t>
            </a:r>
            <a:endParaRPr lang="en-US" sz="5400" spc="300" dirty="0">
              <a:ln w="12700">
                <a:solidFill>
                  <a:schemeClr val="tx1"/>
                </a:solidFill>
              </a:ln>
              <a:solidFill>
                <a:srgbClr val="8C7D78"/>
              </a:solidFill>
              <a:effectLst>
                <a:outerShdw dist="63500" dir="2700000" algn="tl" rotWithShape="0">
                  <a:srgbClr val="E7E6E6"/>
                </a:outerShdw>
              </a:effectLst>
              <a:latin typeface="UTM Brewers KT" panose="02040603050506020204" pitchFamily="18" charset="0"/>
            </a:endParaRPr>
          </a:p>
        </p:txBody>
      </p:sp>
    </p:spTree>
    <p:extLst>
      <p:ext uri="{BB962C8B-B14F-4D97-AF65-F5344CB8AC3E}">
        <p14:creationId xmlns:p14="http://schemas.microsoft.com/office/powerpoint/2010/main" val="37703073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1" presetClass="entr" presetSubtype="0" fill="hold" grpId="0" nodeType="afterEffect">
                                  <p:stCondLst>
                                    <p:cond delay="0"/>
                                  </p:stCondLst>
                                  <p:iterate type="lt">
                                    <p:tmAbs val="100"/>
                                  </p:iterate>
                                  <p:childTnLst>
                                    <p:set>
                                      <p:cBhvr>
                                        <p:cTn id="16"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Freeform: Shape 257">
            <a:extLst>
              <a:ext uri="{FF2B5EF4-FFF2-40B4-BE49-F238E27FC236}">
                <a16:creationId xmlns:a16="http://schemas.microsoft.com/office/drawing/2014/main" id="{6D08BA82-64BA-465A-85DF-DEB84B861FD4}"/>
              </a:ext>
            </a:extLst>
          </p:cNvPr>
          <p:cNvSpPr/>
          <p:nvPr/>
        </p:nvSpPr>
        <p:spPr>
          <a:xfrm>
            <a:off x="1008803" y="1019278"/>
            <a:ext cx="10547980" cy="5028179"/>
          </a:xfrm>
          <a:custGeom>
            <a:avLst/>
            <a:gdLst>
              <a:gd name="connsiteX0" fmla="*/ 4330524 w 10225247"/>
              <a:gd name="connsiteY0" fmla="*/ 485 h 5227908"/>
              <a:gd name="connsiteX1" fmla="*/ 4751352 w 10225247"/>
              <a:gd name="connsiteY1" fmla="*/ 62974 h 5227908"/>
              <a:gd name="connsiteX2" fmla="*/ 5656797 w 10225247"/>
              <a:gd name="connsiteY2" fmla="*/ 735591 h 5227908"/>
              <a:gd name="connsiteX3" fmla="*/ 6626918 w 10225247"/>
              <a:gd name="connsiteY3" fmla="*/ 1201249 h 5227908"/>
              <a:gd name="connsiteX4" fmla="*/ 7765192 w 10225247"/>
              <a:gd name="connsiteY4" fmla="*/ 1666907 h 5227908"/>
              <a:gd name="connsiteX5" fmla="*/ 8981076 w 10225247"/>
              <a:gd name="connsiteY5" fmla="*/ 1395273 h 5227908"/>
              <a:gd name="connsiteX6" fmla="*/ 9356189 w 10225247"/>
              <a:gd name="connsiteY6" fmla="*/ 2016150 h 5227908"/>
              <a:gd name="connsiteX7" fmla="*/ 9110426 w 10225247"/>
              <a:gd name="connsiteY7" fmla="*/ 2611157 h 5227908"/>
              <a:gd name="connsiteX8" fmla="*/ 9394994 w 10225247"/>
              <a:gd name="connsiteY8" fmla="*/ 3594213 h 5227908"/>
              <a:gd name="connsiteX9" fmla="*/ 10028805 w 10225247"/>
              <a:gd name="connsiteY9" fmla="*/ 4111610 h 5227908"/>
              <a:gd name="connsiteX10" fmla="*/ 10039419 w 10225247"/>
              <a:gd name="connsiteY10" fmla="*/ 5176208 h 5227908"/>
              <a:gd name="connsiteX11" fmla="*/ 9978358 w 10225247"/>
              <a:gd name="connsiteY11" fmla="*/ 5227908 h 5227908"/>
              <a:gd name="connsiteX12" fmla="*/ 232451 w 10225247"/>
              <a:gd name="connsiteY12" fmla="*/ 5227908 h 5227908"/>
              <a:gd name="connsiteX13" fmla="*/ 161116 w 10225247"/>
              <a:gd name="connsiteY13" fmla="*/ 5142818 h 5227908"/>
              <a:gd name="connsiteX14" fmla="*/ 81839 w 10225247"/>
              <a:gd name="connsiteY14" fmla="*/ 4991187 h 5227908"/>
              <a:gd name="connsiteX15" fmla="*/ 68903 w 10225247"/>
              <a:gd name="connsiteY15" fmla="*/ 4202156 h 5227908"/>
              <a:gd name="connsiteX16" fmla="*/ 780325 w 10225247"/>
              <a:gd name="connsiteY16" fmla="*/ 3788237 h 5227908"/>
              <a:gd name="connsiteX17" fmla="*/ 754456 w 10225247"/>
              <a:gd name="connsiteY17" fmla="*/ 2934531 h 5227908"/>
              <a:gd name="connsiteX18" fmla="*/ 638041 w 10225247"/>
              <a:gd name="connsiteY18" fmla="*/ 2248979 h 5227908"/>
              <a:gd name="connsiteX19" fmla="*/ 922609 w 10225247"/>
              <a:gd name="connsiteY19" fmla="*/ 1472882 h 5227908"/>
              <a:gd name="connsiteX20" fmla="*/ 1440007 w 10225247"/>
              <a:gd name="connsiteY20" fmla="*/ 1227119 h 5227908"/>
              <a:gd name="connsiteX21" fmla="*/ 2293714 w 10225247"/>
              <a:gd name="connsiteY21" fmla="*/ 1369403 h 5227908"/>
              <a:gd name="connsiteX22" fmla="*/ 2772306 w 10225247"/>
              <a:gd name="connsiteY22" fmla="*/ 1123640 h 5227908"/>
              <a:gd name="connsiteX23" fmla="*/ 3069810 w 10225247"/>
              <a:gd name="connsiteY23" fmla="*/ 593307 h 5227908"/>
              <a:gd name="connsiteX24" fmla="*/ 3651882 w 10225247"/>
              <a:gd name="connsiteY24" fmla="*/ 88844 h 5227908"/>
              <a:gd name="connsiteX25" fmla="*/ 4330524 w 10225247"/>
              <a:gd name="connsiteY25" fmla="*/ 485 h 52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225247" h="5227908">
                <a:moveTo>
                  <a:pt x="4330524" y="485"/>
                </a:moveTo>
                <a:cubicBezTo>
                  <a:pt x="4479516" y="3655"/>
                  <a:pt x="4626045" y="22552"/>
                  <a:pt x="4751352" y="62974"/>
                </a:cubicBezTo>
                <a:cubicBezTo>
                  <a:pt x="5085504" y="170765"/>
                  <a:pt x="5656797" y="735591"/>
                  <a:pt x="5656797" y="735591"/>
                </a:cubicBezTo>
                <a:cubicBezTo>
                  <a:pt x="5818484" y="813201"/>
                  <a:pt x="6275518" y="1046030"/>
                  <a:pt x="6626918" y="1201249"/>
                </a:cubicBezTo>
                <a:cubicBezTo>
                  <a:pt x="6978317" y="1356469"/>
                  <a:pt x="7362053" y="1645349"/>
                  <a:pt x="7765192" y="1666907"/>
                </a:cubicBezTo>
                <a:cubicBezTo>
                  <a:pt x="8192045" y="1554804"/>
                  <a:pt x="8715910" y="1337066"/>
                  <a:pt x="8981076" y="1395273"/>
                </a:cubicBezTo>
                <a:cubicBezTo>
                  <a:pt x="9246243" y="1453481"/>
                  <a:pt x="9369124" y="1804879"/>
                  <a:pt x="9356189" y="2016150"/>
                </a:cubicBezTo>
                <a:cubicBezTo>
                  <a:pt x="9226840" y="2210174"/>
                  <a:pt x="9103958" y="2348146"/>
                  <a:pt x="9110426" y="2611157"/>
                </a:cubicBezTo>
                <a:cubicBezTo>
                  <a:pt x="9116893" y="2874168"/>
                  <a:pt x="9224684" y="3365695"/>
                  <a:pt x="9394994" y="3594213"/>
                </a:cubicBezTo>
                <a:cubicBezTo>
                  <a:pt x="9565304" y="3822730"/>
                  <a:pt x="9858495" y="3809795"/>
                  <a:pt x="10028805" y="4111610"/>
                </a:cubicBezTo>
                <a:cubicBezTo>
                  <a:pt x="10145894" y="4319108"/>
                  <a:pt x="10399524" y="4809878"/>
                  <a:pt x="10039419" y="5176208"/>
                </a:cubicBezTo>
                <a:lnTo>
                  <a:pt x="9978358" y="5227908"/>
                </a:lnTo>
                <a:lnTo>
                  <a:pt x="232451" y="5227908"/>
                </a:lnTo>
                <a:lnTo>
                  <a:pt x="161116" y="5142818"/>
                </a:lnTo>
                <a:cubicBezTo>
                  <a:pt x="128795" y="5095811"/>
                  <a:pt x="101780" y="5045621"/>
                  <a:pt x="81839" y="4991187"/>
                </a:cubicBezTo>
                <a:cubicBezTo>
                  <a:pt x="2073" y="4773448"/>
                  <a:pt x="-47511" y="4402647"/>
                  <a:pt x="68903" y="4202156"/>
                </a:cubicBezTo>
                <a:cubicBezTo>
                  <a:pt x="185317" y="4001664"/>
                  <a:pt x="666066" y="3999508"/>
                  <a:pt x="780325" y="3788237"/>
                </a:cubicBezTo>
                <a:cubicBezTo>
                  <a:pt x="894584" y="3576966"/>
                  <a:pt x="778169" y="3191075"/>
                  <a:pt x="754456" y="2934531"/>
                </a:cubicBezTo>
                <a:cubicBezTo>
                  <a:pt x="730742" y="2677988"/>
                  <a:pt x="610016" y="2492586"/>
                  <a:pt x="638041" y="2248979"/>
                </a:cubicBezTo>
                <a:cubicBezTo>
                  <a:pt x="666066" y="2005371"/>
                  <a:pt x="788948" y="1643193"/>
                  <a:pt x="922609" y="1472882"/>
                </a:cubicBezTo>
                <a:cubicBezTo>
                  <a:pt x="1056271" y="1302572"/>
                  <a:pt x="1211490" y="1244365"/>
                  <a:pt x="1440007" y="1227119"/>
                </a:cubicBezTo>
                <a:cubicBezTo>
                  <a:pt x="1668525" y="1209873"/>
                  <a:pt x="2071664" y="1386649"/>
                  <a:pt x="2293714" y="1369403"/>
                </a:cubicBezTo>
                <a:cubicBezTo>
                  <a:pt x="2515764" y="1352157"/>
                  <a:pt x="2642956" y="1252989"/>
                  <a:pt x="2772306" y="1123640"/>
                </a:cubicBezTo>
                <a:cubicBezTo>
                  <a:pt x="2901655" y="994290"/>
                  <a:pt x="2923214" y="765773"/>
                  <a:pt x="3069810" y="593307"/>
                </a:cubicBezTo>
                <a:cubicBezTo>
                  <a:pt x="3216405" y="420841"/>
                  <a:pt x="3371625" y="177233"/>
                  <a:pt x="3651882" y="88844"/>
                </a:cubicBezTo>
                <a:cubicBezTo>
                  <a:pt x="3827043" y="33601"/>
                  <a:pt x="4082205" y="-4799"/>
                  <a:pt x="4330524" y="485"/>
                </a:cubicBezTo>
                <a:close/>
              </a:path>
            </a:pathLst>
          </a:custGeom>
          <a:solidFill>
            <a:srgbClr val="8C7D78">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6" name="Group 265">
            <a:extLst>
              <a:ext uri="{FF2B5EF4-FFF2-40B4-BE49-F238E27FC236}">
                <a16:creationId xmlns:a16="http://schemas.microsoft.com/office/drawing/2014/main" id="{DAAF4AD6-2A04-4198-9C30-8AEB06CC3A13}"/>
              </a:ext>
            </a:extLst>
          </p:cNvPr>
          <p:cNvGrpSpPr/>
          <p:nvPr/>
        </p:nvGrpSpPr>
        <p:grpSpPr>
          <a:xfrm>
            <a:off x="1175655" y="-4138"/>
            <a:ext cx="9840690" cy="2009201"/>
            <a:chOff x="1175655" y="-4138"/>
            <a:chExt cx="9840690" cy="2009201"/>
          </a:xfrm>
        </p:grpSpPr>
        <p:grpSp>
          <p:nvGrpSpPr>
            <p:cNvPr id="254" name="Group 253">
              <a:extLst>
                <a:ext uri="{FF2B5EF4-FFF2-40B4-BE49-F238E27FC236}">
                  <a16:creationId xmlns:a16="http://schemas.microsoft.com/office/drawing/2014/main" id="{24DF36AD-B497-44BF-8D9B-2258D76C0E2F}"/>
                </a:ext>
              </a:extLst>
            </p:cNvPr>
            <p:cNvGrpSpPr/>
            <p:nvPr/>
          </p:nvGrpSpPr>
          <p:grpSpPr>
            <a:xfrm>
              <a:off x="1175655" y="706557"/>
              <a:ext cx="9840690" cy="1298506"/>
              <a:chOff x="1175655" y="706557"/>
              <a:chExt cx="9840690" cy="1298506"/>
            </a:xfrm>
          </p:grpSpPr>
          <p:grpSp>
            <p:nvGrpSpPr>
              <p:cNvPr id="253" name="Group 252">
                <a:extLst>
                  <a:ext uri="{FF2B5EF4-FFF2-40B4-BE49-F238E27FC236}">
                    <a16:creationId xmlns:a16="http://schemas.microsoft.com/office/drawing/2014/main" id="{AAF82060-30F7-4A44-B72B-99B2D1E81B2D}"/>
                  </a:ext>
                </a:extLst>
              </p:cNvPr>
              <p:cNvGrpSpPr/>
              <p:nvPr/>
            </p:nvGrpSpPr>
            <p:grpSpPr>
              <a:xfrm>
                <a:off x="1175655" y="706557"/>
                <a:ext cx="9840690" cy="1298506"/>
                <a:chOff x="1175655" y="706557"/>
                <a:chExt cx="9840690" cy="1298506"/>
              </a:xfrm>
            </p:grpSpPr>
            <p:sp>
              <p:nvSpPr>
                <p:cNvPr id="251" name="Rectangle: Rounded Corners 250">
                  <a:extLst>
                    <a:ext uri="{FF2B5EF4-FFF2-40B4-BE49-F238E27FC236}">
                      <a16:creationId xmlns:a16="http://schemas.microsoft.com/office/drawing/2014/main" id="{0412D8D9-6EB7-4B62-A367-AF965E891771}"/>
                    </a:ext>
                  </a:extLst>
                </p:cNvPr>
                <p:cNvSpPr/>
                <p:nvPr/>
              </p:nvSpPr>
              <p:spPr>
                <a:xfrm>
                  <a:off x="1175655" y="706557"/>
                  <a:ext cx="9840690" cy="1298506"/>
                </a:xfrm>
                <a:prstGeom prst="roundRect">
                  <a:avLst>
                    <a:gd name="adj" fmla="val 26727"/>
                  </a:avLst>
                </a:prstGeom>
                <a:solidFill>
                  <a:srgbClr val="BCB2AA"/>
                </a:solidFill>
                <a:ln w="38100">
                  <a:solidFill>
                    <a:srgbClr val="5F5A6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ctangle: Rounded Corners 251">
                  <a:extLst>
                    <a:ext uri="{FF2B5EF4-FFF2-40B4-BE49-F238E27FC236}">
                      <a16:creationId xmlns:a16="http://schemas.microsoft.com/office/drawing/2014/main" id="{A7625C91-0753-4181-9175-2B9640F885E9}"/>
                    </a:ext>
                  </a:extLst>
                </p:cNvPr>
                <p:cNvSpPr/>
                <p:nvPr/>
              </p:nvSpPr>
              <p:spPr>
                <a:xfrm>
                  <a:off x="1310039" y="810543"/>
                  <a:ext cx="9586430" cy="1103382"/>
                </a:xfrm>
                <a:prstGeom prst="roundRect">
                  <a:avLst>
                    <a:gd name="adj" fmla="val 26727"/>
                  </a:avLst>
                </a:prstGeom>
                <a:noFill/>
                <a:ln w="38100">
                  <a:solidFill>
                    <a:srgbClr val="5F5A6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0" name="TextBox 249">
                <a:extLst>
                  <a:ext uri="{FF2B5EF4-FFF2-40B4-BE49-F238E27FC236}">
                    <a16:creationId xmlns:a16="http://schemas.microsoft.com/office/drawing/2014/main" id="{22647A8E-1812-43EC-A5BC-5395F6A5393A}"/>
                  </a:ext>
                </a:extLst>
              </p:cNvPr>
              <p:cNvSpPr txBox="1"/>
              <p:nvPr/>
            </p:nvSpPr>
            <p:spPr>
              <a:xfrm>
                <a:off x="1295531" y="837188"/>
                <a:ext cx="9600938" cy="1015663"/>
              </a:xfrm>
              <a:prstGeom prst="rect">
                <a:avLst/>
              </a:prstGeom>
              <a:noFill/>
            </p:spPr>
            <p:txBody>
              <a:bodyPr wrap="square" rtlCol="0">
                <a:spAutoFit/>
              </a:bodyPr>
              <a:lstStyle/>
              <a:p>
                <a:pPr algn="ctr"/>
                <a:r>
                  <a:rPr lang="en-US" sz="6000" spc="600">
                    <a:ln w="28575">
                      <a:solidFill>
                        <a:schemeClr val="tx1"/>
                      </a:solidFill>
                    </a:ln>
                    <a:solidFill>
                      <a:srgbClr val="8C7D78"/>
                    </a:solidFill>
                    <a:effectLst>
                      <a:outerShdw dist="63500" dir="2700000" algn="tl" rotWithShape="0">
                        <a:srgbClr val="E7E6E6"/>
                      </a:outerShdw>
                    </a:effectLst>
                    <a:latin typeface="UTM Brewers KT" panose="02040603050506020204" pitchFamily="18" charset="0"/>
                  </a:rPr>
                  <a:t>Good bye!</a:t>
                </a:r>
                <a:endParaRPr lang="en-US" sz="6000" spc="600" dirty="0">
                  <a:ln w="28575">
                    <a:solidFill>
                      <a:schemeClr val="tx1"/>
                    </a:solidFill>
                  </a:ln>
                  <a:solidFill>
                    <a:srgbClr val="8C7D78"/>
                  </a:solidFill>
                  <a:effectLst>
                    <a:outerShdw dist="63500" dir="2700000" algn="tl" rotWithShape="0">
                      <a:srgbClr val="E7E6E6"/>
                    </a:outerShdw>
                  </a:effectLst>
                  <a:latin typeface="UTM Brewers KT" panose="02040603050506020204" pitchFamily="18" charset="0"/>
                </a:endParaRPr>
              </a:p>
            </p:txBody>
          </p:sp>
        </p:grpSp>
        <p:sp>
          <p:nvSpPr>
            <p:cNvPr id="261" name="Rectangle: Rounded Corners 260">
              <a:extLst>
                <a:ext uri="{FF2B5EF4-FFF2-40B4-BE49-F238E27FC236}">
                  <a16:creationId xmlns:a16="http://schemas.microsoft.com/office/drawing/2014/main" id="{4B624BEE-2491-4BD5-B51E-C0B6C5C19186}"/>
                </a:ext>
              </a:extLst>
            </p:cNvPr>
            <p:cNvSpPr/>
            <p:nvPr/>
          </p:nvSpPr>
          <p:spPr>
            <a:xfrm>
              <a:off x="10018659" y="-3607"/>
              <a:ext cx="90538" cy="713475"/>
            </a:xfrm>
            <a:prstGeom prst="roundRect">
              <a:avLst>
                <a:gd name="adj" fmla="val 0"/>
              </a:avLst>
            </a:prstGeom>
            <a:solidFill>
              <a:srgbClr val="5F5A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ectangle: Rounded Corners 261">
              <a:extLst>
                <a:ext uri="{FF2B5EF4-FFF2-40B4-BE49-F238E27FC236}">
                  <a16:creationId xmlns:a16="http://schemas.microsoft.com/office/drawing/2014/main" id="{CBCF7B9C-3AFF-4FE0-AB0C-72186850943D}"/>
                </a:ext>
              </a:extLst>
            </p:cNvPr>
            <p:cNvSpPr/>
            <p:nvPr/>
          </p:nvSpPr>
          <p:spPr>
            <a:xfrm>
              <a:off x="1981388" y="-4138"/>
              <a:ext cx="90538" cy="713475"/>
            </a:xfrm>
            <a:prstGeom prst="roundRect">
              <a:avLst>
                <a:gd name="adj" fmla="val 0"/>
              </a:avLst>
            </a:prstGeom>
            <a:solidFill>
              <a:srgbClr val="5F5A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0C3FB904-F971-469D-BC66-72F972E59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441" y="2317784"/>
            <a:ext cx="10681118" cy="4633362"/>
          </a:xfrm>
          <a:prstGeom prst="rect">
            <a:avLst/>
          </a:prstGeom>
        </p:spPr>
      </p:pic>
    </p:spTree>
    <p:extLst>
      <p:ext uri="{BB962C8B-B14F-4D97-AF65-F5344CB8AC3E}">
        <p14:creationId xmlns:p14="http://schemas.microsoft.com/office/powerpoint/2010/main" val="15566048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with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
                                              </p:val>
                                            </p:tav>
                                            <p:tav tm="100000">
                                              <p:val>
                                                <p:strVal val="#ppt_x"/>
                                              </p:val>
                                            </p:tav>
                                          </p:tavLst>
                                        </p:anim>
                                        <p:anim calcmode="lin" valueType="num">
                                          <p:cBhvr>
                                            <p:cTn id="8" dur="1000" fill="hold"/>
                                            <p:tgtEl>
                                              <p:spTgt spid="3"/>
                                            </p:tgtEl>
                                            <p:attrNameLst>
                                              <p:attrName>ppt_y</p:attrName>
                                            </p:attrNameLst>
                                          </p:cBhvr>
                                          <p:tavLst>
                                            <p:tav tm="0">
                                              <p:val>
                                                <p:strVal val="#ppt_y+#ppt_h/2"/>
                                              </p:val>
                                            </p:tav>
                                            <p:tav tm="100000">
                                              <p:val>
                                                <p:strVal val="#ppt_y"/>
                                              </p:val>
                                            </p:tav>
                                          </p:tavLst>
                                        </p:anim>
                                        <p:anim calcmode="lin" valueType="num">
                                          <p:cBhvr>
                                            <p:cTn id="9" dur="1000" fill="hold"/>
                                            <p:tgtEl>
                                              <p:spTgt spid="3"/>
                                            </p:tgtEl>
                                            <p:attrNameLst>
                                              <p:attrName>ppt_w</p:attrName>
                                            </p:attrNameLst>
                                          </p:cBhvr>
                                          <p:tavLst>
                                            <p:tav tm="0">
                                              <p:val>
                                                <p:strVal val="#ppt_w"/>
                                              </p:val>
                                            </p:tav>
                                            <p:tav tm="100000">
                                              <p:val>
                                                <p:strVal val="#ppt_w"/>
                                              </p:val>
                                            </p:tav>
                                          </p:tavLst>
                                        </p:anim>
                                        <p:anim calcmode="lin" valueType="num">
                                          <p:cBhvr>
                                            <p:cTn id="10" dur="1000" fill="hold"/>
                                            <p:tgtEl>
                                              <p:spTgt spid="3"/>
                                            </p:tgtEl>
                                            <p:attrNameLst>
                                              <p:attrName>ppt_h</p:attrName>
                                            </p:attrNameLst>
                                          </p:cBhvr>
                                          <p:tavLst>
                                            <p:tav tm="0">
                                              <p:val>
                                                <p:fltVal val="0"/>
                                              </p:val>
                                            </p:tav>
                                            <p:tav tm="100000">
                                              <p:val>
                                                <p:strVal val="#ppt_h"/>
                                              </p:val>
                                            </p:tav>
                                          </p:tavLst>
                                        </p:anim>
                                      </p:childTnLst>
                                    </p:cTn>
                                  </p:par>
                                  <p:par>
                                    <p:cTn id="11" presetID="17" presetClass="entr" presetSubtype="4" fill="hold" grpId="0" nodeType="withEffect">
                                      <p:stCondLst>
                                        <p:cond delay="1000"/>
                                      </p:stCondLst>
                                      <p:childTnLst>
                                        <p:set>
                                          <p:cBhvr>
                                            <p:cTn id="12" dur="1" fill="hold">
                                              <p:stCondLst>
                                                <p:cond delay="0"/>
                                              </p:stCondLst>
                                            </p:cTn>
                                            <p:tgtEl>
                                              <p:spTgt spid="258"/>
                                            </p:tgtEl>
                                            <p:attrNameLst>
                                              <p:attrName>style.visibility</p:attrName>
                                            </p:attrNameLst>
                                          </p:cBhvr>
                                          <p:to>
                                            <p:strVal val="visible"/>
                                          </p:to>
                                        </p:set>
                                        <p:anim calcmode="lin" valueType="num">
                                          <p:cBhvr>
                                            <p:cTn id="13" dur="1000" fill="hold"/>
                                            <p:tgtEl>
                                              <p:spTgt spid="258"/>
                                            </p:tgtEl>
                                            <p:attrNameLst>
                                              <p:attrName>ppt_x</p:attrName>
                                            </p:attrNameLst>
                                          </p:cBhvr>
                                          <p:tavLst>
                                            <p:tav tm="0">
                                              <p:val>
                                                <p:strVal val="#ppt_x"/>
                                              </p:val>
                                            </p:tav>
                                            <p:tav tm="100000">
                                              <p:val>
                                                <p:strVal val="#ppt_x"/>
                                              </p:val>
                                            </p:tav>
                                          </p:tavLst>
                                        </p:anim>
                                        <p:anim calcmode="lin" valueType="num">
                                          <p:cBhvr>
                                            <p:cTn id="14" dur="1000" fill="hold"/>
                                            <p:tgtEl>
                                              <p:spTgt spid="258"/>
                                            </p:tgtEl>
                                            <p:attrNameLst>
                                              <p:attrName>ppt_y</p:attrName>
                                            </p:attrNameLst>
                                          </p:cBhvr>
                                          <p:tavLst>
                                            <p:tav tm="0">
                                              <p:val>
                                                <p:strVal val="#ppt_y+#ppt_h/2"/>
                                              </p:val>
                                            </p:tav>
                                            <p:tav tm="100000">
                                              <p:val>
                                                <p:strVal val="#ppt_y"/>
                                              </p:val>
                                            </p:tav>
                                          </p:tavLst>
                                        </p:anim>
                                        <p:anim calcmode="lin" valueType="num">
                                          <p:cBhvr>
                                            <p:cTn id="15" dur="1000" fill="hold"/>
                                            <p:tgtEl>
                                              <p:spTgt spid="258"/>
                                            </p:tgtEl>
                                            <p:attrNameLst>
                                              <p:attrName>ppt_w</p:attrName>
                                            </p:attrNameLst>
                                          </p:cBhvr>
                                          <p:tavLst>
                                            <p:tav tm="0">
                                              <p:val>
                                                <p:strVal val="#ppt_w"/>
                                              </p:val>
                                            </p:tav>
                                            <p:tav tm="100000">
                                              <p:val>
                                                <p:strVal val="#ppt_w"/>
                                              </p:val>
                                            </p:tav>
                                          </p:tavLst>
                                        </p:anim>
                                        <p:anim calcmode="lin" valueType="num">
                                          <p:cBhvr>
                                            <p:cTn id="16" dur="1000" fill="hold"/>
                                            <p:tgtEl>
                                              <p:spTgt spid="258"/>
                                            </p:tgtEl>
                                            <p:attrNameLst>
                                              <p:attrName>ppt_h</p:attrName>
                                            </p:attrNameLst>
                                          </p:cBhvr>
                                          <p:tavLst>
                                            <p:tav tm="0">
                                              <p:val>
                                                <p:fltVal val="0"/>
                                              </p:val>
                                            </p:tav>
                                            <p:tav tm="100000">
                                              <p:val>
                                                <p:strVal val="#ppt_h"/>
                                              </p:val>
                                            </p:tav>
                                          </p:tavLst>
                                        </p:anim>
                                      </p:childTnLst>
                                    </p:cTn>
                                  </p:par>
                                  <p:par>
                                    <p:cTn id="17" presetID="2" presetClass="entr" presetSubtype="1" accel="5000" fill="hold" nodeType="withEffect" p14:presetBounceEnd="59000">
                                      <p:stCondLst>
                                        <p:cond delay="2000"/>
                                      </p:stCondLst>
                                      <p:childTnLst>
                                        <p:set>
                                          <p:cBhvr>
                                            <p:cTn id="18" dur="1" fill="hold">
                                              <p:stCondLst>
                                                <p:cond delay="0"/>
                                              </p:stCondLst>
                                            </p:cTn>
                                            <p:tgtEl>
                                              <p:spTgt spid="266"/>
                                            </p:tgtEl>
                                            <p:attrNameLst>
                                              <p:attrName>style.visibility</p:attrName>
                                            </p:attrNameLst>
                                          </p:cBhvr>
                                          <p:to>
                                            <p:strVal val="visible"/>
                                          </p:to>
                                        </p:set>
                                        <p:anim calcmode="lin" valueType="num" p14:bounceEnd="59000">
                                          <p:cBhvr additive="base">
                                            <p:cTn id="19" dur="1000" fill="hold"/>
                                            <p:tgtEl>
                                              <p:spTgt spid="266"/>
                                            </p:tgtEl>
                                            <p:attrNameLst>
                                              <p:attrName>ppt_x</p:attrName>
                                            </p:attrNameLst>
                                          </p:cBhvr>
                                          <p:tavLst>
                                            <p:tav tm="0">
                                              <p:val>
                                                <p:strVal val="#ppt_x"/>
                                              </p:val>
                                            </p:tav>
                                            <p:tav tm="100000">
                                              <p:val>
                                                <p:strVal val="#ppt_x"/>
                                              </p:val>
                                            </p:tav>
                                          </p:tavLst>
                                        </p:anim>
                                        <p:anim calcmode="lin" valueType="num" p14:bounceEnd="59000">
                                          <p:cBhvr additive="base">
                                            <p:cTn id="20" dur="1000" fill="hold"/>
                                            <p:tgtEl>
                                              <p:spTgt spid="266"/>
                                            </p:tgtEl>
                                            <p:attrNameLst>
                                              <p:attrName>ppt_y</p:attrName>
                                            </p:attrNameLst>
                                          </p:cBhvr>
                                          <p:tavLst>
                                            <p:tav tm="0">
                                              <p:val>
                                                <p:strVal val="0-#ppt_h/2"/>
                                              </p:val>
                                            </p:tav>
                                            <p:tav tm="100000">
                                              <p:val>
                                                <p:strVal val="#ppt_y"/>
                                              </p:val>
                                            </p:tav>
                                          </p:tavLst>
                                        </p:anim>
                                      </p:childTnLst>
                                    </p:cTn>
                                  </p:par>
                                  <p:par>
                                    <p:cTn id="21" presetID="27" presetClass="emph" presetSubtype="0" repeatCount="indefinite" fill="remove" grpId="1" nodeType="withEffect">
                                      <p:stCondLst>
                                        <p:cond delay="1750"/>
                                      </p:stCondLst>
                                      <p:childTnLst>
                                        <p:animClr clrSpc="rgb" dir="cw">
                                          <p:cBhvr override="childStyle">
                                            <p:cTn id="22" dur="1000" autoRev="1" fill="remove"/>
                                            <p:tgtEl>
                                              <p:spTgt spid="258"/>
                                            </p:tgtEl>
                                            <p:attrNameLst>
                                              <p:attrName>style.color</p:attrName>
                                            </p:attrNameLst>
                                          </p:cBhvr>
                                          <p:to>
                                            <a:srgbClr val="D9CFC3"/>
                                          </p:to>
                                        </p:animClr>
                                        <p:animClr clrSpc="rgb" dir="cw">
                                          <p:cBhvr>
                                            <p:cTn id="23" dur="1000" autoRev="1" fill="remove"/>
                                            <p:tgtEl>
                                              <p:spTgt spid="258"/>
                                            </p:tgtEl>
                                            <p:attrNameLst>
                                              <p:attrName>fillcolor</p:attrName>
                                            </p:attrNameLst>
                                          </p:cBhvr>
                                          <p:to>
                                            <a:srgbClr val="D9CFC3"/>
                                          </p:to>
                                        </p:animClr>
                                        <p:set>
                                          <p:cBhvr>
                                            <p:cTn id="24" dur="1000" autoRev="1" fill="remove"/>
                                            <p:tgtEl>
                                              <p:spTgt spid="258"/>
                                            </p:tgtEl>
                                            <p:attrNameLst>
                                              <p:attrName>fill.type</p:attrName>
                                            </p:attrNameLst>
                                          </p:cBhvr>
                                          <p:to>
                                            <p:strVal val="solid"/>
                                          </p:to>
                                        </p:set>
                                        <p:set>
                                          <p:cBhvr>
                                            <p:cTn id="25" dur="1000" autoRev="1" fill="remove"/>
                                            <p:tgtEl>
                                              <p:spTgt spid="258"/>
                                            </p:tgtEl>
                                            <p:attrNameLst>
                                              <p:attrName>fill.on</p:attrName>
                                            </p:attrNameLst>
                                          </p:cBhvr>
                                          <p:to>
                                            <p:strVal val="true"/>
                                          </p:to>
                                        </p:set>
                                      </p:childTnLst>
                                    </p:cTn>
                                  </p:par>
                                  <p:par>
                                    <p:cTn id="26" presetID="6" presetClass="emph" presetSubtype="0" repeatCount="indefinite" accel="10000" decel="14000" autoRev="1" fill="hold" grpId="2" nodeType="withEffect">
                                      <p:stCondLst>
                                        <p:cond delay="1750"/>
                                      </p:stCondLst>
                                      <p:childTnLst>
                                        <p:animScale>
                                          <p:cBhvr>
                                            <p:cTn id="27" dur="2800" fill="hold"/>
                                            <p:tgtEl>
                                              <p:spTgt spid="258"/>
                                            </p:tgtEl>
                                          </p:cBhvr>
                                          <p:by x="11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 grpId="0" animBg="1"/>
          <p:bldP spid="258" grpId="1" animBg="1"/>
          <p:bldP spid="258" grpId="2"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with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
                                              </p:val>
                                            </p:tav>
                                            <p:tav tm="100000">
                                              <p:val>
                                                <p:strVal val="#ppt_x"/>
                                              </p:val>
                                            </p:tav>
                                          </p:tavLst>
                                        </p:anim>
                                        <p:anim calcmode="lin" valueType="num">
                                          <p:cBhvr>
                                            <p:cTn id="8" dur="1000" fill="hold"/>
                                            <p:tgtEl>
                                              <p:spTgt spid="3"/>
                                            </p:tgtEl>
                                            <p:attrNameLst>
                                              <p:attrName>ppt_y</p:attrName>
                                            </p:attrNameLst>
                                          </p:cBhvr>
                                          <p:tavLst>
                                            <p:tav tm="0">
                                              <p:val>
                                                <p:strVal val="#ppt_y+#ppt_h/2"/>
                                              </p:val>
                                            </p:tav>
                                            <p:tav tm="100000">
                                              <p:val>
                                                <p:strVal val="#ppt_y"/>
                                              </p:val>
                                            </p:tav>
                                          </p:tavLst>
                                        </p:anim>
                                        <p:anim calcmode="lin" valueType="num">
                                          <p:cBhvr>
                                            <p:cTn id="9" dur="1000" fill="hold"/>
                                            <p:tgtEl>
                                              <p:spTgt spid="3"/>
                                            </p:tgtEl>
                                            <p:attrNameLst>
                                              <p:attrName>ppt_w</p:attrName>
                                            </p:attrNameLst>
                                          </p:cBhvr>
                                          <p:tavLst>
                                            <p:tav tm="0">
                                              <p:val>
                                                <p:strVal val="#ppt_w"/>
                                              </p:val>
                                            </p:tav>
                                            <p:tav tm="100000">
                                              <p:val>
                                                <p:strVal val="#ppt_w"/>
                                              </p:val>
                                            </p:tav>
                                          </p:tavLst>
                                        </p:anim>
                                        <p:anim calcmode="lin" valueType="num">
                                          <p:cBhvr>
                                            <p:cTn id="10" dur="1000" fill="hold"/>
                                            <p:tgtEl>
                                              <p:spTgt spid="3"/>
                                            </p:tgtEl>
                                            <p:attrNameLst>
                                              <p:attrName>ppt_h</p:attrName>
                                            </p:attrNameLst>
                                          </p:cBhvr>
                                          <p:tavLst>
                                            <p:tav tm="0">
                                              <p:val>
                                                <p:fltVal val="0"/>
                                              </p:val>
                                            </p:tav>
                                            <p:tav tm="100000">
                                              <p:val>
                                                <p:strVal val="#ppt_h"/>
                                              </p:val>
                                            </p:tav>
                                          </p:tavLst>
                                        </p:anim>
                                      </p:childTnLst>
                                    </p:cTn>
                                  </p:par>
                                  <p:par>
                                    <p:cTn id="11" presetID="17" presetClass="entr" presetSubtype="4" fill="hold" grpId="0" nodeType="withEffect">
                                      <p:stCondLst>
                                        <p:cond delay="1000"/>
                                      </p:stCondLst>
                                      <p:childTnLst>
                                        <p:set>
                                          <p:cBhvr>
                                            <p:cTn id="12" dur="1" fill="hold">
                                              <p:stCondLst>
                                                <p:cond delay="0"/>
                                              </p:stCondLst>
                                            </p:cTn>
                                            <p:tgtEl>
                                              <p:spTgt spid="258"/>
                                            </p:tgtEl>
                                            <p:attrNameLst>
                                              <p:attrName>style.visibility</p:attrName>
                                            </p:attrNameLst>
                                          </p:cBhvr>
                                          <p:to>
                                            <p:strVal val="visible"/>
                                          </p:to>
                                        </p:set>
                                        <p:anim calcmode="lin" valueType="num">
                                          <p:cBhvr>
                                            <p:cTn id="13" dur="1000" fill="hold"/>
                                            <p:tgtEl>
                                              <p:spTgt spid="258"/>
                                            </p:tgtEl>
                                            <p:attrNameLst>
                                              <p:attrName>ppt_x</p:attrName>
                                            </p:attrNameLst>
                                          </p:cBhvr>
                                          <p:tavLst>
                                            <p:tav tm="0">
                                              <p:val>
                                                <p:strVal val="#ppt_x"/>
                                              </p:val>
                                            </p:tav>
                                            <p:tav tm="100000">
                                              <p:val>
                                                <p:strVal val="#ppt_x"/>
                                              </p:val>
                                            </p:tav>
                                          </p:tavLst>
                                        </p:anim>
                                        <p:anim calcmode="lin" valueType="num">
                                          <p:cBhvr>
                                            <p:cTn id="14" dur="1000" fill="hold"/>
                                            <p:tgtEl>
                                              <p:spTgt spid="258"/>
                                            </p:tgtEl>
                                            <p:attrNameLst>
                                              <p:attrName>ppt_y</p:attrName>
                                            </p:attrNameLst>
                                          </p:cBhvr>
                                          <p:tavLst>
                                            <p:tav tm="0">
                                              <p:val>
                                                <p:strVal val="#ppt_y+#ppt_h/2"/>
                                              </p:val>
                                            </p:tav>
                                            <p:tav tm="100000">
                                              <p:val>
                                                <p:strVal val="#ppt_y"/>
                                              </p:val>
                                            </p:tav>
                                          </p:tavLst>
                                        </p:anim>
                                        <p:anim calcmode="lin" valueType="num">
                                          <p:cBhvr>
                                            <p:cTn id="15" dur="1000" fill="hold"/>
                                            <p:tgtEl>
                                              <p:spTgt spid="258"/>
                                            </p:tgtEl>
                                            <p:attrNameLst>
                                              <p:attrName>ppt_w</p:attrName>
                                            </p:attrNameLst>
                                          </p:cBhvr>
                                          <p:tavLst>
                                            <p:tav tm="0">
                                              <p:val>
                                                <p:strVal val="#ppt_w"/>
                                              </p:val>
                                            </p:tav>
                                            <p:tav tm="100000">
                                              <p:val>
                                                <p:strVal val="#ppt_w"/>
                                              </p:val>
                                            </p:tav>
                                          </p:tavLst>
                                        </p:anim>
                                        <p:anim calcmode="lin" valueType="num">
                                          <p:cBhvr>
                                            <p:cTn id="16" dur="1000" fill="hold"/>
                                            <p:tgtEl>
                                              <p:spTgt spid="258"/>
                                            </p:tgtEl>
                                            <p:attrNameLst>
                                              <p:attrName>ppt_h</p:attrName>
                                            </p:attrNameLst>
                                          </p:cBhvr>
                                          <p:tavLst>
                                            <p:tav tm="0">
                                              <p:val>
                                                <p:fltVal val="0"/>
                                              </p:val>
                                            </p:tav>
                                            <p:tav tm="100000">
                                              <p:val>
                                                <p:strVal val="#ppt_h"/>
                                              </p:val>
                                            </p:tav>
                                          </p:tavLst>
                                        </p:anim>
                                      </p:childTnLst>
                                    </p:cTn>
                                  </p:par>
                                  <p:par>
                                    <p:cTn id="17" presetID="2" presetClass="entr" presetSubtype="1" accel="5000" fill="hold" nodeType="withEffect">
                                      <p:stCondLst>
                                        <p:cond delay="2000"/>
                                      </p:stCondLst>
                                      <p:childTnLst>
                                        <p:set>
                                          <p:cBhvr>
                                            <p:cTn id="18" dur="1" fill="hold">
                                              <p:stCondLst>
                                                <p:cond delay="0"/>
                                              </p:stCondLst>
                                            </p:cTn>
                                            <p:tgtEl>
                                              <p:spTgt spid="266"/>
                                            </p:tgtEl>
                                            <p:attrNameLst>
                                              <p:attrName>style.visibility</p:attrName>
                                            </p:attrNameLst>
                                          </p:cBhvr>
                                          <p:to>
                                            <p:strVal val="visible"/>
                                          </p:to>
                                        </p:set>
                                        <p:anim calcmode="lin" valueType="num">
                                          <p:cBhvr additive="base">
                                            <p:cTn id="19" dur="1000" fill="hold"/>
                                            <p:tgtEl>
                                              <p:spTgt spid="266"/>
                                            </p:tgtEl>
                                            <p:attrNameLst>
                                              <p:attrName>ppt_x</p:attrName>
                                            </p:attrNameLst>
                                          </p:cBhvr>
                                          <p:tavLst>
                                            <p:tav tm="0">
                                              <p:val>
                                                <p:strVal val="#ppt_x"/>
                                              </p:val>
                                            </p:tav>
                                            <p:tav tm="100000">
                                              <p:val>
                                                <p:strVal val="#ppt_x"/>
                                              </p:val>
                                            </p:tav>
                                          </p:tavLst>
                                        </p:anim>
                                        <p:anim calcmode="lin" valueType="num">
                                          <p:cBhvr additive="base">
                                            <p:cTn id="20" dur="1000" fill="hold"/>
                                            <p:tgtEl>
                                              <p:spTgt spid="266"/>
                                            </p:tgtEl>
                                            <p:attrNameLst>
                                              <p:attrName>ppt_y</p:attrName>
                                            </p:attrNameLst>
                                          </p:cBhvr>
                                          <p:tavLst>
                                            <p:tav tm="0">
                                              <p:val>
                                                <p:strVal val="0-#ppt_h/2"/>
                                              </p:val>
                                            </p:tav>
                                            <p:tav tm="100000">
                                              <p:val>
                                                <p:strVal val="#ppt_y"/>
                                              </p:val>
                                            </p:tav>
                                          </p:tavLst>
                                        </p:anim>
                                      </p:childTnLst>
                                    </p:cTn>
                                  </p:par>
                                  <p:par>
                                    <p:cTn id="21" presetID="27" presetClass="emph" presetSubtype="0" repeatCount="indefinite" fill="remove" grpId="1" nodeType="withEffect">
                                      <p:stCondLst>
                                        <p:cond delay="1750"/>
                                      </p:stCondLst>
                                      <p:childTnLst>
                                        <p:animClr clrSpc="rgb" dir="cw">
                                          <p:cBhvr override="childStyle">
                                            <p:cTn id="22" dur="1000" autoRev="1" fill="remove"/>
                                            <p:tgtEl>
                                              <p:spTgt spid="258"/>
                                            </p:tgtEl>
                                            <p:attrNameLst>
                                              <p:attrName>style.color</p:attrName>
                                            </p:attrNameLst>
                                          </p:cBhvr>
                                          <p:to>
                                            <a:srgbClr val="D9CFC3"/>
                                          </p:to>
                                        </p:animClr>
                                        <p:animClr clrSpc="rgb" dir="cw">
                                          <p:cBhvr>
                                            <p:cTn id="23" dur="1000" autoRev="1" fill="remove"/>
                                            <p:tgtEl>
                                              <p:spTgt spid="258"/>
                                            </p:tgtEl>
                                            <p:attrNameLst>
                                              <p:attrName>fillcolor</p:attrName>
                                            </p:attrNameLst>
                                          </p:cBhvr>
                                          <p:to>
                                            <a:srgbClr val="D9CFC3"/>
                                          </p:to>
                                        </p:animClr>
                                        <p:set>
                                          <p:cBhvr>
                                            <p:cTn id="24" dur="1000" autoRev="1" fill="remove"/>
                                            <p:tgtEl>
                                              <p:spTgt spid="258"/>
                                            </p:tgtEl>
                                            <p:attrNameLst>
                                              <p:attrName>fill.type</p:attrName>
                                            </p:attrNameLst>
                                          </p:cBhvr>
                                          <p:to>
                                            <p:strVal val="solid"/>
                                          </p:to>
                                        </p:set>
                                        <p:set>
                                          <p:cBhvr>
                                            <p:cTn id="25" dur="1000" autoRev="1" fill="remove"/>
                                            <p:tgtEl>
                                              <p:spTgt spid="258"/>
                                            </p:tgtEl>
                                            <p:attrNameLst>
                                              <p:attrName>fill.on</p:attrName>
                                            </p:attrNameLst>
                                          </p:cBhvr>
                                          <p:to>
                                            <p:strVal val="true"/>
                                          </p:to>
                                        </p:set>
                                      </p:childTnLst>
                                    </p:cTn>
                                  </p:par>
                                  <p:par>
                                    <p:cTn id="26" presetID="6" presetClass="emph" presetSubtype="0" repeatCount="indefinite" accel="10000" decel="14000" autoRev="1" fill="hold" grpId="2" nodeType="withEffect">
                                      <p:stCondLst>
                                        <p:cond delay="1750"/>
                                      </p:stCondLst>
                                      <p:childTnLst>
                                        <p:animScale>
                                          <p:cBhvr>
                                            <p:cTn id="27" dur="2800" fill="hold"/>
                                            <p:tgtEl>
                                              <p:spTgt spid="258"/>
                                            </p:tgtEl>
                                          </p:cBhvr>
                                          <p:by x="11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 grpId="0" animBg="1"/>
          <p:bldP spid="258" grpId="1" animBg="1"/>
          <p:bldP spid="258" grpId="2"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Shape 20" hidden="1">
            <a:extLst>
              <a:ext uri="{FF2B5EF4-FFF2-40B4-BE49-F238E27FC236}">
                <a16:creationId xmlns:a16="http://schemas.microsoft.com/office/drawing/2014/main" id="{DA025E05-EA74-410E-8903-E7B2EC940FF2}"/>
              </a:ext>
            </a:extLst>
          </p:cNvPr>
          <p:cNvSpPr/>
          <p:nvPr/>
        </p:nvSpPr>
        <p:spPr>
          <a:xfrm>
            <a:off x="4919731" y="5147489"/>
            <a:ext cx="7272270" cy="1433615"/>
          </a:xfrm>
          <a:custGeom>
            <a:avLst/>
            <a:gdLst>
              <a:gd name="connsiteX0" fmla="*/ 0 w 7508383"/>
              <a:gd name="connsiteY0" fmla="*/ 1433615 h 1433615"/>
              <a:gd name="connsiteX1" fmla="*/ 2498501 w 7508383"/>
              <a:gd name="connsiteY1" fmla="*/ 622246 h 1433615"/>
              <a:gd name="connsiteX2" fmla="*/ 4765183 w 7508383"/>
              <a:gd name="connsiteY2" fmla="*/ 879824 h 1433615"/>
              <a:gd name="connsiteX3" fmla="*/ 6555346 w 7508383"/>
              <a:gd name="connsiteY3" fmla="*/ 119970 h 1433615"/>
              <a:gd name="connsiteX4" fmla="*/ 7495504 w 7508383"/>
              <a:gd name="connsiteY4" fmla="*/ 94212 h 1433615"/>
              <a:gd name="connsiteX5" fmla="*/ 7508383 w 7508383"/>
              <a:gd name="connsiteY5" fmla="*/ 1433615 h 1433615"/>
              <a:gd name="connsiteX6" fmla="*/ 7508383 w 7508383"/>
              <a:gd name="connsiteY6" fmla="*/ 1433615 h 1433615"/>
              <a:gd name="connsiteX7" fmla="*/ 51515 w 7508383"/>
              <a:gd name="connsiteY7" fmla="*/ 1420736 h 1433615"/>
              <a:gd name="connsiteX8" fmla="*/ 0 w 7508383"/>
              <a:gd name="connsiteY8" fmla="*/ 1433615 h 1433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8383" h="1433615">
                <a:moveTo>
                  <a:pt x="0" y="1433615"/>
                </a:moveTo>
                <a:cubicBezTo>
                  <a:pt x="852152" y="1074079"/>
                  <a:pt x="1704304" y="714544"/>
                  <a:pt x="2498501" y="622246"/>
                </a:cubicBezTo>
                <a:cubicBezTo>
                  <a:pt x="3292698" y="529947"/>
                  <a:pt x="4089042" y="963537"/>
                  <a:pt x="4765183" y="879824"/>
                </a:cubicBezTo>
                <a:cubicBezTo>
                  <a:pt x="5441324" y="796111"/>
                  <a:pt x="6100292" y="250905"/>
                  <a:pt x="6555346" y="119970"/>
                </a:cubicBezTo>
                <a:cubicBezTo>
                  <a:pt x="7010400" y="-10965"/>
                  <a:pt x="7336665" y="-56041"/>
                  <a:pt x="7495504" y="94212"/>
                </a:cubicBezTo>
                <a:lnTo>
                  <a:pt x="7508383" y="1433615"/>
                </a:lnTo>
                <a:lnTo>
                  <a:pt x="7508383" y="1433615"/>
                </a:lnTo>
                <a:lnTo>
                  <a:pt x="51515" y="1420736"/>
                </a:lnTo>
                <a:lnTo>
                  <a:pt x="0" y="1433615"/>
                </a:lnTo>
                <a:close/>
              </a:path>
            </a:pathLst>
          </a:cu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hidden="1">
            <a:extLst>
              <a:ext uri="{FF2B5EF4-FFF2-40B4-BE49-F238E27FC236}">
                <a16:creationId xmlns:a16="http://schemas.microsoft.com/office/drawing/2014/main" id="{34EB653E-E738-430E-BCD6-5BDC6707DD6A}"/>
              </a:ext>
            </a:extLst>
          </p:cNvPr>
          <p:cNvSpPr/>
          <p:nvPr/>
        </p:nvSpPr>
        <p:spPr>
          <a:xfrm>
            <a:off x="0" y="2549580"/>
            <a:ext cx="12192000" cy="2368211"/>
          </a:xfrm>
          <a:custGeom>
            <a:avLst/>
            <a:gdLst>
              <a:gd name="connsiteX0" fmla="*/ 12192000 w 12192000"/>
              <a:gd name="connsiteY0" fmla="*/ 0 h 2368211"/>
              <a:gd name="connsiteX1" fmla="*/ 12192000 w 12192000"/>
              <a:gd name="connsiteY1" fmla="*/ 1379807 h 2368211"/>
              <a:gd name="connsiteX2" fmla="*/ 12174560 w 12192000"/>
              <a:gd name="connsiteY2" fmla="*/ 1399879 h 2368211"/>
              <a:gd name="connsiteX3" fmla="*/ 11822806 w 12192000"/>
              <a:gd name="connsiteY3" fmla="*/ 1616405 h 2368211"/>
              <a:gd name="connsiteX4" fmla="*/ 10522039 w 12192000"/>
              <a:gd name="connsiteY4" fmla="*/ 1577769 h 2368211"/>
              <a:gd name="connsiteX5" fmla="*/ 9234152 w 12192000"/>
              <a:gd name="connsiteY5" fmla="*/ 2041408 h 2368211"/>
              <a:gd name="connsiteX6" fmla="*/ 7431110 w 12192000"/>
              <a:gd name="connsiteY6" fmla="*/ 1552011 h 2368211"/>
              <a:gd name="connsiteX7" fmla="*/ 5731100 w 12192000"/>
              <a:gd name="connsiteY7" fmla="*/ 1964135 h 2368211"/>
              <a:gd name="connsiteX8" fmla="*/ 4211392 w 12192000"/>
              <a:gd name="connsiteY8" fmla="*/ 2363380 h 2368211"/>
              <a:gd name="connsiteX9" fmla="*/ 2459865 w 12192000"/>
              <a:gd name="connsiteY9" fmla="*/ 1680800 h 2368211"/>
              <a:gd name="connsiteX10" fmla="*/ 540913 w 12192000"/>
              <a:gd name="connsiteY10" fmla="*/ 1964135 h 2368211"/>
              <a:gd name="connsiteX11" fmla="*/ 102214 w 12192000"/>
              <a:gd name="connsiteY11" fmla="*/ 1994622 h 2368211"/>
              <a:gd name="connsiteX12" fmla="*/ 0 w 12192000"/>
              <a:gd name="connsiteY12" fmla="*/ 1994713 h 2368211"/>
              <a:gd name="connsiteX13" fmla="*/ 0 w 12192000"/>
              <a:gd name="connsiteY13" fmla="*/ 265971 h 2368211"/>
              <a:gd name="connsiteX14" fmla="*/ 77273 w 12192000"/>
              <a:gd name="connsiteY14" fmla="*/ 251245 h 2368211"/>
              <a:gd name="connsiteX15" fmla="*/ 1146220 w 12192000"/>
              <a:gd name="connsiteY15" fmla="*/ 418670 h 2368211"/>
              <a:gd name="connsiteX16" fmla="*/ 2730321 w 12192000"/>
              <a:gd name="connsiteY16" fmla="*/ 277002 h 2368211"/>
              <a:gd name="connsiteX17" fmla="*/ 4353059 w 12192000"/>
              <a:gd name="connsiteY17" fmla="*/ 985340 h 2368211"/>
              <a:gd name="connsiteX18" fmla="*/ 6735651 w 12192000"/>
              <a:gd name="connsiteY18" fmla="*/ 186850 h 2368211"/>
              <a:gd name="connsiteX19" fmla="*/ 8603087 w 12192000"/>
              <a:gd name="connsiteY19" fmla="*/ 598974 h 2368211"/>
              <a:gd name="connsiteX20" fmla="*/ 10174310 w 12192000"/>
              <a:gd name="connsiteY20" fmla="*/ 264124 h 2368211"/>
              <a:gd name="connsiteX21" fmla="*/ 11668259 w 12192000"/>
              <a:gd name="connsiteY21" fmla="*/ 341397 h 2368211"/>
              <a:gd name="connsiteX22" fmla="*/ 12128679 w 12192000"/>
              <a:gd name="connsiteY22" fmla="*/ 59672 h 2368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2000" h="2368211">
                <a:moveTo>
                  <a:pt x="12192000" y="0"/>
                </a:moveTo>
                <a:lnTo>
                  <a:pt x="12192000" y="1379807"/>
                </a:lnTo>
                <a:lnTo>
                  <a:pt x="12174560" y="1399879"/>
                </a:lnTo>
                <a:cubicBezTo>
                  <a:pt x="12088969" y="1491910"/>
                  <a:pt x="11976279" y="1583135"/>
                  <a:pt x="11822806" y="1616405"/>
                </a:cubicBezTo>
                <a:cubicBezTo>
                  <a:pt x="11515860" y="1682946"/>
                  <a:pt x="10953481" y="1506935"/>
                  <a:pt x="10522039" y="1577769"/>
                </a:cubicBezTo>
                <a:cubicBezTo>
                  <a:pt x="10090597" y="1648603"/>
                  <a:pt x="9663448" y="1886862"/>
                  <a:pt x="9234152" y="2041408"/>
                </a:cubicBezTo>
                <a:cubicBezTo>
                  <a:pt x="8718997" y="2037115"/>
                  <a:pt x="8014952" y="1564890"/>
                  <a:pt x="7431110" y="1552011"/>
                </a:cubicBezTo>
                <a:cubicBezTo>
                  <a:pt x="6847268" y="1539132"/>
                  <a:pt x="6267719" y="1828907"/>
                  <a:pt x="5731100" y="1964135"/>
                </a:cubicBezTo>
                <a:cubicBezTo>
                  <a:pt x="5194480" y="2099363"/>
                  <a:pt x="4756598" y="2410603"/>
                  <a:pt x="4211392" y="2363380"/>
                </a:cubicBezTo>
                <a:cubicBezTo>
                  <a:pt x="3666186" y="2316158"/>
                  <a:pt x="3071611" y="1747341"/>
                  <a:pt x="2459865" y="1680800"/>
                </a:cubicBezTo>
                <a:cubicBezTo>
                  <a:pt x="1848119" y="1614259"/>
                  <a:pt x="1008845" y="1936231"/>
                  <a:pt x="540913" y="1964135"/>
                </a:cubicBezTo>
                <a:cubicBezTo>
                  <a:pt x="365439" y="1974599"/>
                  <a:pt x="222262" y="1990195"/>
                  <a:pt x="102214" y="1994622"/>
                </a:cubicBezTo>
                <a:lnTo>
                  <a:pt x="0" y="1994713"/>
                </a:lnTo>
                <a:lnTo>
                  <a:pt x="0" y="265971"/>
                </a:lnTo>
                <a:lnTo>
                  <a:pt x="77273" y="251245"/>
                </a:lnTo>
                <a:cubicBezTo>
                  <a:pt x="356315" y="208315"/>
                  <a:pt x="704045" y="414377"/>
                  <a:pt x="1146220" y="418670"/>
                </a:cubicBezTo>
                <a:cubicBezTo>
                  <a:pt x="1588395" y="422963"/>
                  <a:pt x="2195848" y="182557"/>
                  <a:pt x="2730321" y="277002"/>
                </a:cubicBezTo>
                <a:cubicBezTo>
                  <a:pt x="3264794" y="371447"/>
                  <a:pt x="3685504" y="1000365"/>
                  <a:pt x="4353059" y="985340"/>
                </a:cubicBezTo>
                <a:cubicBezTo>
                  <a:pt x="5020614" y="970315"/>
                  <a:pt x="6027313" y="251244"/>
                  <a:pt x="6735651" y="186850"/>
                </a:cubicBezTo>
                <a:cubicBezTo>
                  <a:pt x="7443989" y="122456"/>
                  <a:pt x="8029977" y="586095"/>
                  <a:pt x="8603087" y="598974"/>
                </a:cubicBezTo>
                <a:cubicBezTo>
                  <a:pt x="9176197" y="611853"/>
                  <a:pt x="9663448" y="307053"/>
                  <a:pt x="10174310" y="264124"/>
                </a:cubicBezTo>
                <a:cubicBezTo>
                  <a:pt x="10685172" y="221194"/>
                  <a:pt x="11296918" y="401498"/>
                  <a:pt x="11668259" y="341397"/>
                </a:cubicBezTo>
                <a:cubicBezTo>
                  <a:pt x="11853929" y="311347"/>
                  <a:pt x="12006866" y="175045"/>
                  <a:pt x="12128679" y="59672"/>
                </a:cubicBezTo>
                <a:close/>
              </a:path>
            </a:pathLst>
          </a:cu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Freeform: Shape 66" hidden="1">
            <a:extLst>
              <a:ext uri="{FF2B5EF4-FFF2-40B4-BE49-F238E27FC236}">
                <a16:creationId xmlns:a16="http://schemas.microsoft.com/office/drawing/2014/main" id="{EEE25CBA-B09A-4824-A026-6ABFADC2875E}"/>
              </a:ext>
            </a:extLst>
          </p:cNvPr>
          <p:cNvSpPr/>
          <p:nvPr/>
        </p:nvSpPr>
        <p:spPr>
          <a:xfrm>
            <a:off x="0" y="0"/>
            <a:ext cx="12192001" cy="1509094"/>
          </a:xfrm>
          <a:custGeom>
            <a:avLst/>
            <a:gdLst>
              <a:gd name="connsiteX0" fmla="*/ 0 w 12192001"/>
              <a:gd name="connsiteY0" fmla="*/ 0 h 1509094"/>
              <a:gd name="connsiteX1" fmla="*/ 12192001 w 12192001"/>
              <a:gd name="connsiteY1" fmla="*/ 0 h 1509094"/>
              <a:gd name="connsiteX2" fmla="*/ 12192001 w 12192001"/>
              <a:gd name="connsiteY2" fmla="*/ 853569 h 1509094"/>
              <a:gd name="connsiteX3" fmla="*/ 12174762 w 12192001"/>
              <a:gd name="connsiteY3" fmla="*/ 870028 h 1509094"/>
              <a:gd name="connsiteX4" fmla="*/ 11011438 w 12192001"/>
              <a:gd name="connsiteY4" fmla="*/ 1378039 h 1509094"/>
              <a:gd name="connsiteX5" fmla="*/ 7675810 w 12192001"/>
              <a:gd name="connsiteY5" fmla="*/ 759854 h 1509094"/>
              <a:gd name="connsiteX6" fmla="*/ 4649274 w 12192001"/>
              <a:gd name="connsiteY6" fmla="*/ 901521 h 1509094"/>
              <a:gd name="connsiteX7" fmla="*/ 2150773 w 12192001"/>
              <a:gd name="connsiteY7" fmla="*/ 1506828 h 1509094"/>
              <a:gd name="connsiteX8" fmla="*/ 29821 w 12192001"/>
              <a:gd name="connsiteY8" fmla="*/ 807841 h 1509094"/>
              <a:gd name="connsiteX9" fmla="*/ 0 w 12192001"/>
              <a:gd name="connsiteY9" fmla="*/ 792843 h 150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1509094">
                <a:moveTo>
                  <a:pt x="0" y="0"/>
                </a:moveTo>
                <a:lnTo>
                  <a:pt x="12192001" y="0"/>
                </a:lnTo>
                <a:lnTo>
                  <a:pt x="12192001" y="853569"/>
                </a:lnTo>
                <a:lnTo>
                  <a:pt x="12174762" y="870028"/>
                </a:lnTo>
                <a:cubicBezTo>
                  <a:pt x="11941534" y="1089471"/>
                  <a:pt x="11599037" y="1368380"/>
                  <a:pt x="11011438" y="1378039"/>
                </a:cubicBezTo>
                <a:cubicBezTo>
                  <a:pt x="10227973" y="1390918"/>
                  <a:pt x="8736170" y="839274"/>
                  <a:pt x="7675810" y="759854"/>
                </a:cubicBezTo>
                <a:cubicBezTo>
                  <a:pt x="6615450" y="680434"/>
                  <a:pt x="5570113" y="777025"/>
                  <a:pt x="4649274" y="901521"/>
                </a:cubicBezTo>
                <a:cubicBezTo>
                  <a:pt x="3728435" y="1026017"/>
                  <a:pt x="2970728" y="1547611"/>
                  <a:pt x="2150773" y="1506828"/>
                </a:cubicBezTo>
                <a:cubicBezTo>
                  <a:pt x="1433313" y="1471143"/>
                  <a:pt x="730642" y="1156901"/>
                  <a:pt x="29821" y="807841"/>
                </a:cubicBezTo>
                <a:lnTo>
                  <a:pt x="0" y="792843"/>
                </a:lnTo>
                <a:close/>
              </a:path>
            </a:pathLst>
          </a:cu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5" name="Rectangle 184">
            <a:extLst>
              <a:ext uri="{FF2B5EF4-FFF2-40B4-BE49-F238E27FC236}">
                <a16:creationId xmlns:a16="http://schemas.microsoft.com/office/drawing/2014/main" id="{1D0E5ED6-06C8-4869-AC14-704E1E1B3488}"/>
              </a:ext>
            </a:extLst>
          </p:cNvPr>
          <p:cNvSpPr/>
          <p:nvPr/>
        </p:nvSpPr>
        <p:spPr>
          <a:xfrm>
            <a:off x="0" y="6444343"/>
            <a:ext cx="12192000" cy="413657"/>
          </a:xfrm>
          <a:prstGeom prst="rect">
            <a:avLst/>
          </a:pr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8036371D-435F-4382-8626-53FCE77DFF1F}"/>
              </a:ext>
            </a:extLst>
          </p:cNvPr>
          <p:cNvSpPr/>
          <p:nvPr/>
        </p:nvSpPr>
        <p:spPr>
          <a:xfrm>
            <a:off x="586562" y="6507171"/>
            <a:ext cx="2442973" cy="288000"/>
          </a:xfrm>
          <a:prstGeom prst="roundRect">
            <a:avLst>
              <a:gd name="adj" fmla="val 43184"/>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2" name="Group 211">
            <a:extLst>
              <a:ext uri="{FF2B5EF4-FFF2-40B4-BE49-F238E27FC236}">
                <a16:creationId xmlns:a16="http://schemas.microsoft.com/office/drawing/2014/main" id="{6061F70D-F994-4F6E-9D4E-92121039A3DD}"/>
              </a:ext>
            </a:extLst>
          </p:cNvPr>
          <p:cNvGrpSpPr/>
          <p:nvPr/>
        </p:nvGrpSpPr>
        <p:grpSpPr>
          <a:xfrm>
            <a:off x="2854960" y="-76652"/>
            <a:ext cx="5984240" cy="1301555"/>
            <a:chOff x="1175655" y="-4138"/>
            <a:chExt cx="9840690" cy="2009201"/>
          </a:xfrm>
        </p:grpSpPr>
        <p:grpSp>
          <p:nvGrpSpPr>
            <p:cNvPr id="213" name="Group 212">
              <a:extLst>
                <a:ext uri="{FF2B5EF4-FFF2-40B4-BE49-F238E27FC236}">
                  <a16:creationId xmlns:a16="http://schemas.microsoft.com/office/drawing/2014/main" id="{72EAB790-08BF-4C5C-9B76-8CF1B57503C2}"/>
                </a:ext>
              </a:extLst>
            </p:cNvPr>
            <p:cNvGrpSpPr/>
            <p:nvPr/>
          </p:nvGrpSpPr>
          <p:grpSpPr>
            <a:xfrm>
              <a:off x="1175655" y="706557"/>
              <a:ext cx="9840690" cy="1298506"/>
              <a:chOff x="1175655" y="706557"/>
              <a:chExt cx="9840690" cy="1298506"/>
            </a:xfrm>
          </p:grpSpPr>
          <p:grpSp>
            <p:nvGrpSpPr>
              <p:cNvPr id="216" name="Group 215">
                <a:extLst>
                  <a:ext uri="{FF2B5EF4-FFF2-40B4-BE49-F238E27FC236}">
                    <a16:creationId xmlns:a16="http://schemas.microsoft.com/office/drawing/2014/main" id="{51C6C6D3-FC2E-414E-AF44-C24A83A5AE00}"/>
                  </a:ext>
                </a:extLst>
              </p:cNvPr>
              <p:cNvGrpSpPr/>
              <p:nvPr/>
            </p:nvGrpSpPr>
            <p:grpSpPr>
              <a:xfrm>
                <a:off x="1175655" y="706557"/>
                <a:ext cx="9840690" cy="1298506"/>
                <a:chOff x="1175655" y="706557"/>
                <a:chExt cx="9840690" cy="1298506"/>
              </a:xfrm>
            </p:grpSpPr>
            <p:sp>
              <p:nvSpPr>
                <p:cNvPr id="218" name="Rectangle: Rounded Corners 217">
                  <a:extLst>
                    <a:ext uri="{FF2B5EF4-FFF2-40B4-BE49-F238E27FC236}">
                      <a16:creationId xmlns:a16="http://schemas.microsoft.com/office/drawing/2014/main" id="{77B5B822-C0FA-4127-ABE3-4172027B5394}"/>
                    </a:ext>
                  </a:extLst>
                </p:cNvPr>
                <p:cNvSpPr/>
                <p:nvPr/>
              </p:nvSpPr>
              <p:spPr>
                <a:xfrm>
                  <a:off x="1175655" y="706557"/>
                  <a:ext cx="9840690" cy="1298506"/>
                </a:xfrm>
                <a:prstGeom prst="roundRect">
                  <a:avLst>
                    <a:gd name="adj" fmla="val 26727"/>
                  </a:avLst>
                </a:prstGeom>
                <a:solidFill>
                  <a:srgbClr val="BCB2AA"/>
                </a:solidFill>
                <a:ln w="38100">
                  <a:solidFill>
                    <a:srgbClr val="5F5A6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19" name="Rectangle: Rounded Corners 218">
                  <a:extLst>
                    <a:ext uri="{FF2B5EF4-FFF2-40B4-BE49-F238E27FC236}">
                      <a16:creationId xmlns:a16="http://schemas.microsoft.com/office/drawing/2014/main" id="{D046F61C-45E1-4529-8592-81ADBDC60DD1}"/>
                    </a:ext>
                  </a:extLst>
                </p:cNvPr>
                <p:cNvSpPr/>
                <p:nvPr/>
              </p:nvSpPr>
              <p:spPr>
                <a:xfrm>
                  <a:off x="1386068" y="810543"/>
                  <a:ext cx="9510401" cy="1103382"/>
                </a:xfrm>
                <a:prstGeom prst="roundRect">
                  <a:avLst>
                    <a:gd name="adj" fmla="val 26727"/>
                  </a:avLst>
                </a:prstGeom>
                <a:noFill/>
                <a:ln w="38100">
                  <a:solidFill>
                    <a:srgbClr val="5F5A6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217" name="TextBox 216">
                <a:extLst>
                  <a:ext uri="{FF2B5EF4-FFF2-40B4-BE49-F238E27FC236}">
                    <a16:creationId xmlns:a16="http://schemas.microsoft.com/office/drawing/2014/main" id="{9B26368D-F52B-4581-98A9-DD76DFCCB273}"/>
                  </a:ext>
                </a:extLst>
              </p:cNvPr>
              <p:cNvSpPr txBox="1"/>
              <p:nvPr/>
            </p:nvSpPr>
            <p:spPr>
              <a:xfrm>
                <a:off x="1295529" y="749419"/>
                <a:ext cx="9600936" cy="1126239"/>
              </a:xfrm>
              <a:prstGeom prst="rect">
                <a:avLst/>
              </a:prstGeom>
              <a:noFill/>
            </p:spPr>
            <p:txBody>
              <a:bodyPr wrap="square" rtlCol="0">
                <a:spAutoFit/>
              </a:bodyPr>
              <a:lstStyle/>
              <a:p>
                <a:pPr algn="ctr"/>
                <a:r>
                  <a:rPr lang="en-US" sz="4400" spc="600" dirty="0">
                    <a:ln w="28575">
                      <a:solidFill>
                        <a:schemeClr val="tx1"/>
                      </a:solidFill>
                    </a:ln>
                    <a:solidFill>
                      <a:srgbClr val="8C7D78"/>
                    </a:solidFill>
                    <a:effectLst>
                      <a:outerShdw dist="63500" dir="2700000" algn="tl" rotWithShape="0">
                        <a:srgbClr val="E7E6E6"/>
                      </a:outerShdw>
                    </a:effectLst>
                    <a:latin typeface="UTM Brewers KT" panose="02040603050506020204" pitchFamily="18" charset="0"/>
                  </a:rPr>
                  <a:t>TOÁN 4</a:t>
                </a:r>
              </a:p>
            </p:txBody>
          </p:sp>
        </p:grpSp>
        <p:sp>
          <p:nvSpPr>
            <p:cNvPr id="214" name="Rectangle: Rounded Corners 213">
              <a:extLst>
                <a:ext uri="{FF2B5EF4-FFF2-40B4-BE49-F238E27FC236}">
                  <a16:creationId xmlns:a16="http://schemas.microsoft.com/office/drawing/2014/main" id="{6361E83B-CD8E-499A-A49D-9813E548223F}"/>
                </a:ext>
              </a:extLst>
            </p:cNvPr>
            <p:cNvSpPr/>
            <p:nvPr/>
          </p:nvSpPr>
          <p:spPr>
            <a:xfrm>
              <a:off x="10018659" y="-3607"/>
              <a:ext cx="90538" cy="713475"/>
            </a:xfrm>
            <a:prstGeom prst="roundRect">
              <a:avLst>
                <a:gd name="adj" fmla="val 0"/>
              </a:avLst>
            </a:prstGeom>
            <a:solidFill>
              <a:srgbClr val="5F5A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15" name="Rectangle: Rounded Corners 214">
              <a:extLst>
                <a:ext uri="{FF2B5EF4-FFF2-40B4-BE49-F238E27FC236}">
                  <a16:creationId xmlns:a16="http://schemas.microsoft.com/office/drawing/2014/main" id="{8881551D-7C96-4D7F-A425-A43C769F0F61}"/>
                </a:ext>
              </a:extLst>
            </p:cNvPr>
            <p:cNvSpPr/>
            <p:nvPr/>
          </p:nvSpPr>
          <p:spPr>
            <a:xfrm>
              <a:off x="1981388" y="-4138"/>
              <a:ext cx="90538" cy="713475"/>
            </a:xfrm>
            <a:prstGeom prst="roundRect">
              <a:avLst>
                <a:gd name="adj" fmla="val 0"/>
              </a:avLst>
            </a:prstGeom>
            <a:solidFill>
              <a:srgbClr val="5F5A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220" name="Group 219">
            <a:extLst>
              <a:ext uri="{FF2B5EF4-FFF2-40B4-BE49-F238E27FC236}">
                <a16:creationId xmlns:a16="http://schemas.microsoft.com/office/drawing/2014/main" id="{E0F5B57D-C324-43CD-8D54-5D0C8EB3C27B}"/>
              </a:ext>
            </a:extLst>
          </p:cNvPr>
          <p:cNvGrpSpPr/>
          <p:nvPr/>
        </p:nvGrpSpPr>
        <p:grpSpPr>
          <a:xfrm>
            <a:off x="539047" y="1664986"/>
            <a:ext cx="11113906" cy="4484258"/>
            <a:chOff x="2774230" y="1838083"/>
            <a:chExt cx="8300170" cy="3714941"/>
          </a:xfrm>
        </p:grpSpPr>
        <p:sp>
          <p:nvSpPr>
            <p:cNvPr id="210" name="Rectangle: Rounded Corners 209">
              <a:extLst>
                <a:ext uri="{FF2B5EF4-FFF2-40B4-BE49-F238E27FC236}">
                  <a16:creationId xmlns:a16="http://schemas.microsoft.com/office/drawing/2014/main" id="{0929EA16-FDB3-4100-95B4-9409676AB4B0}"/>
                </a:ext>
              </a:extLst>
            </p:cNvPr>
            <p:cNvSpPr/>
            <p:nvPr/>
          </p:nvSpPr>
          <p:spPr>
            <a:xfrm>
              <a:off x="2774230" y="1838083"/>
              <a:ext cx="8300170" cy="3714941"/>
            </a:xfrm>
            <a:prstGeom prst="roundRect">
              <a:avLst>
                <a:gd name="adj" fmla="val 9472"/>
              </a:avLst>
            </a:prstGeom>
            <a:solidFill>
              <a:srgbClr val="BCB2AA"/>
            </a:solidFill>
            <a:ln w="38100">
              <a:solidFill>
                <a:srgbClr val="5F5A6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Rounded Corners 210">
              <a:extLst>
                <a:ext uri="{FF2B5EF4-FFF2-40B4-BE49-F238E27FC236}">
                  <a16:creationId xmlns:a16="http://schemas.microsoft.com/office/drawing/2014/main" id="{67EA27DA-EFBB-4445-898C-400E95A95810}"/>
                </a:ext>
              </a:extLst>
            </p:cNvPr>
            <p:cNvSpPr/>
            <p:nvPr/>
          </p:nvSpPr>
          <p:spPr>
            <a:xfrm>
              <a:off x="2959002" y="1997022"/>
              <a:ext cx="7941227" cy="3397061"/>
            </a:xfrm>
            <a:prstGeom prst="roundRect">
              <a:avLst>
                <a:gd name="adj" fmla="val 6551"/>
              </a:avLst>
            </a:prstGeom>
            <a:noFill/>
            <a:ln w="38100">
              <a:solidFill>
                <a:srgbClr val="5F5A6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2526CC5C-101E-4791-BFCE-5298CC4BCC69}"/>
              </a:ext>
            </a:extLst>
          </p:cNvPr>
          <p:cNvGrpSpPr/>
          <p:nvPr/>
        </p:nvGrpSpPr>
        <p:grpSpPr>
          <a:xfrm>
            <a:off x="-1348375" y="348512"/>
            <a:ext cx="1110402" cy="786860"/>
            <a:chOff x="409305" y="337999"/>
            <a:chExt cx="1285800" cy="911152"/>
          </a:xfrm>
        </p:grpSpPr>
        <p:sp>
          <p:nvSpPr>
            <p:cNvPr id="48" name="Freeform: Shape 47">
              <a:extLst>
                <a:ext uri="{FF2B5EF4-FFF2-40B4-BE49-F238E27FC236}">
                  <a16:creationId xmlns:a16="http://schemas.microsoft.com/office/drawing/2014/main" id="{5B045BDA-D19B-4CD8-A6BD-FB8BBE80BAC0}"/>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hlinkClick r:id="rId3" action="ppaction://hlinksldjump"/>
              <a:extLst>
                <a:ext uri="{FF2B5EF4-FFF2-40B4-BE49-F238E27FC236}">
                  <a16:creationId xmlns:a16="http://schemas.microsoft.com/office/drawing/2014/main" id="{823B790D-7AB2-4309-9597-204E6684F421}"/>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0" name="Group 49">
            <a:extLst>
              <a:ext uri="{FF2B5EF4-FFF2-40B4-BE49-F238E27FC236}">
                <a16:creationId xmlns:a16="http://schemas.microsoft.com/office/drawing/2014/main" id="{42B691B0-5FEE-41C7-812A-9D430F48234A}"/>
              </a:ext>
            </a:extLst>
          </p:cNvPr>
          <p:cNvGrpSpPr/>
          <p:nvPr/>
        </p:nvGrpSpPr>
        <p:grpSpPr>
          <a:xfrm>
            <a:off x="-1349057" y="1534713"/>
            <a:ext cx="1110402" cy="786860"/>
            <a:chOff x="409305" y="337999"/>
            <a:chExt cx="1285800" cy="911152"/>
          </a:xfrm>
        </p:grpSpPr>
        <p:sp>
          <p:nvSpPr>
            <p:cNvPr id="51" name="Freeform: Shape 50">
              <a:extLst>
                <a:ext uri="{FF2B5EF4-FFF2-40B4-BE49-F238E27FC236}">
                  <a16:creationId xmlns:a16="http://schemas.microsoft.com/office/drawing/2014/main" id="{E302485C-0C31-4CCE-96D3-3FDA17856A5D}"/>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Shape 51">
              <a:hlinkClick r:id="rId4" action="ppaction://hlinksldjump"/>
              <a:extLst>
                <a:ext uri="{FF2B5EF4-FFF2-40B4-BE49-F238E27FC236}">
                  <a16:creationId xmlns:a16="http://schemas.microsoft.com/office/drawing/2014/main" id="{2D802202-5CD2-419F-9023-72B4B1654B31}"/>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4BE8A435-10A9-4E1B-BFBD-838EE91370B8}"/>
              </a:ext>
            </a:extLst>
          </p:cNvPr>
          <p:cNvGrpSpPr/>
          <p:nvPr/>
        </p:nvGrpSpPr>
        <p:grpSpPr>
          <a:xfrm>
            <a:off x="-1349739" y="2720914"/>
            <a:ext cx="1110402" cy="786860"/>
            <a:chOff x="409305" y="337999"/>
            <a:chExt cx="1285800" cy="911152"/>
          </a:xfrm>
        </p:grpSpPr>
        <p:sp>
          <p:nvSpPr>
            <p:cNvPr id="54" name="Freeform: Shape 53">
              <a:extLst>
                <a:ext uri="{FF2B5EF4-FFF2-40B4-BE49-F238E27FC236}">
                  <a16:creationId xmlns:a16="http://schemas.microsoft.com/office/drawing/2014/main" id="{6F92E371-A62B-471A-B8D4-84C5F3F3BC57}"/>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Freeform: Shape 54">
              <a:hlinkClick r:id="rId5" action="ppaction://hlinksldjump"/>
              <a:extLst>
                <a:ext uri="{FF2B5EF4-FFF2-40B4-BE49-F238E27FC236}">
                  <a16:creationId xmlns:a16="http://schemas.microsoft.com/office/drawing/2014/main" id="{DE2733EE-7DF5-4D72-8934-E7081EBF6A15}"/>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07FC74E6-00DD-4CDB-954C-0B303DC0FCE5}"/>
              </a:ext>
            </a:extLst>
          </p:cNvPr>
          <p:cNvGrpSpPr/>
          <p:nvPr/>
        </p:nvGrpSpPr>
        <p:grpSpPr>
          <a:xfrm>
            <a:off x="-1350421" y="3907115"/>
            <a:ext cx="1110402" cy="786860"/>
            <a:chOff x="409305" y="337999"/>
            <a:chExt cx="1285800" cy="911152"/>
          </a:xfrm>
        </p:grpSpPr>
        <p:sp>
          <p:nvSpPr>
            <p:cNvPr id="57" name="Freeform: Shape 56">
              <a:extLst>
                <a:ext uri="{FF2B5EF4-FFF2-40B4-BE49-F238E27FC236}">
                  <a16:creationId xmlns:a16="http://schemas.microsoft.com/office/drawing/2014/main" id="{8768CD88-E29B-4ACB-BFDA-4F95D98B6E03}"/>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hlinkClick r:id="rId6" action="ppaction://hlinksldjump"/>
              <a:extLst>
                <a:ext uri="{FF2B5EF4-FFF2-40B4-BE49-F238E27FC236}">
                  <a16:creationId xmlns:a16="http://schemas.microsoft.com/office/drawing/2014/main" id="{D89C7150-85F5-45C7-A121-459BB241F9DD}"/>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8C226B59-4810-472F-930C-A3E51EBD5C31}"/>
              </a:ext>
            </a:extLst>
          </p:cNvPr>
          <p:cNvGrpSpPr/>
          <p:nvPr/>
        </p:nvGrpSpPr>
        <p:grpSpPr>
          <a:xfrm>
            <a:off x="-1351103" y="5093316"/>
            <a:ext cx="1110402" cy="786860"/>
            <a:chOff x="409305" y="337999"/>
            <a:chExt cx="1285800" cy="911152"/>
          </a:xfrm>
        </p:grpSpPr>
        <p:sp>
          <p:nvSpPr>
            <p:cNvPr id="60" name="Freeform: Shape 59">
              <a:extLst>
                <a:ext uri="{FF2B5EF4-FFF2-40B4-BE49-F238E27FC236}">
                  <a16:creationId xmlns:a16="http://schemas.microsoft.com/office/drawing/2014/main" id="{A3FC915A-2DEF-449C-81E6-E08ABF418BDE}"/>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Shape 60">
              <a:hlinkClick r:id="rId7" action="ppaction://hlinksldjump"/>
              <a:extLst>
                <a:ext uri="{FF2B5EF4-FFF2-40B4-BE49-F238E27FC236}">
                  <a16:creationId xmlns:a16="http://schemas.microsoft.com/office/drawing/2014/main" id="{6427C4A7-2F09-4D66-9E2A-38275E21A701}"/>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26" name="Graphic 25" descr="Magnifying glass">
            <a:extLst>
              <a:ext uri="{FF2B5EF4-FFF2-40B4-BE49-F238E27FC236}">
                <a16:creationId xmlns:a16="http://schemas.microsoft.com/office/drawing/2014/main" id="{F42DCAAA-27CC-4B2D-B144-BDD57968E528}"/>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flipH="1">
            <a:off x="682323" y="6520001"/>
            <a:ext cx="253795" cy="253795"/>
          </a:xfrm>
          <a:prstGeom prst="rect">
            <a:avLst/>
          </a:prstGeom>
        </p:spPr>
      </p:pic>
      <p:pic>
        <p:nvPicPr>
          <p:cNvPr id="30" name="Graphic 29" descr="Volume">
            <a:extLst>
              <a:ext uri="{FF2B5EF4-FFF2-40B4-BE49-F238E27FC236}">
                <a16:creationId xmlns:a16="http://schemas.microsoft.com/office/drawing/2014/main" id="{F9C34723-5595-4999-B633-ECD49695E8A3}"/>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11696307" y="6452877"/>
            <a:ext cx="379518" cy="379518"/>
          </a:xfrm>
          <a:prstGeom prst="rect">
            <a:avLst/>
          </a:prstGeom>
        </p:spPr>
      </p:pic>
      <p:pic>
        <p:nvPicPr>
          <p:cNvPr id="32" name="Graphic 31" descr="Wireless">
            <a:extLst>
              <a:ext uri="{FF2B5EF4-FFF2-40B4-BE49-F238E27FC236}">
                <a16:creationId xmlns:a16="http://schemas.microsoft.com/office/drawing/2014/main" id="{0D156291-8347-46E7-AAE9-71FD5D697DCF}"/>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 xmlns:asvg="http://schemas.microsoft.com/office/drawing/2016/SVG/main" r:embed="rId13"/>
              </a:ext>
            </a:extLst>
          </a:blip>
          <a:stretch>
            <a:fillRect/>
          </a:stretch>
        </p:blipFill>
        <p:spPr>
          <a:xfrm>
            <a:off x="11214423" y="6452877"/>
            <a:ext cx="379518" cy="379518"/>
          </a:xfrm>
          <a:prstGeom prst="rect">
            <a:avLst/>
          </a:prstGeom>
        </p:spPr>
      </p:pic>
      <p:pic>
        <p:nvPicPr>
          <p:cNvPr id="34" name="Graphic 33" descr="Battery charging">
            <a:extLst>
              <a:ext uri="{FF2B5EF4-FFF2-40B4-BE49-F238E27FC236}">
                <a16:creationId xmlns:a16="http://schemas.microsoft.com/office/drawing/2014/main" id="{BD9726B2-2B57-4B7C-8469-D72A7ED2FB0C}"/>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 xmlns:asvg="http://schemas.microsoft.com/office/drawing/2016/SVG/main" r:embed="rId15"/>
              </a:ext>
            </a:extLst>
          </a:blip>
          <a:stretch>
            <a:fillRect/>
          </a:stretch>
        </p:blipFill>
        <p:spPr>
          <a:xfrm>
            <a:off x="10746691" y="6452877"/>
            <a:ext cx="379518" cy="379518"/>
          </a:xfrm>
          <a:prstGeom prst="rect">
            <a:avLst/>
          </a:prstGeom>
        </p:spPr>
      </p:pic>
      <p:pic>
        <p:nvPicPr>
          <p:cNvPr id="36" name="Graphic 35" descr="Power">
            <a:hlinkClick r:id="rId16" action="ppaction://hlinksldjump"/>
            <a:extLst>
              <a:ext uri="{FF2B5EF4-FFF2-40B4-BE49-F238E27FC236}">
                <a16:creationId xmlns:a16="http://schemas.microsoft.com/office/drawing/2014/main" id="{06734521-D4D5-46A0-AABE-C50D984128E6}"/>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 xmlns:asvg="http://schemas.microsoft.com/office/drawing/2016/SVG/main" r:embed="rId18"/>
              </a:ext>
            </a:extLst>
          </a:blip>
          <a:stretch>
            <a:fillRect/>
          </a:stretch>
        </p:blipFill>
        <p:spPr>
          <a:xfrm>
            <a:off x="119496" y="6452877"/>
            <a:ext cx="379518" cy="379518"/>
          </a:xfrm>
          <a:prstGeom prst="rect">
            <a:avLst/>
          </a:prstGeom>
        </p:spPr>
      </p:pic>
      <p:pic>
        <p:nvPicPr>
          <p:cNvPr id="5" name="Picture 4">
            <a:extLst>
              <a:ext uri="{FF2B5EF4-FFF2-40B4-BE49-F238E27FC236}">
                <a16:creationId xmlns:a16="http://schemas.microsoft.com/office/drawing/2014/main" id="{A3A86708-7003-40F2-B864-9CF6176A138A}"/>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287320" y="523134"/>
            <a:ext cx="2616200" cy="2616200"/>
          </a:xfrm>
          <a:prstGeom prst="rect">
            <a:avLst/>
          </a:prstGeom>
        </p:spPr>
      </p:pic>
      <p:pic>
        <p:nvPicPr>
          <p:cNvPr id="8" name="Picture 7">
            <a:extLst>
              <a:ext uri="{FF2B5EF4-FFF2-40B4-BE49-F238E27FC236}">
                <a16:creationId xmlns:a16="http://schemas.microsoft.com/office/drawing/2014/main" id="{08CE2766-BE32-45D7-B69E-9826EF16246F}"/>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541130" y="4156339"/>
            <a:ext cx="2589343" cy="2184758"/>
          </a:xfrm>
          <a:prstGeom prst="rect">
            <a:avLst/>
          </a:prstGeom>
        </p:spPr>
      </p:pic>
      <p:pic>
        <p:nvPicPr>
          <p:cNvPr id="10" name="Picture 9">
            <a:extLst>
              <a:ext uri="{FF2B5EF4-FFF2-40B4-BE49-F238E27FC236}">
                <a16:creationId xmlns:a16="http://schemas.microsoft.com/office/drawing/2014/main" id="{18705B4A-6B59-400E-A21F-77AC228919D3}"/>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62176" y="626020"/>
            <a:ext cx="3130859" cy="3130859"/>
          </a:xfrm>
          <a:prstGeom prst="rect">
            <a:avLst/>
          </a:prstGeom>
        </p:spPr>
      </p:pic>
      <p:pic>
        <p:nvPicPr>
          <p:cNvPr id="12" name="Picture 11">
            <a:extLst>
              <a:ext uri="{FF2B5EF4-FFF2-40B4-BE49-F238E27FC236}">
                <a16:creationId xmlns:a16="http://schemas.microsoft.com/office/drawing/2014/main" id="{36202479-3B47-4541-870B-97949A2F7B89}"/>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08936" y="3902697"/>
            <a:ext cx="2438400" cy="2438400"/>
          </a:xfrm>
          <a:prstGeom prst="rect">
            <a:avLst/>
          </a:prstGeom>
        </p:spPr>
      </p:pic>
      <p:sp>
        <p:nvSpPr>
          <p:cNvPr id="46" name="TextBox 45">
            <a:extLst>
              <a:ext uri="{FF2B5EF4-FFF2-40B4-BE49-F238E27FC236}">
                <a16:creationId xmlns:a16="http://schemas.microsoft.com/office/drawing/2014/main" id="{B7A2B490-54AA-401C-9516-B1D45DE15293}"/>
              </a:ext>
            </a:extLst>
          </p:cNvPr>
          <p:cNvSpPr txBox="1"/>
          <p:nvPr/>
        </p:nvSpPr>
        <p:spPr>
          <a:xfrm>
            <a:off x="638529" y="2149006"/>
            <a:ext cx="11139707" cy="3139321"/>
          </a:xfrm>
          <a:prstGeom prst="rect">
            <a:avLst/>
          </a:prstGeom>
          <a:noFill/>
        </p:spPr>
        <p:txBody>
          <a:bodyPr wrap="square" rtlCol="0">
            <a:spAutoFit/>
          </a:bodyPr>
          <a:lstStyle/>
          <a:p>
            <a:pPr algn="ctr"/>
            <a:r>
              <a:rPr lang="en-US" sz="6600" spc="600" dirty="0">
                <a:ln w="28575">
                  <a:solidFill>
                    <a:schemeClr val="tx1"/>
                  </a:solidFill>
                </a:ln>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effectLst>
                  <a:outerShdw dist="63500" dir="2700000" algn="tl" rotWithShape="0">
                    <a:srgbClr val="E7E6E6"/>
                  </a:outerShdw>
                </a:effectLst>
                <a:latin typeface="UTM Thanh Nhac TL" panose="02040603050506020204" pitchFamily="18" charset="0"/>
              </a:rPr>
              <a:t>ÔN TẬP </a:t>
            </a:r>
          </a:p>
          <a:p>
            <a:pPr algn="ctr"/>
            <a:r>
              <a:rPr lang="en-US" sz="6600" spc="600" dirty="0">
                <a:ln w="28575">
                  <a:solidFill>
                    <a:schemeClr val="tx1"/>
                  </a:solidFill>
                </a:ln>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effectLst>
                  <a:outerShdw dist="63500" dir="2700000" algn="tl" rotWithShape="0">
                    <a:srgbClr val="E7E6E6"/>
                  </a:outerShdw>
                </a:effectLst>
                <a:latin typeface="UTM Thanh Nhac TL" panose="02040603050506020204" pitchFamily="18" charset="0"/>
              </a:rPr>
              <a:t>VỀ PHÉP TÍNH VỚI SỐ TỰ NHIÊN</a:t>
            </a:r>
          </a:p>
        </p:txBody>
      </p:sp>
      <p:sp>
        <p:nvSpPr>
          <p:cNvPr id="43" name="TextBox 42">
            <a:extLst>
              <a:ext uri="{FF2B5EF4-FFF2-40B4-BE49-F238E27FC236}">
                <a16:creationId xmlns:a16="http://schemas.microsoft.com/office/drawing/2014/main" id="{895D5CB8-5B47-4FE6-BC5A-0B7233193582}"/>
              </a:ext>
            </a:extLst>
          </p:cNvPr>
          <p:cNvSpPr txBox="1"/>
          <p:nvPr/>
        </p:nvSpPr>
        <p:spPr>
          <a:xfrm>
            <a:off x="3097019" y="6466505"/>
            <a:ext cx="933461" cy="369332"/>
          </a:xfrm>
          <a:prstGeom prst="rect">
            <a:avLst/>
          </a:prstGeom>
          <a:noFill/>
        </p:spPr>
        <p:txBody>
          <a:bodyPr wrap="none" rtlCol="0">
            <a:spAutoFit/>
            <a:scene3d>
              <a:camera prst="perspectiveFront"/>
              <a:lightRig rig="threePt" dir="t"/>
            </a:scene3d>
          </a:bodyPr>
          <a:lstStyle/>
          <a:p>
            <a:r>
              <a:rPr lang="en-US" b="1" spc="50" dirty="0">
                <a:ln w="0"/>
                <a:solidFill>
                  <a:schemeClr val="bg1"/>
                </a:solidFill>
                <a:effectLst>
                  <a:innerShdw blurRad="63500" dist="50800" dir="13500000">
                    <a:srgbClr val="000000">
                      <a:alpha val="50000"/>
                    </a:srgbClr>
                  </a:innerShdw>
                </a:effectLst>
                <a:latin typeface="UVN Bach Dang Nang" panose="02070803090706020303" pitchFamily="18" charset="0"/>
              </a:rPr>
              <a:t>KTUTS</a:t>
            </a:r>
          </a:p>
        </p:txBody>
      </p:sp>
    </p:spTree>
    <p:extLst>
      <p:ext uri="{BB962C8B-B14F-4D97-AF65-F5344CB8AC3E}">
        <p14:creationId xmlns:p14="http://schemas.microsoft.com/office/powerpoint/2010/main" val="2523890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12"/>
                                        </p:tgtEl>
                                        <p:attrNameLst>
                                          <p:attrName>style.visibility</p:attrName>
                                        </p:attrNameLst>
                                      </p:cBhvr>
                                      <p:to>
                                        <p:strVal val="visible"/>
                                      </p:to>
                                    </p:set>
                                    <p:animEffect transition="in" filter="fade">
                                      <p:cBhvr>
                                        <p:cTn id="7" dur="1000"/>
                                        <p:tgtEl>
                                          <p:spTgt spid="212"/>
                                        </p:tgtEl>
                                      </p:cBhvr>
                                    </p:animEffect>
                                    <p:anim calcmode="lin" valueType="num">
                                      <p:cBhvr>
                                        <p:cTn id="8" dur="1000" fill="hold"/>
                                        <p:tgtEl>
                                          <p:spTgt spid="212"/>
                                        </p:tgtEl>
                                        <p:attrNameLst>
                                          <p:attrName>ppt_x</p:attrName>
                                        </p:attrNameLst>
                                      </p:cBhvr>
                                      <p:tavLst>
                                        <p:tav tm="0">
                                          <p:val>
                                            <p:strVal val="#ppt_x"/>
                                          </p:val>
                                        </p:tav>
                                        <p:tav tm="100000">
                                          <p:val>
                                            <p:strVal val="#ppt_x"/>
                                          </p:val>
                                        </p:tav>
                                      </p:tavLst>
                                    </p:anim>
                                    <p:anim calcmode="lin" valueType="num">
                                      <p:cBhvr>
                                        <p:cTn id="9" dur="1000" fill="hold"/>
                                        <p:tgtEl>
                                          <p:spTgt spid="2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20"/>
                                        </p:tgtEl>
                                        <p:attrNameLst>
                                          <p:attrName>style.visibility</p:attrName>
                                        </p:attrNameLst>
                                      </p:cBhvr>
                                      <p:to>
                                        <p:strVal val="visible"/>
                                      </p:to>
                                    </p:set>
                                    <p:anim calcmode="lin" valueType="num">
                                      <p:cBhvr>
                                        <p:cTn id="13" dur="500" fill="hold"/>
                                        <p:tgtEl>
                                          <p:spTgt spid="220"/>
                                        </p:tgtEl>
                                        <p:attrNameLst>
                                          <p:attrName>ppt_w</p:attrName>
                                        </p:attrNameLst>
                                      </p:cBhvr>
                                      <p:tavLst>
                                        <p:tav tm="0">
                                          <p:val>
                                            <p:fltVal val="0"/>
                                          </p:val>
                                        </p:tav>
                                        <p:tav tm="100000">
                                          <p:val>
                                            <p:strVal val="#ppt_w"/>
                                          </p:val>
                                        </p:tav>
                                      </p:tavLst>
                                    </p:anim>
                                    <p:anim calcmode="lin" valueType="num">
                                      <p:cBhvr>
                                        <p:cTn id="14" dur="500" fill="hold"/>
                                        <p:tgtEl>
                                          <p:spTgt spid="220"/>
                                        </p:tgtEl>
                                        <p:attrNameLst>
                                          <p:attrName>ppt_h</p:attrName>
                                        </p:attrNameLst>
                                      </p:cBhvr>
                                      <p:tavLst>
                                        <p:tav tm="0">
                                          <p:val>
                                            <p:fltVal val="0"/>
                                          </p:val>
                                        </p:tav>
                                        <p:tav tm="100000">
                                          <p:val>
                                            <p:strVal val="#ppt_h"/>
                                          </p:val>
                                        </p:tav>
                                      </p:tavLst>
                                    </p:anim>
                                    <p:animEffect transition="in" filter="fade">
                                      <p:cBhvr>
                                        <p:cTn id="15" dur="500"/>
                                        <p:tgtEl>
                                          <p:spTgt spid="220"/>
                                        </p:tgtEl>
                                      </p:cBhvr>
                                    </p:animEffect>
                                  </p:childTnLst>
                                </p:cTn>
                              </p:par>
                            </p:childTnLst>
                          </p:cTn>
                        </p:par>
                        <p:par>
                          <p:cTn id="16" fill="hold">
                            <p:stCondLst>
                              <p:cond delay="1500"/>
                            </p:stCondLst>
                            <p:childTnLst>
                              <p:par>
                                <p:cTn id="17" presetID="45"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ppt_w</p:attrName>
                                        </p:attrNameLst>
                                      </p:cBhvr>
                                      <p:tavLst>
                                        <p:tav tm="0" fmla="#ppt_w*sin(2.5*pi*$)">
                                          <p:val>
                                            <p:fltVal val="0"/>
                                          </p:val>
                                        </p:tav>
                                        <p:tav tm="100000">
                                          <p:val>
                                            <p:fltVal val="1"/>
                                          </p:val>
                                        </p:tav>
                                      </p:tavLst>
                                    </p:anim>
                                    <p:anim calcmode="lin" valueType="num">
                                      <p:cBhvr>
                                        <p:cTn id="21" dur="1000" fill="hold"/>
                                        <p:tgtEl>
                                          <p:spTgt spid="10"/>
                                        </p:tgtEl>
                                        <p:attrNameLst>
                                          <p:attrName>ppt_h</p:attrName>
                                        </p:attrNameLst>
                                      </p:cBhvr>
                                      <p:tavLst>
                                        <p:tav tm="0">
                                          <p:val>
                                            <p:strVal val="#ppt_h"/>
                                          </p:val>
                                        </p:tav>
                                        <p:tav tm="100000">
                                          <p:val>
                                            <p:strVal val="#ppt_h"/>
                                          </p:val>
                                        </p:tav>
                                      </p:tavLst>
                                    </p:anim>
                                  </p:childTnLst>
                                </p:cTn>
                              </p:par>
                            </p:childTnLst>
                          </p:cTn>
                        </p:par>
                        <p:par>
                          <p:cTn id="22" fill="hold">
                            <p:stCondLst>
                              <p:cond delay="2500"/>
                            </p:stCondLst>
                            <p:childTnLst>
                              <p:par>
                                <p:cTn id="23" presetID="45"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ppt_w</p:attrName>
                                        </p:attrNameLst>
                                      </p:cBhvr>
                                      <p:tavLst>
                                        <p:tav tm="0" fmla="#ppt_w*sin(2.5*pi*$)">
                                          <p:val>
                                            <p:fltVal val="0"/>
                                          </p:val>
                                        </p:tav>
                                        <p:tav tm="100000">
                                          <p:val>
                                            <p:fltVal val="1"/>
                                          </p:val>
                                        </p:tav>
                                      </p:tavLst>
                                    </p:anim>
                                    <p:anim calcmode="lin" valueType="num">
                                      <p:cBhvr>
                                        <p:cTn id="27" dur="1000" fill="hold"/>
                                        <p:tgtEl>
                                          <p:spTgt spid="5"/>
                                        </p:tgtEl>
                                        <p:attrNameLst>
                                          <p:attrName>ppt_h</p:attrName>
                                        </p:attrNameLst>
                                      </p:cBhvr>
                                      <p:tavLst>
                                        <p:tav tm="0">
                                          <p:val>
                                            <p:strVal val="#ppt_h"/>
                                          </p:val>
                                        </p:tav>
                                        <p:tav tm="100000">
                                          <p:val>
                                            <p:strVal val="#ppt_h"/>
                                          </p:val>
                                        </p:tav>
                                      </p:tavLst>
                                    </p:anim>
                                  </p:childTnLst>
                                </p:cTn>
                              </p:par>
                            </p:childTnLst>
                          </p:cTn>
                        </p:par>
                        <p:par>
                          <p:cTn id="28" fill="hold">
                            <p:stCondLst>
                              <p:cond delay="3500"/>
                            </p:stCondLst>
                            <p:childTnLst>
                              <p:par>
                                <p:cTn id="29" presetID="45"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ppt_w</p:attrName>
                                        </p:attrNameLst>
                                      </p:cBhvr>
                                      <p:tavLst>
                                        <p:tav tm="0" fmla="#ppt_w*sin(2.5*pi*$)">
                                          <p:val>
                                            <p:fltVal val="0"/>
                                          </p:val>
                                        </p:tav>
                                        <p:tav tm="100000">
                                          <p:val>
                                            <p:fltVal val="1"/>
                                          </p:val>
                                        </p:tav>
                                      </p:tavLst>
                                    </p:anim>
                                    <p:anim calcmode="lin" valueType="num">
                                      <p:cBhvr>
                                        <p:cTn id="33" dur="1000" fill="hold"/>
                                        <p:tgtEl>
                                          <p:spTgt spid="8"/>
                                        </p:tgtEl>
                                        <p:attrNameLst>
                                          <p:attrName>ppt_h</p:attrName>
                                        </p:attrNameLst>
                                      </p:cBhvr>
                                      <p:tavLst>
                                        <p:tav tm="0">
                                          <p:val>
                                            <p:strVal val="#ppt_h"/>
                                          </p:val>
                                        </p:tav>
                                        <p:tav tm="100000">
                                          <p:val>
                                            <p:strVal val="#ppt_h"/>
                                          </p:val>
                                        </p:tav>
                                      </p:tavLst>
                                    </p:anim>
                                  </p:childTnLst>
                                </p:cTn>
                              </p:par>
                            </p:childTnLst>
                          </p:cTn>
                        </p:par>
                        <p:par>
                          <p:cTn id="34" fill="hold">
                            <p:stCondLst>
                              <p:cond delay="4500"/>
                            </p:stCondLst>
                            <p:childTnLst>
                              <p:par>
                                <p:cTn id="35" presetID="2" presetClass="entr" presetSubtype="4"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par>
                          <p:cTn id="39" fill="hold">
                            <p:stCondLst>
                              <p:cond delay="5000"/>
                            </p:stCondLst>
                            <p:childTnLst>
                              <p:par>
                                <p:cTn id="40" presetID="26" presetClass="entr" presetSubtype="0" fill="hold" grpId="0" nodeType="afterEffect">
                                  <p:stCondLst>
                                    <p:cond delay="0"/>
                                  </p:stCondLst>
                                  <p:iterate type="wd">
                                    <p:tmPct val="10000"/>
                                  </p:iterate>
                                  <p:childTnLst>
                                    <p:set>
                                      <p:cBhvr>
                                        <p:cTn id="41" dur="1" fill="hold">
                                          <p:stCondLst>
                                            <p:cond delay="0"/>
                                          </p:stCondLst>
                                        </p:cTn>
                                        <p:tgtEl>
                                          <p:spTgt spid="46"/>
                                        </p:tgtEl>
                                        <p:attrNameLst>
                                          <p:attrName>style.visibility</p:attrName>
                                        </p:attrNameLst>
                                      </p:cBhvr>
                                      <p:to>
                                        <p:strVal val="visible"/>
                                      </p:to>
                                    </p:set>
                                    <p:animEffect transition="in" filter="wipe(down)">
                                      <p:cBhvr>
                                        <p:cTn id="42" dur="580">
                                          <p:stCondLst>
                                            <p:cond delay="0"/>
                                          </p:stCondLst>
                                        </p:cTn>
                                        <p:tgtEl>
                                          <p:spTgt spid="46"/>
                                        </p:tgtEl>
                                      </p:cBhvr>
                                    </p:animEffect>
                                    <p:anim calcmode="lin" valueType="num">
                                      <p:cBhvr>
                                        <p:cTn id="43"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48" dur="26">
                                          <p:stCondLst>
                                            <p:cond delay="650"/>
                                          </p:stCondLst>
                                        </p:cTn>
                                        <p:tgtEl>
                                          <p:spTgt spid="46"/>
                                        </p:tgtEl>
                                      </p:cBhvr>
                                      <p:to x="100000" y="60000"/>
                                    </p:animScale>
                                    <p:animScale>
                                      <p:cBhvr>
                                        <p:cTn id="49" dur="166" decel="50000">
                                          <p:stCondLst>
                                            <p:cond delay="676"/>
                                          </p:stCondLst>
                                        </p:cTn>
                                        <p:tgtEl>
                                          <p:spTgt spid="46"/>
                                        </p:tgtEl>
                                      </p:cBhvr>
                                      <p:to x="100000" y="100000"/>
                                    </p:animScale>
                                    <p:animScale>
                                      <p:cBhvr>
                                        <p:cTn id="50" dur="26">
                                          <p:stCondLst>
                                            <p:cond delay="1312"/>
                                          </p:stCondLst>
                                        </p:cTn>
                                        <p:tgtEl>
                                          <p:spTgt spid="46"/>
                                        </p:tgtEl>
                                      </p:cBhvr>
                                      <p:to x="100000" y="80000"/>
                                    </p:animScale>
                                    <p:animScale>
                                      <p:cBhvr>
                                        <p:cTn id="51" dur="166" decel="50000">
                                          <p:stCondLst>
                                            <p:cond delay="1338"/>
                                          </p:stCondLst>
                                        </p:cTn>
                                        <p:tgtEl>
                                          <p:spTgt spid="46"/>
                                        </p:tgtEl>
                                      </p:cBhvr>
                                      <p:to x="100000" y="100000"/>
                                    </p:animScale>
                                    <p:animScale>
                                      <p:cBhvr>
                                        <p:cTn id="52" dur="26">
                                          <p:stCondLst>
                                            <p:cond delay="1642"/>
                                          </p:stCondLst>
                                        </p:cTn>
                                        <p:tgtEl>
                                          <p:spTgt spid="46"/>
                                        </p:tgtEl>
                                      </p:cBhvr>
                                      <p:to x="100000" y="90000"/>
                                    </p:animScale>
                                    <p:animScale>
                                      <p:cBhvr>
                                        <p:cTn id="53" dur="166" decel="50000">
                                          <p:stCondLst>
                                            <p:cond delay="1668"/>
                                          </p:stCondLst>
                                        </p:cTn>
                                        <p:tgtEl>
                                          <p:spTgt spid="46"/>
                                        </p:tgtEl>
                                      </p:cBhvr>
                                      <p:to x="100000" y="100000"/>
                                    </p:animScale>
                                    <p:animScale>
                                      <p:cBhvr>
                                        <p:cTn id="54" dur="26">
                                          <p:stCondLst>
                                            <p:cond delay="1808"/>
                                          </p:stCondLst>
                                        </p:cTn>
                                        <p:tgtEl>
                                          <p:spTgt spid="46"/>
                                        </p:tgtEl>
                                      </p:cBhvr>
                                      <p:to x="100000" y="95000"/>
                                    </p:animScale>
                                    <p:animScale>
                                      <p:cBhvr>
                                        <p:cTn id="55" dur="166" decel="50000">
                                          <p:stCondLst>
                                            <p:cond delay="1834"/>
                                          </p:stCondLst>
                                        </p:cTn>
                                        <p:tgtEl>
                                          <p:spTgt spid="4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Shape 20" hidden="1">
            <a:extLst>
              <a:ext uri="{FF2B5EF4-FFF2-40B4-BE49-F238E27FC236}">
                <a16:creationId xmlns:a16="http://schemas.microsoft.com/office/drawing/2014/main" id="{DA025E05-EA74-410E-8903-E7B2EC940FF2}"/>
              </a:ext>
            </a:extLst>
          </p:cNvPr>
          <p:cNvSpPr/>
          <p:nvPr/>
        </p:nvSpPr>
        <p:spPr>
          <a:xfrm>
            <a:off x="4919731" y="5147489"/>
            <a:ext cx="7272270" cy="1433615"/>
          </a:xfrm>
          <a:custGeom>
            <a:avLst/>
            <a:gdLst>
              <a:gd name="connsiteX0" fmla="*/ 0 w 7508383"/>
              <a:gd name="connsiteY0" fmla="*/ 1433615 h 1433615"/>
              <a:gd name="connsiteX1" fmla="*/ 2498501 w 7508383"/>
              <a:gd name="connsiteY1" fmla="*/ 622246 h 1433615"/>
              <a:gd name="connsiteX2" fmla="*/ 4765183 w 7508383"/>
              <a:gd name="connsiteY2" fmla="*/ 879824 h 1433615"/>
              <a:gd name="connsiteX3" fmla="*/ 6555346 w 7508383"/>
              <a:gd name="connsiteY3" fmla="*/ 119970 h 1433615"/>
              <a:gd name="connsiteX4" fmla="*/ 7495504 w 7508383"/>
              <a:gd name="connsiteY4" fmla="*/ 94212 h 1433615"/>
              <a:gd name="connsiteX5" fmla="*/ 7508383 w 7508383"/>
              <a:gd name="connsiteY5" fmla="*/ 1433615 h 1433615"/>
              <a:gd name="connsiteX6" fmla="*/ 7508383 w 7508383"/>
              <a:gd name="connsiteY6" fmla="*/ 1433615 h 1433615"/>
              <a:gd name="connsiteX7" fmla="*/ 51515 w 7508383"/>
              <a:gd name="connsiteY7" fmla="*/ 1420736 h 1433615"/>
              <a:gd name="connsiteX8" fmla="*/ 0 w 7508383"/>
              <a:gd name="connsiteY8" fmla="*/ 1433615 h 1433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8383" h="1433615">
                <a:moveTo>
                  <a:pt x="0" y="1433615"/>
                </a:moveTo>
                <a:cubicBezTo>
                  <a:pt x="852152" y="1074079"/>
                  <a:pt x="1704304" y="714544"/>
                  <a:pt x="2498501" y="622246"/>
                </a:cubicBezTo>
                <a:cubicBezTo>
                  <a:pt x="3292698" y="529947"/>
                  <a:pt x="4089042" y="963537"/>
                  <a:pt x="4765183" y="879824"/>
                </a:cubicBezTo>
                <a:cubicBezTo>
                  <a:pt x="5441324" y="796111"/>
                  <a:pt x="6100292" y="250905"/>
                  <a:pt x="6555346" y="119970"/>
                </a:cubicBezTo>
                <a:cubicBezTo>
                  <a:pt x="7010400" y="-10965"/>
                  <a:pt x="7336665" y="-56041"/>
                  <a:pt x="7495504" y="94212"/>
                </a:cubicBezTo>
                <a:lnTo>
                  <a:pt x="7508383" y="1433615"/>
                </a:lnTo>
                <a:lnTo>
                  <a:pt x="7508383" y="1433615"/>
                </a:lnTo>
                <a:lnTo>
                  <a:pt x="51515" y="1420736"/>
                </a:lnTo>
                <a:lnTo>
                  <a:pt x="0" y="1433615"/>
                </a:lnTo>
                <a:close/>
              </a:path>
            </a:pathLst>
          </a:cu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hidden="1">
            <a:extLst>
              <a:ext uri="{FF2B5EF4-FFF2-40B4-BE49-F238E27FC236}">
                <a16:creationId xmlns:a16="http://schemas.microsoft.com/office/drawing/2014/main" id="{34EB653E-E738-430E-BCD6-5BDC6707DD6A}"/>
              </a:ext>
            </a:extLst>
          </p:cNvPr>
          <p:cNvSpPr/>
          <p:nvPr/>
        </p:nvSpPr>
        <p:spPr>
          <a:xfrm>
            <a:off x="0" y="2549580"/>
            <a:ext cx="12192000" cy="2368211"/>
          </a:xfrm>
          <a:custGeom>
            <a:avLst/>
            <a:gdLst>
              <a:gd name="connsiteX0" fmla="*/ 12192000 w 12192000"/>
              <a:gd name="connsiteY0" fmla="*/ 0 h 2368211"/>
              <a:gd name="connsiteX1" fmla="*/ 12192000 w 12192000"/>
              <a:gd name="connsiteY1" fmla="*/ 1379807 h 2368211"/>
              <a:gd name="connsiteX2" fmla="*/ 12174560 w 12192000"/>
              <a:gd name="connsiteY2" fmla="*/ 1399879 h 2368211"/>
              <a:gd name="connsiteX3" fmla="*/ 11822806 w 12192000"/>
              <a:gd name="connsiteY3" fmla="*/ 1616405 h 2368211"/>
              <a:gd name="connsiteX4" fmla="*/ 10522039 w 12192000"/>
              <a:gd name="connsiteY4" fmla="*/ 1577769 h 2368211"/>
              <a:gd name="connsiteX5" fmla="*/ 9234152 w 12192000"/>
              <a:gd name="connsiteY5" fmla="*/ 2041408 h 2368211"/>
              <a:gd name="connsiteX6" fmla="*/ 7431110 w 12192000"/>
              <a:gd name="connsiteY6" fmla="*/ 1552011 h 2368211"/>
              <a:gd name="connsiteX7" fmla="*/ 5731100 w 12192000"/>
              <a:gd name="connsiteY7" fmla="*/ 1964135 h 2368211"/>
              <a:gd name="connsiteX8" fmla="*/ 4211392 w 12192000"/>
              <a:gd name="connsiteY8" fmla="*/ 2363380 h 2368211"/>
              <a:gd name="connsiteX9" fmla="*/ 2459865 w 12192000"/>
              <a:gd name="connsiteY9" fmla="*/ 1680800 h 2368211"/>
              <a:gd name="connsiteX10" fmla="*/ 540913 w 12192000"/>
              <a:gd name="connsiteY10" fmla="*/ 1964135 h 2368211"/>
              <a:gd name="connsiteX11" fmla="*/ 102214 w 12192000"/>
              <a:gd name="connsiteY11" fmla="*/ 1994622 h 2368211"/>
              <a:gd name="connsiteX12" fmla="*/ 0 w 12192000"/>
              <a:gd name="connsiteY12" fmla="*/ 1994713 h 2368211"/>
              <a:gd name="connsiteX13" fmla="*/ 0 w 12192000"/>
              <a:gd name="connsiteY13" fmla="*/ 265971 h 2368211"/>
              <a:gd name="connsiteX14" fmla="*/ 77273 w 12192000"/>
              <a:gd name="connsiteY14" fmla="*/ 251245 h 2368211"/>
              <a:gd name="connsiteX15" fmla="*/ 1146220 w 12192000"/>
              <a:gd name="connsiteY15" fmla="*/ 418670 h 2368211"/>
              <a:gd name="connsiteX16" fmla="*/ 2730321 w 12192000"/>
              <a:gd name="connsiteY16" fmla="*/ 277002 h 2368211"/>
              <a:gd name="connsiteX17" fmla="*/ 4353059 w 12192000"/>
              <a:gd name="connsiteY17" fmla="*/ 985340 h 2368211"/>
              <a:gd name="connsiteX18" fmla="*/ 6735651 w 12192000"/>
              <a:gd name="connsiteY18" fmla="*/ 186850 h 2368211"/>
              <a:gd name="connsiteX19" fmla="*/ 8603087 w 12192000"/>
              <a:gd name="connsiteY19" fmla="*/ 598974 h 2368211"/>
              <a:gd name="connsiteX20" fmla="*/ 10174310 w 12192000"/>
              <a:gd name="connsiteY20" fmla="*/ 264124 h 2368211"/>
              <a:gd name="connsiteX21" fmla="*/ 11668259 w 12192000"/>
              <a:gd name="connsiteY21" fmla="*/ 341397 h 2368211"/>
              <a:gd name="connsiteX22" fmla="*/ 12128679 w 12192000"/>
              <a:gd name="connsiteY22" fmla="*/ 59672 h 2368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2000" h="2368211">
                <a:moveTo>
                  <a:pt x="12192000" y="0"/>
                </a:moveTo>
                <a:lnTo>
                  <a:pt x="12192000" y="1379807"/>
                </a:lnTo>
                <a:lnTo>
                  <a:pt x="12174560" y="1399879"/>
                </a:lnTo>
                <a:cubicBezTo>
                  <a:pt x="12088969" y="1491910"/>
                  <a:pt x="11976279" y="1583135"/>
                  <a:pt x="11822806" y="1616405"/>
                </a:cubicBezTo>
                <a:cubicBezTo>
                  <a:pt x="11515860" y="1682946"/>
                  <a:pt x="10953481" y="1506935"/>
                  <a:pt x="10522039" y="1577769"/>
                </a:cubicBezTo>
                <a:cubicBezTo>
                  <a:pt x="10090597" y="1648603"/>
                  <a:pt x="9663448" y="1886862"/>
                  <a:pt x="9234152" y="2041408"/>
                </a:cubicBezTo>
                <a:cubicBezTo>
                  <a:pt x="8718997" y="2037115"/>
                  <a:pt x="8014952" y="1564890"/>
                  <a:pt x="7431110" y="1552011"/>
                </a:cubicBezTo>
                <a:cubicBezTo>
                  <a:pt x="6847268" y="1539132"/>
                  <a:pt x="6267719" y="1828907"/>
                  <a:pt x="5731100" y="1964135"/>
                </a:cubicBezTo>
                <a:cubicBezTo>
                  <a:pt x="5194480" y="2099363"/>
                  <a:pt x="4756598" y="2410603"/>
                  <a:pt x="4211392" y="2363380"/>
                </a:cubicBezTo>
                <a:cubicBezTo>
                  <a:pt x="3666186" y="2316158"/>
                  <a:pt x="3071611" y="1747341"/>
                  <a:pt x="2459865" y="1680800"/>
                </a:cubicBezTo>
                <a:cubicBezTo>
                  <a:pt x="1848119" y="1614259"/>
                  <a:pt x="1008845" y="1936231"/>
                  <a:pt x="540913" y="1964135"/>
                </a:cubicBezTo>
                <a:cubicBezTo>
                  <a:pt x="365439" y="1974599"/>
                  <a:pt x="222262" y="1990195"/>
                  <a:pt x="102214" y="1994622"/>
                </a:cubicBezTo>
                <a:lnTo>
                  <a:pt x="0" y="1994713"/>
                </a:lnTo>
                <a:lnTo>
                  <a:pt x="0" y="265971"/>
                </a:lnTo>
                <a:lnTo>
                  <a:pt x="77273" y="251245"/>
                </a:lnTo>
                <a:cubicBezTo>
                  <a:pt x="356315" y="208315"/>
                  <a:pt x="704045" y="414377"/>
                  <a:pt x="1146220" y="418670"/>
                </a:cubicBezTo>
                <a:cubicBezTo>
                  <a:pt x="1588395" y="422963"/>
                  <a:pt x="2195848" y="182557"/>
                  <a:pt x="2730321" y="277002"/>
                </a:cubicBezTo>
                <a:cubicBezTo>
                  <a:pt x="3264794" y="371447"/>
                  <a:pt x="3685504" y="1000365"/>
                  <a:pt x="4353059" y="985340"/>
                </a:cubicBezTo>
                <a:cubicBezTo>
                  <a:pt x="5020614" y="970315"/>
                  <a:pt x="6027313" y="251244"/>
                  <a:pt x="6735651" y="186850"/>
                </a:cubicBezTo>
                <a:cubicBezTo>
                  <a:pt x="7443989" y="122456"/>
                  <a:pt x="8029977" y="586095"/>
                  <a:pt x="8603087" y="598974"/>
                </a:cubicBezTo>
                <a:cubicBezTo>
                  <a:pt x="9176197" y="611853"/>
                  <a:pt x="9663448" y="307053"/>
                  <a:pt x="10174310" y="264124"/>
                </a:cubicBezTo>
                <a:cubicBezTo>
                  <a:pt x="10685172" y="221194"/>
                  <a:pt x="11296918" y="401498"/>
                  <a:pt x="11668259" y="341397"/>
                </a:cubicBezTo>
                <a:cubicBezTo>
                  <a:pt x="11853929" y="311347"/>
                  <a:pt x="12006866" y="175045"/>
                  <a:pt x="12128679" y="59672"/>
                </a:cubicBezTo>
                <a:close/>
              </a:path>
            </a:pathLst>
          </a:cu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Freeform: Shape 66" hidden="1">
            <a:extLst>
              <a:ext uri="{FF2B5EF4-FFF2-40B4-BE49-F238E27FC236}">
                <a16:creationId xmlns:a16="http://schemas.microsoft.com/office/drawing/2014/main" id="{EEE25CBA-B09A-4824-A026-6ABFADC2875E}"/>
              </a:ext>
            </a:extLst>
          </p:cNvPr>
          <p:cNvSpPr/>
          <p:nvPr/>
        </p:nvSpPr>
        <p:spPr>
          <a:xfrm>
            <a:off x="0" y="0"/>
            <a:ext cx="12192001" cy="1509094"/>
          </a:xfrm>
          <a:custGeom>
            <a:avLst/>
            <a:gdLst>
              <a:gd name="connsiteX0" fmla="*/ 0 w 12192001"/>
              <a:gd name="connsiteY0" fmla="*/ 0 h 1509094"/>
              <a:gd name="connsiteX1" fmla="*/ 12192001 w 12192001"/>
              <a:gd name="connsiteY1" fmla="*/ 0 h 1509094"/>
              <a:gd name="connsiteX2" fmla="*/ 12192001 w 12192001"/>
              <a:gd name="connsiteY2" fmla="*/ 853569 h 1509094"/>
              <a:gd name="connsiteX3" fmla="*/ 12174762 w 12192001"/>
              <a:gd name="connsiteY3" fmla="*/ 870028 h 1509094"/>
              <a:gd name="connsiteX4" fmla="*/ 11011438 w 12192001"/>
              <a:gd name="connsiteY4" fmla="*/ 1378039 h 1509094"/>
              <a:gd name="connsiteX5" fmla="*/ 7675810 w 12192001"/>
              <a:gd name="connsiteY5" fmla="*/ 759854 h 1509094"/>
              <a:gd name="connsiteX6" fmla="*/ 4649274 w 12192001"/>
              <a:gd name="connsiteY6" fmla="*/ 901521 h 1509094"/>
              <a:gd name="connsiteX7" fmla="*/ 2150773 w 12192001"/>
              <a:gd name="connsiteY7" fmla="*/ 1506828 h 1509094"/>
              <a:gd name="connsiteX8" fmla="*/ 29821 w 12192001"/>
              <a:gd name="connsiteY8" fmla="*/ 807841 h 1509094"/>
              <a:gd name="connsiteX9" fmla="*/ 0 w 12192001"/>
              <a:gd name="connsiteY9" fmla="*/ 792843 h 150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1509094">
                <a:moveTo>
                  <a:pt x="0" y="0"/>
                </a:moveTo>
                <a:lnTo>
                  <a:pt x="12192001" y="0"/>
                </a:lnTo>
                <a:lnTo>
                  <a:pt x="12192001" y="853569"/>
                </a:lnTo>
                <a:lnTo>
                  <a:pt x="12174762" y="870028"/>
                </a:lnTo>
                <a:cubicBezTo>
                  <a:pt x="11941534" y="1089471"/>
                  <a:pt x="11599037" y="1368380"/>
                  <a:pt x="11011438" y="1378039"/>
                </a:cubicBezTo>
                <a:cubicBezTo>
                  <a:pt x="10227973" y="1390918"/>
                  <a:pt x="8736170" y="839274"/>
                  <a:pt x="7675810" y="759854"/>
                </a:cubicBezTo>
                <a:cubicBezTo>
                  <a:pt x="6615450" y="680434"/>
                  <a:pt x="5570113" y="777025"/>
                  <a:pt x="4649274" y="901521"/>
                </a:cubicBezTo>
                <a:cubicBezTo>
                  <a:pt x="3728435" y="1026017"/>
                  <a:pt x="2970728" y="1547611"/>
                  <a:pt x="2150773" y="1506828"/>
                </a:cubicBezTo>
                <a:cubicBezTo>
                  <a:pt x="1433313" y="1471143"/>
                  <a:pt x="730642" y="1156901"/>
                  <a:pt x="29821" y="807841"/>
                </a:cubicBezTo>
                <a:lnTo>
                  <a:pt x="0" y="792843"/>
                </a:lnTo>
                <a:close/>
              </a:path>
            </a:pathLst>
          </a:cu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5" name="Rectangle 184">
            <a:extLst>
              <a:ext uri="{FF2B5EF4-FFF2-40B4-BE49-F238E27FC236}">
                <a16:creationId xmlns:a16="http://schemas.microsoft.com/office/drawing/2014/main" id="{1D0E5ED6-06C8-4869-AC14-704E1E1B3488}"/>
              </a:ext>
            </a:extLst>
          </p:cNvPr>
          <p:cNvSpPr/>
          <p:nvPr/>
        </p:nvSpPr>
        <p:spPr>
          <a:xfrm>
            <a:off x="0" y="6444343"/>
            <a:ext cx="12192000" cy="413657"/>
          </a:xfrm>
          <a:prstGeom prst="rect">
            <a:avLst/>
          </a:pr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8036371D-435F-4382-8626-53FCE77DFF1F}"/>
              </a:ext>
            </a:extLst>
          </p:cNvPr>
          <p:cNvSpPr/>
          <p:nvPr/>
        </p:nvSpPr>
        <p:spPr>
          <a:xfrm>
            <a:off x="586562" y="6507171"/>
            <a:ext cx="2442973" cy="288000"/>
          </a:xfrm>
          <a:prstGeom prst="roundRect">
            <a:avLst>
              <a:gd name="adj" fmla="val 43184"/>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20" name="Group 219">
            <a:extLst>
              <a:ext uri="{FF2B5EF4-FFF2-40B4-BE49-F238E27FC236}">
                <a16:creationId xmlns:a16="http://schemas.microsoft.com/office/drawing/2014/main" id="{E0F5B57D-C324-43CD-8D54-5D0C8EB3C27B}"/>
              </a:ext>
            </a:extLst>
          </p:cNvPr>
          <p:cNvGrpSpPr/>
          <p:nvPr/>
        </p:nvGrpSpPr>
        <p:grpSpPr>
          <a:xfrm>
            <a:off x="2032000" y="2519131"/>
            <a:ext cx="9835507" cy="3714941"/>
            <a:chOff x="2774230" y="1838083"/>
            <a:chExt cx="8300170" cy="3714941"/>
          </a:xfrm>
        </p:grpSpPr>
        <p:sp>
          <p:nvSpPr>
            <p:cNvPr id="210" name="Rectangle: Rounded Corners 209">
              <a:extLst>
                <a:ext uri="{FF2B5EF4-FFF2-40B4-BE49-F238E27FC236}">
                  <a16:creationId xmlns:a16="http://schemas.microsoft.com/office/drawing/2014/main" id="{0929EA16-FDB3-4100-95B4-9409676AB4B0}"/>
                </a:ext>
              </a:extLst>
            </p:cNvPr>
            <p:cNvSpPr/>
            <p:nvPr/>
          </p:nvSpPr>
          <p:spPr>
            <a:xfrm>
              <a:off x="2774230" y="1838083"/>
              <a:ext cx="8300170" cy="3714941"/>
            </a:xfrm>
            <a:prstGeom prst="roundRect">
              <a:avLst>
                <a:gd name="adj" fmla="val 9472"/>
              </a:avLst>
            </a:prstGeom>
            <a:solidFill>
              <a:srgbClr val="BCB2AA"/>
            </a:solidFill>
            <a:ln w="38100">
              <a:solidFill>
                <a:srgbClr val="5F5A6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Rounded Corners 210">
              <a:extLst>
                <a:ext uri="{FF2B5EF4-FFF2-40B4-BE49-F238E27FC236}">
                  <a16:creationId xmlns:a16="http://schemas.microsoft.com/office/drawing/2014/main" id="{67EA27DA-EFBB-4445-898C-400E95A95810}"/>
                </a:ext>
              </a:extLst>
            </p:cNvPr>
            <p:cNvSpPr/>
            <p:nvPr/>
          </p:nvSpPr>
          <p:spPr>
            <a:xfrm>
              <a:off x="2959002" y="1997022"/>
              <a:ext cx="7941227" cy="3397061"/>
            </a:xfrm>
            <a:prstGeom prst="roundRect">
              <a:avLst>
                <a:gd name="adj" fmla="val 6551"/>
              </a:avLst>
            </a:prstGeom>
            <a:noFill/>
            <a:ln w="38100">
              <a:solidFill>
                <a:srgbClr val="5F5A6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211">
            <a:extLst>
              <a:ext uri="{FF2B5EF4-FFF2-40B4-BE49-F238E27FC236}">
                <a16:creationId xmlns:a16="http://schemas.microsoft.com/office/drawing/2014/main" id="{6061F70D-F994-4F6E-9D4E-92121039A3DD}"/>
              </a:ext>
            </a:extLst>
          </p:cNvPr>
          <p:cNvGrpSpPr/>
          <p:nvPr/>
        </p:nvGrpSpPr>
        <p:grpSpPr>
          <a:xfrm>
            <a:off x="2032000" y="-107041"/>
            <a:ext cx="9956800" cy="2120029"/>
            <a:chOff x="1175655" y="-4138"/>
            <a:chExt cx="9840690" cy="2626279"/>
          </a:xfrm>
        </p:grpSpPr>
        <p:grpSp>
          <p:nvGrpSpPr>
            <p:cNvPr id="213" name="Group 212">
              <a:extLst>
                <a:ext uri="{FF2B5EF4-FFF2-40B4-BE49-F238E27FC236}">
                  <a16:creationId xmlns:a16="http://schemas.microsoft.com/office/drawing/2014/main" id="{72EAB790-08BF-4C5C-9B76-8CF1B57503C2}"/>
                </a:ext>
              </a:extLst>
            </p:cNvPr>
            <p:cNvGrpSpPr/>
            <p:nvPr/>
          </p:nvGrpSpPr>
          <p:grpSpPr>
            <a:xfrm>
              <a:off x="1175655" y="706557"/>
              <a:ext cx="9840690" cy="1915584"/>
              <a:chOff x="1175655" y="706557"/>
              <a:chExt cx="9840690" cy="1915584"/>
            </a:xfrm>
          </p:grpSpPr>
          <p:grpSp>
            <p:nvGrpSpPr>
              <p:cNvPr id="216" name="Group 215">
                <a:extLst>
                  <a:ext uri="{FF2B5EF4-FFF2-40B4-BE49-F238E27FC236}">
                    <a16:creationId xmlns:a16="http://schemas.microsoft.com/office/drawing/2014/main" id="{51C6C6D3-FC2E-414E-AF44-C24A83A5AE00}"/>
                  </a:ext>
                </a:extLst>
              </p:cNvPr>
              <p:cNvGrpSpPr/>
              <p:nvPr/>
            </p:nvGrpSpPr>
            <p:grpSpPr>
              <a:xfrm>
                <a:off x="1175655" y="706557"/>
                <a:ext cx="9840690" cy="1915584"/>
                <a:chOff x="1175655" y="706557"/>
                <a:chExt cx="9840690" cy="1915584"/>
              </a:xfrm>
            </p:grpSpPr>
            <p:sp>
              <p:nvSpPr>
                <p:cNvPr id="218" name="Rectangle: Rounded Corners 217">
                  <a:extLst>
                    <a:ext uri="{FF2B5EF4-FFF2-40B4-BE49-F238E27FC236}">
                      <a16:creationId xmlns:a16="http://schemas.microsoft.com/office/drawing/2014/main" id="{77B5B822-C0FA-4127-ABE3-4172027B5394}"/>
                    </a:ext>
                  </a:extLst>
                </p:cNvPr>
                <p:cNvSpPr/>
                <p:nvPr/>
              </p:nvSpPr>
              <p:spPr>
                <a:xfrm>
                  <a:off x="1175655" y="706557"/>
                  <a:ext cx="9840690" cy="1915584"/>
                </a:xfrm>
                <a:prstGeom prst="roundRect">
                  <a:avLst>
                    <a:gd name="adj" fmla="val 26727"/>
                  </a:avLst>
                </a:prstGeom>
                <a:solidFill>
                  <a:srgbClr val="BCB2AA"/>
                </a:solidFill>
                <a:ln w="38100">
                  <a:solidFill>
                    <a:srgbClr val="5F5A6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Rounded Corners 218">
                  <a:extLst>
                    <a:ext uri="{FF2B5EF4-FFF2-40B4-BE49-F238E27FC236}">
                      <a16:creationId xmlns:a16="http://schemas.microsoft.com/office/drawing/2014/main" id="{D046F61C-45E1-4529-8592-81ADBDC60DD1}"/>
                    </a:ext>
                  </a:extLst>
                </p:cNvPr>
                <p:cNvSpPr/>
                <p:nvPr/>
              </p:nvSpPr>
              <p:spPr>
                <a:xfrm>
                  <a:off x="1295532" y="835372"/>
                  <a:ext cx="9600937" cy="1682147"/>
                </a:xfrm>
                <a:prstGeom prst="roundRect">
                  <a:avLst>
                    <a:gd name="adj" fmla="val 26727"/>
                  </a:avLst>
                </a:prstGeom>
                <a:noFill/>
                <a:ln w="38100">
                  <a:solidFill>
                    <a:srgbClr val="5F5A6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7" name="TextBox 216">
                <a:extLst>
                  <a:ext uri="{FF2B5EF4-FFF2-40B4-BE49-F238E27FC236}">
                    <a16:creationId xmlns:a16="http://schemas.microsoft.com/office/drawing/2014/main" id="{9B26368D-F52B-4581-98A9-DD76DFCCB273}"/>
                  </a:ext>
                </a:extLst>
              </p:cNvPr>
              <p:cNvSpPr txBox="1"/>
              <p:nvPr/>
            </p:nvSpPr>
            <p:spPr>
              <a:xfrm>
                <a:off x="1415408" y="886503"/>
                <a:ext cx="9600937" cy="1639468"/>
              </a:xfrm>
              <a:prstGeom prst="rect">
                <a:avLst/>
              </a:prstGeom>
              <a:noFill/>
            </p:spPr>
            <p:txBody>
              <a:bodyPr wrap="square" rtlCol="0">
                <a:spAutoFit/>
              </a:bodyPr>
              <a:lstStyle/>
              <a:p>
                <a:pPr algn="ctr"/>
                <a:r>
                  <a:rPr lang="en-US" sz="4000" spc="600" dirty="0">
                    <a:ln w="28575">
                      <a:solidFill>
                        <a:schemeClr val="tx1"/>
                      </a:solidFill>
                    </a:ln>
                    <a:solidFill>
                      <a:srgbClr val="FFFF00"/>
                    </a:solidFill>
                    <a:effectLst>
                      <a:outerShdw dist="63500" dir="2700000" algn="tl" rotWithShape="0">
                        <a:srgbClr val="E7E6E6"/>
                      </a:outerShdw>
                    </a:effectLst>
                    <a:latin typeface="UTM Brewers KT" panose="02040603050506020204" pitchFamily="18" charset="0"/>
                  </a:rPr>
                  <a:t>ÔN TẬP VỀ PHÉP TÍNH VỚI SỐ TỰ NHIÊN</a:t>
                </a:r>
              </a:p>
            </p:txBody>
          </p:sp>
        </p:grpSp>
        <p:sp>
          <p:nvSpPr>
            <p:cNvPr id="214" name="Rectangle: Rounded Corners 213">
              <a:extLst>
                <a:ext uri="{FF2B5EF4-FFF2-40B4-BE49-F238E27FC236}">
                  <a16:creationId xmlns:a16="http://schemas.microsoft.com/office/drawing/2014/main" id="{6361E83B-CD8E-499A-A49D-9813E548223F}"/>
                </a:ext>
              </a:extLst>
            </p:cNvPr>
            <p:cNvSpPr/>
            <p:nvPr/>
          </p:nvSpPr>
          <p:spPr>
            <a:xfrm>
              <a:off x="10018659" y="-3607"/>
              <a:ext cx="90538" cy="713475"/>
            </a:xfrm>
            <a:prstGeom prst="roundRect">
              <a:avLst>
                <a:gd name="adj" fmla="val 0"/>
              </a:avLst>
            </a:prstGeom>
            <a:solidFill>
              <a:srgbClr val="5F5A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Rounded Corners 214">
              <a:extLst>
                <a:ext uri="{FF2B5EF4-FFF2-40B4-BE49-F238E27FC236}">
                  <a16:creationId xmlns:a16="http://schemas.microsoft.com/office/drawing/2014/main" id="{8881551D-7C96-4D7F-A425-A43C769F0F61}"/>
                </a:ext>
              </a:extLst>
            </p:cNvPr>
            <p:cNvSpPr/>
            <p:nvPr/>
          </p:nvSpPr>
          <p:spPr>
            <a:xfrm>
              <a:off x="1981388" y="-4138"/>
              <a:ext cx="90538" cy="713475"/>
            </a:xfrm>
            <a:prstGeom prst="roundRect">
              <a:avLst>
                <a:gd name="adj" fmla="val 0"/>
              </a:avLst>
            </a:prstGeom>
            <a:solidFill>
              <a:srgbClr val="5F5A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Oval 220">
            <a:extLst>
              <a:ext uri="{FF2B5EF4-FFF2-40B4-BE49-F238E27FC236}">
                <a16:creationId xmlns:a16="http://schemas.microsoft.com/office/drawing/2014/main" id="{57B30DC5-0546-46E7-9F0B-C7C360E91002}"/>
              </a:ext>
            </a:extLst>
          </p:cNvPr>
          <p:cNvSpPr/>
          <p:nvPr/>
        </p:nvSpPr>
        <p:spPr>
          <a:xfrm>
            <a:off x="3176284" y="3259855"/>
            <a:ext cx="2160000" cy="2160000"/>
          </a:xfrm>
          <a:prstGeom prst="ellipse">
            <a:avLst/>
          </a:pr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Rounded Corners 223">
            <a:extLst>
              <a:ext uri="{FF2B5EF4-FFF2-40B4-BE49-F238E27FC236}">
                <a16:creationId xmlns:a16="http://schemas.microsoft.com/office/drawing/2014/main" id="{1E4C9929-7523-4B89-9C68-E8C6EF8AF11F}"/>
              </a:ext>
            </a:extLst>
          </p:cNvPr>
          <p:cNvSpPr/>
          <p:nvPr/>
        </p:nvSpPr>
        <p:spPr>
          <a:xfrm>
            <a:off x="5979886" y="3182190"/>
            <a:ext cx="4426857" cy="450685"/>
          </a:xfrm>
          <a:prstGeom prst="roundRect">
            <a:avLst>
              <a:gd name="adj" fmla="val 2632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UTM Brewers KT" panose="02040603050506020204" pitchFamily="18" charset="0"/>
              </a:rPr>
              <a:t>KHỞI ĐỘNG</a:t>
            </a:r>
          </a:p>
        </p:txBody>
      </p:sp>
      <p:sp>
        <p:nvSpPr>
          <p:cNvPr id="225" name="Rectangle: Rounded Corners 224">
            <a:extLst>
              <a:ext uri="{FF2B5EF4-FFF2-40B4-BE49-F238E27FC236}">
                <a16:creationId xmlns:a16="http://schemas.microsoft.com/office/drawing/2014/main" id="{BE6EF67D-4A3C-4201-A8AF-C950EDC7A9CC}"/>
              </a:ext>
            </a:extLst>
          </p:cNvPr>
          <p:cNvSpPr/>
          <p:nvPr/>
        </p:nvSpPr>
        <p:spPr>
          <a:xfrm>
            <a:off x="5979885" y="3827561"/>
            <a:ext cx="4426857" cy="450685"/>
          </a:xfrm>
          <a:prstGeom prst="roundRect">
            <a:avLst>
              <a:gd name="adj" fmla="val 2632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UTM Brewers KT" panose="02040603050506020204" pitchFamily="18" charset="0"/>
              </a:rPr>
              <a:t>LUYỆN TẬP</a:t>
            </a:r>
          </a:p>
        </p:txBody>
      </p:sp>
      <p:sp>
        <p:nvSpPr>
          <p:cNvPr id="226" name="Rectangle: Rounded Corners 225">
            <a:extLst>
              <a:ext uri="{FF2B5EF4-FFF2-40B4-BE49-F238E27FC236}">
                <a16:creationId xmlns:a16="http://schemas.microsoft.com/office/drawing/2014/main" id="{AA7250FA-5B3D-428A-8C25-FED4058A4E00}"/>
              </a:ext>
            </a:extLst>
          </p:cNvPr>
          <p:cNvSpPr/>
          <p:nvPr/>
        </p:nvSpPr>
        <p:spPr>
          <a:xfrm>
            <a:off x="5979884" y="4472932"/>
            <a:ext cx="4426857" cy="450685"/>
          </a:xfrm>
          <a:prstGeom prst="roundRect">
            <a:avLst>
              <a:gd name="adj" fmla="val 2632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UTM Brewers KT" panose="02040603050506020204" pitchFamily="18" charset="0"/>
              </a:rPr>
              <a:t>CỦNG CỐ</a:t>
            </a:r>
          </a:p>
        </p:txBody>
      </p:sp>
      <p:sp>
        <p:nvSpPr>
          <p:cNvPr id="227" name="Rectangle: Rounded Corners 226">
            <a:extLst>
              <a:ext uri="{FF2B5EF4-FFF2-40B4-BE49-F238E27FC236}">
                <a16:creationId xmlns:a16="http://schemas.microsoft.com/office/drawing/2014/main" id="{4F13982E-2ABA-4F14-81C5-3CCC87DD1473}"/>
              </a:ext>
            </a:extLst>
          </p:cNvPr>
          <p:cNvSpPr/>
          <p:nvPr/>
        </p:nvSpPr>
        <p:spPr>
          <a:xfrm>
            <a:off x="5979883" y="5118303"/>
            <a:ext cx="4426857" cy="450685"/>
          </a:xfrm>
          <a:prstGeom prst="roundRect">
            <a:avLst>
              <a:gd name="adj" fmla="val 2632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UTM Brewers KT" panose="02040603050506020204" pitchFamily="18" charset="0"/>
              </a:rPr>
              <a:t>DẶN DÒ</a:t>
            </a:r>
          </a:p>
        </p:txBody>
      </p:sp>
      <p:grpSp>
        <p:nvGrpSpPr>
          <p:cNvPr id="6" name="Group 5">
            <a:extLst>
              <a:ext uri="{FF2B5EF4-FFF2-40B4-BE49-F238E27FC236}">
                <a16:creationId xmlns:a16="http://schemas.microsoft.com/office/drawing/2014/main" id="{2526CC5C-101E-4791-BFCE-5298CC4BCC69}"/>
              </a:ext>
            </a:extLst>
          </p:cNvPr>
          <p:cNvGrpSpPr/>
          <p:nvPr/>
        </p:nvGrpSpPr>
        <p:grpSpPr>
          <a:xfrm>
            <a:off x="409305" y="337999"/>
            <a:ext cx="1110402" cy="786860"/>
            <a:chOff x="409305" y="337999"/>
            <a:chExt cx="1285800" cy="911152"/>
          </a:xfrm>
        </p:grpSpPr>
        <p:sp>
          <p:nvSpPr>
            <p:cNvPr id="48" name="Freeform: Shape 47">
              <a:extLst>
                <a:ext uri="{FF2B5EF4-FFF2-40B4-BE49-F238E27FC236}">
                  <a16:creationId xmlns:a16="http://schemas.microsoft.com/office/drawing/2014/main" id="{5B045BDA-D19B-4CD8-A6BD-FB8BBE80BAC0}"/>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hlinkClick r:id="rId2" action="ppaction://hlinksldjump"/>
              <a:extLst>
                <a:ext uri="{FF2B5EF4-FFF2-40B4-BE49-F238E27FC236}">
                  <a16:creationId xmlns:a16="http://schemas.microsoft.com/office/drawing/2014/main" id="{823B790D-7AB2-4309-9597-204E6684F421}"/>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0" name="Group 49">
            <a:extLst>
              <a:ext uri="{FF2B5EF4-FFF2-40B4-BE49-F238E27FC236}">
                <a16:creationId xmlns:a16="http://schemas.microsoft.com/office/drawing/2014/main" id="{42B691B0-5FEE-41C7-812A-9D430F48234A}"/>
              </a:ext>
            </a:extLst>
          </p:cNvPr>
          <p:cNvGrpSpPr/>
          <p:nvPr/>
        </p:nvGrpSpPr>
        <p:grpSpPr>
          <a:xfrm>
            <a:off x="408623" y="1524200"/>
            <a:ext cx="1110402" cy="786860"/>
            <a:chOff x="409305" y="337999"/>
            <a:chExt cx="1285800" cy="911152"/>
          </a:xfrm>
        </p:grpSpPr>
        <p:sp>
          <p:nvSpPr>
            <p:cNvPr id="51" name="Freeform: Shape 50">
              <a:extLst>
                <a:ext uri="{FF2B5EF4-FFF2-40B4-BE49-F238E27FC236}">
                  <a16:creationId xmlns:a16="http://schemas.microsoft.com/office/drawing/2014/main" id="{E302485C-0C31-4CCE-96D3-3FDA17856A5D}"/>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Shape 51">
              <a:hlinkClick r:id="rId3" action="ppaction://hlinksldjump"/>
              <a:extLst>
                <a:ext uri="{FF2B5EF4-FFF2-40B4-BE49-F238E27FC236}">
                  <a16:creationId xmlns:a16="http://schemas.microsoft.com/office/drawing/2014/main" id="{2D802202-5CD2-419F-9023-72B4B1654B31}"/>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4BE8A435-10A9-4E1B-BFBD-838EE91370B8}"/>
              </a:ext>
            </a:extLst>
          </p:cNvPr>
          <p:cNvGrpSpPr/>
          <p:nvPr/>
        </p:nvGrpSpPr>
        <p:grpSpPr>
          <a:xfrm>
            <a:off x="407941" y="2710401"/>
            <a:ext cx="1110402" cy="786860"/>
            <a:chOff x="409305" y="337999"/>
            <a:chExt cx="1285800" cy="911152"/>
          </a:xfrm>
        </p:grpSpPr>
        <p:sp>
          <p:nvSpPr>
            <p:cNvPr id="54" name="Freeform: Shape 53">
              <a:extLst>
                <a:ext uri="{FF2B5EF4-FFF2-40B4-BE49-F238E27FC236}">
                  <a16:creationId xmlns:a16="http://schemas.microsoft.com/office/drawing/2014/main" id="{6F92E371-A62B-471A-B8D4-84C5F3F3BC57}"/>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Freeform: Shape 54">
              <a:hlinkClick r:id="rId4" action="ppaction://hlinksldjump"/>
              <a:extLst>
                <a:ext uri="{FF2B5EF4-FFF2-40B4-BE49-F238E27FC236}">
                  <a16:creationId xmlns:a16="http://schemas.microsoft.com/office/drawing/2014/main" id="{DE2733EE-7DF5-4D72-8934-E7081EBF6A15}"/>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07FC74E6-00DD-4CDB-954C-0B303DC0FCE5}"/>
              </a:ext>
            </a:extLst>
          </p:cNvPr>
          <p:cNvGrpSpPr/>
          <p:nvPr/>
        </p:nvGrpSpPr>
        <p:grpSpPr>
          <a:xfrm>
            <a:off x="407259" y="3896602"/>
            <a:ext cx="1110402" cy="786860"/>
            <a:chOff x="409305" y="337999"/>
            <a:chExt cx="1285800" cy="911152"/>
          </a:xfrm>
        </p:grpSpPr>
        <p:sp>
          <p:nvSpPr>
            <p:cNvPr id="57" name="Freeform: Shape 56">
              <a:extLst>
                <a:ext uri="{FF2B5EF4-FFF2-40B4-BE49-F238E27FC236}">
                  <a16:creationId xmlns:a16="http://schemas.microsoft.com/office/drawing/2014/main" id="{8768CD88-E29B-4ACB-BFDA-4F95D98B6E03}"/>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hlinkClick r:id="rId5" action="ppaction://hlinksldjump"/>
              <a:extLst>
                <a:ext uri="{FF2B5EF4-FFF2-40B4-BE49-F238E27FC236}">
                  <a16:creationId xmlns:a16="http://schemas.microsoft.com/office/drawing/2014/main" id="{D89C7150-85F5-45C7-A121-459BB241F9DD}"/>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8C226B59-4810-472F-930C-A3E51EBD5C31}"/>
              </a:ext>
            </a:extLst>
          </p:cNvPr>
          <p:cNvGrpSpPr/>
          <p:nvPr/>
        </p:nvGrpSpPr>
        <p:grpSpPr>
          <a:xfrm>
            <a:off x="406577" y="5082803"/>
            <a:ext cx="1110402" cy="786860"/>
            <a:chOff x="409305" y="337999"/>
            <a:chExt cx="1285800" cy="911152"/>
          </a:xfrm>
        </p:grpSpPr>
        <p:sp>
          <p:nvSpPr>
            <p:cNvPr id="60" name="Freeform: Shape 59">
              <a:extLst>
                <a:ext uri="{FF2B5EF4-FFF2-40B4-BE49-F238E27FC236}">
                  <a16:creationId xmlns:a16="http://schemas.microsoft.com/office/drawing/2014/main" id="{A3FC915A-2DEF-449C-81E6-E08ABF418BDE}"/>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Shape 60">
              <a:hlinkClick r:id="rId6" action="ppaction://hlinksldjump"/>
              <a:extLst>
                <a:ext uri="{FF2B5EF4-FFF2-40B4-BE49-F238E27FC236}">
                  <a16:creationId xmlns:a16="http://schemas.microsoft.com/office/drawing/2014/main" id="{6427C4A7-2F09-4D66-9E2A-38275E21A701}"/>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26" name="Graphic 25" descr="Magnifying glass">
            <a:extLst>
              <a:ext uri="{FF2B5EF4-FFF2-40B4-BE49-F238E27FC236}">
                <a16:creationId xmlns:a16="http://schemas.microsoft.com/office/drawing/2014/main" id="{F42DCAAA-27CC-4B2D-B144-BDD57968E528}"/>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flipH="1">
            <a:off x="682323" y="6520001"/>
            <a:ext cx="253795" cy="253795"/>
          </a:xfrm>
          <a:prstGeom prst="rect">
            <a:avLst/>
          </a:prstGeom>
        </p:spPr>
      </p:pic>
      <p:pic>
        <p:nvPicPr>
          <p:cNvPr id="30" name="Graphic 29" descr="Volume">
            <a:extLst>
              <a:ext uri="{FF2B5EF4-FFF2-40B4-BE49-F238E27FC236}">
                <a16:creationId xmlns:a16="http://schemas.microsoft.com/office/drawing/2014/main" id="{F9C34723-5595-4999-B633-ECD49695E8A3}"/>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11696307" y="6452877"/>
            <a:ext cx="379518" cy="379518"/>
          </a:xfrm>
          <a:prstGeom prst="rect">
            <a:avLst/>
          </a:prstGeom>
        </p:spPr>
      </p:pic>
      <p:pic>
        <p:nvPicPr>
          <p:cNvPr id="32" name="Graphic 31" descr="Wireless">
            <a:extLst>
              <a:ext uri="{FF2B5EF4-FFF2-40B4-BE49-F238E27FC236}">
                <a16:creationId xmlns:a16="http://schemas.microsoft.com/office/drawing/2014/main" id="{0D156291-8347-46E7-AAE9-71FD5D697DCF}"/>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 xmlns:asvg="http://schemas.microsoft.com/office/drawing/2016/SVG/main" r:embed="rId12"/>
              </a:ext>
            </a:extLst>
          </a:blip>
          <a:stretch>
            <a:fillRect/>
          </a:stretch>
        </p:blipFill>
        <p:spPr>
          <a:xfrm>
            <a:off x="11214423" y="6452877"/>
            <a:ext cx="379518" cy="379518"/>
          </a:xfrm>
          <a:prstGeom prst="rect">
            <a:avLst/>
          </a:prstGeom>
        </p:spPr>
      </p:pic>
      <p:pic>
        <p:nvPicPr>
          <p:cNvPr id="34" name="Graphic 33" descr="Battery charging">
            <a:extLst>
              <a:ext uri="{FF2B5EF4-FFF2-40B4-BE49-F238E27FC236}">
                <a16:creationId xmlns:a16="http://schemas.microsoft.com/office/drawing/2014/main" id="{BD9726B2-2B57-4B7C-8469-D72A7ED2FB0C}"/>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 xmlns:asvg="http://schemas.microsoft.com/office/drawing/2016/SVG/main" r:embed="rId14"/>
              </a:ext>
            </a:extLst>
          </a:blip>
          <a:stretch>
            <a:fillRect/>
          </a:stretch>
        </p:blipFill>
        <p:spPr>
          <a:xfrm>
            <a:off x="10746691" y="6452877"/>
            <a:ext cx="379518" cy="379518"/>
          </a:xfrm>
          <a:prstGeom prst="rect">
            <a:avLst/>
          </a:prstGeom>
        </p:spPr>
      </p:pic>
      <p:pic>
        <p:nvPicPr>
          <p:cNvPr id="36" name="Graphic 35" descr="Power">
            <a:hlinkClick r:id="rId15" action="ppaction://hlinksldjump"/>
            <a:extLst>
              <a:ext uri="{FF2B5EF4-FFF2-40B4-BE49-F238E27FC236}">
                <a16:creationId xmlns:a16="http://schemas.microsoft.com/office/drawing/2014/main" id="{06734521-D4D5-46A0-AABE-C50D984128E6}"/>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 xmlns:asvg="http://schemas.microsoft.com/office/drawing/2016/SVG/main" r:embed="rId17"/>
              </a:ext>
            </a:extLst>
          </a:blip>
          <a:stretch>
            <a:fillRect/>
          </a:stretch>
        </p:blipFill>
        <p:spPr>
          <a:xfrm>
            <a:off x="119496" y="6452877"/>
            <a:ext cx="379518" cy="379518"/>
          </a:xfrm>
          <a:prstGeom prst="rect">
            <a:avLst/>
          </a:prstGeom>
        </p:spPr>
      </p:pic>
      <p:sp>
        <p:nvSpPr>
          <p:cNvPr id="44" name="TextBox 43">
            <a:extLst>
              <a:ext uri="{FF2B5EF4-FFF2-40B4-BE49-F238E27FC236}">
                <a16:creationId xmlns:a16="http://schemas.microsoft.com/office/drawing/2014/main" id="{97C88C15-E0EE-4824-AD23-599FDD0F95E7}"/>
              </a:ext>
            </a:extLst>
          </p:cNvPr>
          <p:cNvSpPr txBox="1"/>
          <p:nvPr/>
        </p:nvSpPr>
        <p:spPr>
          <a:xfrm>
            <a:off x="3097019" y="6466505"/>
            <a:ext cx="933461" cy="369332"/>
          </a:xfrm>
          <a:prstGeom prst="rect">
            <a:avLst/>
          </a:prstGeom>
          <a:noFill/>
        </p:spPr>
        <p:txBody>
          <a:bodyPr wrap="none" rtlCol="0">
            <a:spAutoFit/>
            <a:scene3d>
              <a:camera prst="perspectiveFront"/>
              <a:lightRig rig="threePt" dir="t"/>
            </a:scene3d>
          </a:bodyPr>
          <a:lstStyle/>
          <a:p>
            <a:r>
              <a:rPr lang="en-US" b="1" spc="50" dirty="0">
                <a:ln w="0"/>
                <a:solidFill>
                  <a:schemeClr val="bg1"/>
                </a:solidFill>
                <a:effectLst>
                  <a:innerShdw blurRad="63500" dist="50800" dir="13500000">
                    <a:srgbClr val="000000">
                      <a:alpha val="50000"/>
                    </a:srgbClr>
                  </a:innerShdw>
                </a:effectLst>
                <a:latin typeface="UVN Bach Dang Nang" panose="02070803090706020303" pitchFamily="18" charset="0"/>
              </a:rPr>
              <a:t>KTUTS</a:t>
            </a:r>
          </a:p>
        </p:txBody>
      </p:sp>
      <p:pic>
        <p:nvPicPr>
          <p:cNvPr id="3" name="Picture 2">
            <a:extLst>
              <a:ext uri="{FF2B5EF4-FFF2-40B4-BE49-F238E27FC236}">
                <a16:creationId xmlns:a16="http://schemas.microsoft.com/office/drawing/2014/main" id="{FD45EDB9-7206-C846-86FD-DBEEA127867D}"/>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066448" y="3015171"/>
            <a:ext cx="2379672" cy="2649368"/>
          </a:xfrm>
          <a:prstGeom prst="rect">
            <a:avLst/>
          </a:prstGeom>
        </p:spPr>
      </p:pic>
    </p:spTree>
    <p:extLst>
      <p:ext uri="{BB962C8B-B14F-4D97-AF65-F5344CB8AC3E}">
        <p14:creationId xmlns:p14="http://schemas.microsoft.com/office/powerpoint/2010/main" val="668172211"/>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6E0D7"/>
        </a:solidFill>
        <a:effectLst/>
      </p:bgPr>
    </p:bg>
    <p:spTree>
      <p:nvGrpSpPr>
        <p:cNvPr id="1" name=""/>
        <p:cNvGrpSpPr/>
        <p:nvPr/>
      </p:nvGrpSpPr>
      <p:grpSpPr>
        <a:xfrm>
          <a:off x="0" y="0"/>
          <a:ext cx="0" cy="0"/>
          <a:chOff x="0" y="0"/>
          <a:chExt cx="0" cy="0"/>
        </a:xfrm>
      </p:grpSpPr>
      <p:sp>
        <p:nvSpPr>
          <p:cNvPr id="21" name="Freeform: Shape 20" hidden="1">
            <a:extLst>
              <a:ext uri="{FF2B5EF4-FFF2-40B4-BE49-F238E27FC236}">
                <a16:creationId xmlns:a16="http://schemas.microsoft.com/office/drawing/2014/main" id="{DA025E05-EA74-410E-8903-E7B2EC940FF2}"/>
              </a:ext>
            </a:extLst>
          </p:cNvPr>
          <p:cNvSpPr/>
          <p:nvPr/>
        </p:nvSpPr>
        <p:spPr>
          <a:xfrm>
            <a:off x="4919731" y="5147489"/>
            <a:ext cx="7272270" cy="1433615"/>
          </a:xfrm>
          <a:custGeom>
            <a:avLst/>
            <a:gdLst>
              <a:gd name="connsiteX0" fmla="*/ 0 w 7508383"/>
              <a:gd name="connsiteY0" fmla="*/ 1433615 h 1433615"/>
              <a:gd name="connsiteX1" fmla="*/ 2498501 w 7508383"/>
              <a:gd name="connsiteY1" fmla="*/ 622246 h 1433615"/>
              <a:gd name="connsiteX2" fmla="*/ 4765183 w 7508383"/>
              <a:gd name="connsiteY2" fmla="*/ 879824 h 1433615"/>
              <a:gd name="connsiteX3" fmla="*/ 6555346 w 7508383"/>
              <a:gd name="connsiteY3" fmla="*/ 119970 h 1433615"/>
              <a:gd name="connsiteX4" fmla="*/ 7495504 w 7508383"/>
              <a:gd name="connsiteY4" fmla="*/ 94212 h 1433615"/>
              <a:gd name="connsiteX5" fmla="*/ 7508383 w 7508383"/>
              <a:gd name="connsiteY5" fmla="*/ 1433615 h 1433615"/>
              <a:gd name="connsiteX6" fmla="*/ 7508383 w 7508383"/>
              <a:gd name="connsiteY6" fmla="*/ 1433615 h 1433615"/>
              <a:gd name="connsiteX7" fmla="*/ 51515 w 7508383"/>
              <a:gd name="connsiteY7" fmla="*/ 1420736 h 1433615"/>
              <a:gd name="connsiteX8" fmla="*/ 0 w 7508383"/>
              <a:gd name="connsiteY8" fmla="*/ 1433615 h 1433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8383" h="1433615">
                <a:moveTo>
                  <a:pt x="0" y="1433615"/>
                </a:moveTo>
                <a:cubicBezTo>
                  <a:pt x="852152" y="1074079"/>
                  <a:pt x="1704304" y="714544"/>
                  <a:pt x="2498501" y="622246"/>
                </a:cubicBezTo>
                <a:cubicBezTo>
                  <a:pt x="3292698" y="529947"/>
                  <a:pt x="4089042" y="963537"/>
                  <a:pt x="4765183" y="879824"/>
                </a:cubicBezTo>
                <a:cubicBezTo>
                  <a:pt x="5441324" y="796111"/>
                  <a:pt x="6100292" y="250905"/>
                  <a:pt x="6555346" y="119970"/>
                </a:cubicBezTo>
                <a:cubicBezTo>
                  <a:pt x="7010400" y="-10965"/>
                  <a:pt x="7336665" y="-56041"/>
                  <a:pt x="7495504" y="94212"/>
                </a:cubicBezTo>
                <a:lnTo>
                  <a:pt x="7508383" y="1433615"/>
                </a:lnTo>
                <a:lnTo>
                  <a:pt x="7508383" y="1433615"/>
                </a:lnTo>
                <a:lnTo>
                  <a:pt x="51515" y="1420736"/>
                </a:lnTo>
                <a:lnTo>
                  <a:pt x="0" y="1433615"/>
                </a:lnTo>
                <a:close/>
              </a:path>
            </a:pathLst>
          </a:cu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hidden="1">
            <a:extLst>
              <a:ext uri="{FF2B5EF4-FFF2-40B4-BE49-F238E27FC236}">
                <a16:creationId xmlns:a16="http://schemas.microsoft.com/office/drawing/2014/main" id="{34EB653E-E738-430E-BCD6-5BDC6707DD6A}"/>
              </a:ext>
            </a:extLst>
          </p:cNvPr>
          <p:cNvSpPr/>
          <p:nvPr/>
        </p:nvSpPr>
        <p:spPr>
          <a:xfrm>
            <a:off x="0" y="2549580"/>
            <a:ext cx="12192000" cy="2368211"/>
          </a:xfrm>
          <a:custGeom>
            <a:avLst/>
            <a:gdLst>
              <a:gd name="connsiteX0" fmla="*/ 12192000 w 12192000"/>
              <a:gd name="connsiteY0" fmla="*/ 0 h 2368211"/>
              <a:gd name="connsiteX1" fmla="*/ 12192000 w 12192000"/>
              <a:gd name="connsiteY1" fmla="*/ 1379807 h 2368211"/>
              <a:gd name="connsiteX2" fmla="*/ 12174560 w 12192000"/>
              <a:gd name="connsiteY2" fmla="*/ 1399879 h 2368211"/>
              <a:gd name="connsiteX3" fmla="*/ 11822806 w 12192000"/>
              <a:gd name="connsiteY3" fmla="*/ 1616405 h 2368211"/>
              <a:gd name="connsiteX4" fmla="*/ 10522039 w 12192000"/>
              <a:gd name="connsiteY4" fmla="*/ 1577769 h 2368211"/>
              <a:gd name="connsiteX5" fmla="*/ 9234152 w 12192000"/>
              <a:gd name="connsiteY5" fmla="*/ 2041408 h 2368211"/>
              <a:gd name="connsiteX6" fmla="*/ 7431110 w 12192000"/>
              <a:gd name="connsiteY6" fmla="*/ 1552011 h 2368211"/>
              <a:gd name="connsiteX7" fmla="*/ 5731100 w 12192000"/>
              <a:gd name="connsiteY7" fmla="*/ 1964135 h 2368211"/>
              <a:gd name="connsiteX8" fmla="*/ 4211392 w 12192000"/>
              <a:gd name="connsiteY8" fmla="*/ 2363380 h 2368211"/>
              <a:gd name="connsiteX9" fmla="*/ 2459865 w 12192000"/>
              <a:gd name="connsiteY9" fmla="*/ 1680800 h 2368211"/>
              <a:gd name="connsiteX10" fmla="*/ 540913 w 12192000"/>
              <a:gd name="connsiteY10" fmla="*/ 1964135 h 2368211"/>
              <a:gd name="connsiteX11" fmla="*/ 102214 w 12192000"/>
              <a:gd name="connsiteY11" fmla="*/ 1994622 h 2368211"/>
              <a:gd name="connsiteX12" fmla="*/ 0 w 12192000"/>
              <a:gd name="connsiteY12" fmla="*/ 1994713 h 2368211"/>
              <a:gd name="connsiteX13" fmla="*/ 0 w 12192000"/>
              <a:gd name="connsiteY13" fmla="*/ 265971 h 2368211"/>
              <a:gd name="connsiteX14" fmla="*/ 77273 w 12192000"/>
              <a:gd name="connsiteY14" fmla="*/ 251245 h 2368211"/>
              <a:gd name="connsiteX15" fmla="*/ 1146220 w 12192000"/>
              <a:gd name="connsiteY15" fmla="*/ 418670 h 2368211"/>
              <a:gd name="connsiteX16" fmla="*/ 2730321 w 12192000"/>
              <a:gd name="connsiteY16" fmla="*/ 277002 h 2368211"/>
              <a:gd name="connsiteX17" fmla="*/ 4353059 w 12192000"/>
              <a:gd name="connsiteY17" fmla="*/ 985340 h 2368211"/>
              <a:gd name="connsiteX18" fmla="*/ 6735651 w 12192000"/>
              <a:gd name="connsiteY18" fmla="*/ 186850 h 2368211"/>
              <a:gd name="connsiteX19" fmla="*/ 8603087 w 12192000"/>
              <a:gd name="connsiteY19" fmla="*/ 598974 h 2368211"/>
              <a:gd name="connsiteX20" fmla="*/ 10174310 w 12192000"/>
              <a:gd name="connsiteY20" fmla="*/ 264124 h 2368211"/>
              <a:gd name="connsiteX21" fmla="*/ 11668259 w 12192000"/>
              <a:gd name="connsiteY21" fmla="*/ 341397 h 2368211"/>
              <a:gd name="connsiteX22" fmla="*/ 12128679 w 12192000"/>
              <a:gd name="connsiteY22" fmla="*/ 59672 h 2368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2000" h="2368211">
                <a:moveTo>
                  <a:pt x="12192000" y="0"/>
                </a:moveTo>
                <a:lnTo>
                  <a:pt x="12192000" y="1379807"/>
                </a:lnTo>
                <a:lnTo>
                  <a:pt x="12174560" y="1399879"/>
                </a:lnTo>
                <a:cubicBezTo>
                  <a:pt x="12088969" y="1491910"/>
                  <a:pt x="11976279" y="1583135"/>
                  <a:pt x="11822806" y="1616405"/>
                </a:cubicBezTo>
                <a:cubicBezTo>
                  <a:pt x="11515860" y="1682946"/>
                  <a:pt x="10953481" y="1506935"/>
                  <a:pt x="10522039" y="1577769"/>
                </a:cubicBezTo>
                <a:cubicBezTo>
                  <a:pt x="10090597" y="1648603"/>
                  <a:pt x="9663448" y="1886862"/>
                  <a:pt x="9234152" y="2041408"/>
                </a:cubicBezTo>
                <a:cubicBezTo>
                  <a:pt x="8718997" y="2037115"/>
                  <a:pt x="8014952" y="1564890"/>
                  <a:pt x="7431110" y="1552011"/>
                </a:cubicBezTo>
                <a:cubicBezTo>
                  <a:pt x="6847268" y="1539132"/>
                  <a:pt x="6267719" y="1828907"/>
                  <a:pt x="5731100" y="1964135"/>
                </a:cubicBezTo>
                <a:cubicBezTo>
                  <a:pt x="5194480" y="2099363"/>
                  <a:pt x="4756598" y="2410603"/>
                  <a:pt x="4211392" y="2363380"/>
                </a:cubicBezTo>
                <a:cubicBezTo>
                  <a:pt x="3666186" y="2316158"/>
                  <a:pt x="3071611" y="1747341"/>
                  <a:pt x="2459865" y="1680800"/>
                </a:cubicBezTo>
                <a:cubicBezTo>
                  <a:pt x="1848119" y="1614259"/>
                  <a:pt x="1008845" y="1936231"/>
                  <a:pt x="540913" y="1964135"/>
                </a:cubicBezTo>
                <a:cubicBezTo>
                  <a:pt x="365439" y="1974599"/>
                  <a:pt x="222262" y="1990195"/>
                  <a:pt x="102214" y="1994622"/>
                </a:cubicBezTo>
                <a:lnTo>
                  <a:pt x="0" y="1994713"/>
                </a:lnTo>
                <a:lnTo>
                  <a:pt x="0" y="265971"/>
                </a:lnTo>
                <a:lnTo>
                  <a:pt x="77273" y="251245"/>
                </a:lnTo>
                <a:cubicBezTo>
                  <a:pt x="356315" y="208315"/>
                  <a:pt x="704045" y="414377"/>
                  <a:pt x="1146220" y="418670"/>
                </a:cubicBezTo>
                <a:cubicBezTo>
                  <a:pt x="1588395" y="422963"/>
                  <a:pt x="2195848" y="182557"/>
                  <a:pt x="2730321" y="277002"/>
                </a:cubicBezTo>
                <a:cubicBezTo>
                  <a:pt x="3264794" y="371447"/>
                  <a:pt x="3685504" y="1000365"/>
                  <a:pt x="4353059" y="985340"/>
                </a:cubicBezTo>
                <a:cubicBezTo>
                  <a:pt x="5020614" y="970315"/>
                  <a:pt x="6027313" y="251244"/>
                  <a:pt x="6735651" y="186850"/>
                </a:cubicBezTo>
                <a:cubicBezTo>
                  <a:pt x="7443989" y="122456"/>
                  <a:pt x="8029977" y="586095"/>
                  <a:pt x="8603087" y="598974"/>
                </a:cubicBezTo>
                <a:cubicBezTo>
                  <a:pt x="9176197" y="611853"/>
                  <a:pt x="9663448" y="307053"/>
                  <a:pt x="10174310" y="264124"/>
                </a:cubicBezTo>
                <a:cubicBezTo>
                  <a:pt x="10685172" y="221194"/>
                  <a:pt x="11296918" y="401498"/>
                  <a:pt x="11668259" y="341397"/>
                </a:cubicBezTo>
                <a:cubicBezTo>
                  <a:pt x="11853929" y="311347"/>
                  <a:pt x="12006866" y="175045"/>
                  <a:pt x="12128679" y="59672"/>
                </a:cubicBezTo>
                <a:close/>
              </a:path>
            </a:pathLst>
          </a:cu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Freeform: Shape 66" hidden="1">
            <a:extLst>
              <a:ext uri="{FF2B5EF4-FFF2-40B4-BE49-F238E27FC236}">
                <a16:creationId xmlns:a16="http://schemas.microsoft.com/office/drawing/2014/main" id="{EEE25CBA-B09A-4824-A026-6ABFADC2875E}"/>
              </a:ext>
            </a:extLst>
          </p:cNvPr>
          <p:cNvSpPr/>
          <p:nvPr/>
        </p:nvSpPr>
        <p:spPr>
          <a:xfrm>
            <a:off x="0" y="0"/>
            <a:ext cx="12192001" cy="1509094"/>
          </a:xfrm>
          <a:custGeom>
            <a:avLst/>
            <a:gdLst>
              <a:gd name="connsiteX0" fmla="*/ 0 w 12192001"/>
              <a:gd name="connsiteY0" fmla="*/ 0 h 1509094"/>
              <a:gd name="connsiteX1" fmla="*/ 12192001 w 12192001"/>
              <a:gd name="connsiteY1" fmla="*/ 0 h 1509094"/>
              <a:gd name="connsiteX2" fmla="*/ 12192001 w 12192001"/>
              <a:gd name="connsiteY2" fmla="*/ 853569 h 1509094"/>
              <a:gd name="connsiteX3" fmla="*/ 12174762 w 12192001"/>
              <a:gd name="connsiteY3" fmla="*/ 870028 h 1509094"/>
              <a:gd name="connsiteX4" fmla="*/ 11011438 w 12192001"/>
              <a:gd name="connsiteY4" fmla="*/ 1378039 h 1509094"/>
              <a:gd name="connsiteX5" fmla="*/ 7675810 w 12192001"/>
              <a:gd name="connsiteY5" fmla="*/ 759854 h 1509094"/>
              <a:gd name="connsiteX6" fmla="*/ 4649274 w 12192001"/>
              <a:gd name="connsiteY6" fmla="*/ 901521 h 1509094"/>
              <a:gd name="connsiteX7" fmla="*/ 2150773 w 12192001"/>
              <a:gd name="connsiteY7" fmla="*/ 1506828 h 1509094"/>
              <a:gd name="connsiteX8" fmla="*/ 29821 w 12192001"/>
              <a:gd name="connsiteY8" fmla="*/ 807841 h 1509094"/>
              <a:gd name="connsiteX9" fmla="*/ 0 w 12192001"/>
              <a:gd name="connsiteY9" fmla="*/ 792843 h 150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1509094">
                <a:moveTo>
                  <a:pt x="0" y="0"/>
                </a:moveTo>
                <a:lnTo>
                  <a:pt x="12192001" y="0"/>
                </a:lnTo>
                <a:lnTo>
                  <a:pt x="12192001" y="853569"/>
                </a:lnTo>
                <a:lnTo>
                  <a:pt x="12174762" y="870028"/>
                </a:lnTo>
                <a:cubicBezTo>
                  <a:pt x="11941534" y="1089471"/>
                  <a:pt x="11599037" y="1368380"/>
                  <a:pt x="11011438" y="1378039"/>
                </a:cubicBezTo>
                <a:cubicBezTo>
                  <a:pt x="10227973" y="1390918"/>
                  <a:pt x="8736170" y="839274"/>
                  <a:pt x="7675810" y="759854"/>
                </a:cubicBezTo>
                <a:cubicBezTo>
                  <a:pt x="6615450" y="680434"/>
                  <a:pt x="5570113" y="777025"/>
                  <a:pt x="4649274" y="901521"/>
                </a:cubicBezTo>
                <a:cubicBezTo>
                  <a:pt x="3728435" y="1026017"/>
                  <a:pt x="2970728" y="1547611"/>
                  <a:pt x="2150773" y="1506828"/>
                </a:cubicBezTo>
                <a:cubicBezTo>
                  <a:pt x="1433313" y="1471143"/>
                  <a:pt x="730642" y="1156901"/>
                  <a:pt x="29821" y="807841"/>
                </a:cubicBezTo>
                <a:lnTo>
                  <a:pt x="0" y="792843"/>
                </a:lnTo>
                <a:close/>
              </a:path>
            </a:pathLst>
          </a:cu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5" name="Rectangle 184">
            <a:extLst>
              <a:ext uri="{FF2B5EF4-FFF2-40B4-BE49-F238E27FC236}">
                <a16:creationId xmlns:a16="http://schemas.microsoft.com/office/drawing/2014/main" id="{1D0E5ED6-06C8-4869-AC14-704E1E1B3488}"/>
              </a:ext>
            </a:extLst>
          </p:cNvPr>
          <p:cNvSpPr/>
          <p:nvPr/>
        </p:nvSpPr>
        <p:spPr>
          <a:xfrm>
            <a:off x="0" y="6444343"/>
            <a:ext cx="12192000" cy="413657"/>
          </a:xfrm>
          <a:prstGeom prst="rect">
            <a:avLst/>
          </a:pr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8036371D-435F-4382-8626-53FCE77DFF1F}"/>
              </a:ext>
            </a:extLst>
          </p:cNvPr>
          <p:cNvSpPr/>
          <p:nvPr/>
        </p:nvSpPr>
        <p:spPr>
          <a:xfrm>
            <a:off x="586562" y="6507171"/>
            <a:ext cx="2442973" cy="288000"/>
          </a:xfrm>
          <a:prstGeom prst="roundRect">
            <a:avLst>
              <a:gd name="adj" fmla="val 43184"/>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6" name="Graphic 25" descr="Magnifying glass">
            <a:extLst>
              <a:ext uri="{FF2B5EF4-FFF2-40B4-BE49-F238E27FC236}">
                <a16:creationId xmlns:a16="http://schemas.microsoft.com/office/drawing/2014/main" id="{F42DCAAA-27CC-4B2D-B144-BDD57968E52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flipH="1">
            <a:off x="682323" y="6520001"/>
            <a:ext cx="253795" cy="253795"/>
          </a:xfrm>
          <a:prstGeom prst="rect">
            <a:avLst/>
          </a:prstGeom>
        </p:spPr>
      </p:pic>
      <p:pic>
        <p:nvPicPr>
          <p:cNvPr id="30" name="Graphic 29" descr="Volume">
            <a:extLst>
              <a:ext uri="{FF2B5EF4-FFF2-40B4-BE49-F238E27FC236}">
                <a16:creationId xmlns:a16="http://schemas.microsoft.com/office/drawing/2014/main" id="{F9C34723-5595-4999-B633-ECD49695E8A3}"/>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11696307" y="6452877"/>
            <a:ext cx="379518" cy="379518"/>
          </a:xfrm>
          <a:prstGeom prst="rect">
            <a:avLst/>
          </a:prstGeom>
        </p:spPr>
      </p:pic>
      <p:pic>
        <p:nvPicPr>
          <p:cNvPr id="32" name="Graphic 31" descr="Wireless">
            <a:extLst>
              <a:ext uri="{FF2B5EF4-FFF2-40B4-BE49-F238E27FC236}">
                <a16:creationId xmlns:a16="http://schemas.microsoft.com/office/drawing/2014/main" id="{0D156291-8347-46E7-AAE9-71FD5D697DCF}"/>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11214423" y="6452877"/>
            <a:ext cx="379518" cy="379518"/>
          </a:xfrm>
          <a:prstGeom prst="rect">
            <a:avLst/>
          </a:prstGeom>
        </p:spPr>
      </p:pic>
      <p:pic>
        <p:nvPicPr>
          <p:cNvPr id="34" name="Graphic 33" descr="Battery charging">
            <a:extLst>
              <a:ext uri="{FF2B5EF4-FFF2-40B4-BE49-F238E27FC236}">
                <a16:creationId xmlns:a16="http://schemas.microsoft.com/office/drawing/2014/main" id="{BD9726B2-2B57-4B7C-8469-D72A7ED2FB0C}"/>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10746691" y="6452877"/>
            <a:ext cx="379518" cy="379518"/>
          </a:xfrm>
          <a:prstGeom prst="rect">
            <a:avLst/>
          </a:prstGeom>
        </p:spPr>
      </p:pic>
      <p:grpSp>
        <p:nvGrpSpPr>
          <p:cNvPr id="20" name="Group 19">
            <a:extLst>
              <a:ext uri="{FF2B5EF4-FFF2-40B4-BE49-F238E27FC236}">
                <a16:creationId xmlns:a16="http://schemas.microsoft.com/office/drawing/2014/main" id="{941A35A7-18CF-4239-8B2A-74C35E8DA32C}"/>
              </a:ext>
            </a:extLst>
          </p:cNvPr>
          <p:cNvGrpSpPr/>
          <p:nvPr/>
        </p:nvGrpSpPr>
        <p:grpSpPr>
          <a:xfrm>
            <a:off x="1808048" y="290024"/>
            <a:ext cx="10267777" cy="5798641"/>
            <a:chOff x="2654436" y="563613"/>
            <a:chExt cx="9180526" cy="5303850"/>
          </a:xfrm>
        </p:grpSpPr>
        <p:grpSp>
          <p:nvGrpSpPr>
            <p:cNvPr id="4" name="Group 3">
              <a:extLst>
                <a:ext uri="{FF2B5EF4-FFF2-40B4-BE49-F238E27FC236}">
                  <a16:creationId xmlns:a16="http://schemas.microsoft.com/office/drawing/2014/main" id="{D57BD976-3674-4C08-81E2-C89C2F00AEAA}"/>
                </a:ext>
              </a:extLst>
            </p:cNvPr>
            <p:cNvGrpSpPr/>
            <p:nvPr/>
          </p:nvGrpSpPr>
          <p:grpSpPr>
            <a:xfrm>
              <a:off x="2774230" y="563613"/>
              <a:ext cx="8756422" cy="5303850"/>
              <a:chOff x="2774230" y="563613"/>
              <a:chExt cx="8756422" cy="5303850"/>
            </a:xfrm>
          </p:grpSpPr>
          <p:sp>
            <p:nvSpPr>
              <p:cNvPr id="210" name="Rectangle: Rounded Corners 209">
                <a:extLst>
                  <a:ext uri="{FF2B5EF4-FFF2-40B4-BE49-F238E27FC236}">
                    <a16:creationId xmlns:a16="http://schemas.microsoft.com/office/drawing/2014/main" id="{0929EA16-FDB3-4100-95B4-9409676AB4B0}"/>
                  </a:ext>
                </a:extLst>
              </p:cNvPr>
              <p:cNvSpPr/>
              <p:nvPr/>
            </p:nvSpPr>
            <p:spPr>
              <a:xfrm>
                <a:off x="2774230" y="563613"/>
                <a:ext cx="8756422" cy="5303850"/>
              </a:xfrm>
              <a:prstGeom prst="roundRect">
                <a:avLst>
                  <a:gd name="adj" fmla="val 4546"/>
                </a:avLst>
              </a:prstGeom>
              <a:solidFill>
                <a:srgbClr val="BCB2AA"/>
              </a:solidFill>
              <a:ln w="28575">
                <a:solidFill>
                  <a:srgbClr val="8C7D7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Rounded Corners 223">
                <a:extLst>
                  <a:ext uri="{FF2B5EF4-FFF2-40B4-BE49-F238E27FC236}">
                    <a16:creationId xmlns:a16="http://schemas.microsoft.com/office/drawing/2014/main" id="{1E4C9929-7523-4B89-9C68-E8C6EF8AF11F}"/>
                  </a:ext>
                </a:extLst>
              </p:cNvPr>
              <p:cNvSpPr/>
              <p:nvPr/>
            </p:nvSpPr>
            <p:spPr>
              <a:xfrm>
                <a:off x="3005132" y="783771"/>
                <a:ext cx="8294618" cy="4881646"/>
              </a:xfrm>
              <a:prstGeom prst="roundRect">
                <a:avLst>
                  <a:gd name="adj" fmla="val 4260"/>
                </a:avLst>
              </a:prstGeom>
              <a:solidFill>
                <a:schemeClr val="bg2"/>
              </a:solidFill>
              <a:ln w="28575">
                <a:solidFill>
                  <a:srgbClr val="8C7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latin typeface="UTM Brewers KT" panose="02040603050506020204" pitchFamily="18" charset="0"/>
                </a:endParaRPr>
              </a:p>
            </p:txBody>
          </p:sp>
        </p:grpSp>
        <p:sp>
          <p:nvSpPr>
            <p:cNvPr id="108" name="Freeform: Shape 107">
              <a:extLst>
                <a:ext uri="{FF2B5EF4-FFF2-40B4-BE49-F238E27FC236}">
                  <a16:creationId xmlns:a16="http://schemas.microsoft.com/office/drawing/2014/main" id="{BB602054-F1C4-49DC-8693-530E8C4689C3}"/>
                </a:ext>
              </a:extLst>
            </p:cNvPr>
            <p:cNvSpPr/>
            <p:nvPr/>
          </p:nvSpPr>
          <p:spPr>
            <a:xfrm rot="20702341">
              <a:off x="2654436" y="1836473"/>
              <a:ext cx="9180526" cy="3468229"/>
            </a:xfrm>
            <a:custGeom>
              <a:avLst/>
              <a:gdLst>
                <a:gd name="connsiteX0" fmla="*/ 8395234 w 9180526"/>
                <a:gd name="connsiteY0" fmla="*/ 3201661 h 3468229"/>
                <a:gd name="connsiteX1" fmla="*/ 8324002 w 9180526"/>
                <a:gd name="connsiteY1" fmla="*/ 3468229 h 3468229"/>
                <a:gd name="connsiteX2" fmla="*/ 2965316 w 9180526"/>
                <a:gd name="connsiteY2" fmla="*/ 3468229 h 3468229"/>
                <a:gd name="connsiteX3" fmla="*/ 1967754 w 9180526"/>
                <a:gd name="connsiteY3" fmla="*/ 3201661 h 3468229"/>
                <a:gd name="connsiteX4" fmla="*/ 8636999 w 9180526"/>
                <a:gd name="connsiteY4" fmla="*/ 2296917 h 3468229"/>
                <a:gd name="connsiteX5" fmla="*/ 8449240 w 9180526"/>
                <a:gd name="connsiteY5" fmla="*/ 2999558 h 3468229"/>
                <a:gd name="connsiteX6" fmla="*/ 1211436 w 9180526"/>
                <a:gd name="connsiteY6" fmla="*/ 2999558 h 3468229"/>
                <a:gd name="connsiteX7" fmla="*/ 154324 w 9180526"/>
                <a:gd name="connsiteY7" fmla="*/ 2717077 h 3468229"/>
                <a:gd name="connsiteX8" fmla="*/ 7101 w 9180526"/>
                <a:gd name="connsiteY8" fmla="*/ 2462482 h 3468229"/>
                <a:gd name="connsiteX9" fmla="*/ 51344 w 9180526"/>
                <a:gd name="connsiteY9" fmla="*/ 2296917 h 3468229"/>
                <a:gd name="connsiteX10" fmla="*/ 9003098 w 9180526"/>
                <a:gd name="connsiteY10" fmla="*/ 926889 h 3468229"/>
                <a:gd name="connsiteX11" fmla="*/ 8931865 w 9180526"/>
                <a:gd name="connsiteY11" fmla="*/ 1193458 h 3468229"/>
                <a:gd name="connsiteX12" fmla="*/ 346210 w 9180526"/>
                <a:gd name="connsiteY12" fmla="*/ 1193457 h 3468229"/>
                <a:gd name="connsiteX13" fmla="*/ 417442 w 9180526"/>
                <a:gd name="connsiteY13" fmla="*/ 926889 h 3468229"/>
                <a:gd name="connsiteX14" fmla="*/ 8895655 w 9180526"/>
                <a:gd name="connsiteY14" fmla="*/ 0 h 3468229"/>
                <a:gd name="connsiteX15" fmla="*/ 9026204 w 9180526"/>
                <a:gd name="connsiteY15" fmla="*/ 34885 h 3468229"/>
                <a:gd name="connsiteX16" fmla="*/ 9173426 w 9180526"/>
                <a:gd name="connsiteY16" fmla="*/ 289481 h 3468229"/>
                <a:gd name="connsiteX17" fmla="*/ 9063021 w 9180526"/>
                <a:gd name="connsiteY17" fmla="*/ 702641 h 3468229"/>
                <a:gd name="connsiteX18" fmla="*/ 477365 w 9180526"/>
                <a:gd name="connsiteY18" fmla="*/ 702641 h 3468229"/>
                <a:gd name="connsiteX19" fmla="*/ 665124 w 9180526"/>
                <a:gd name="connsiteY19" fmla="*/ 0 h 346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80526" h="3468229">
                  <a:moveTo>
                    <a:pt x="8395234" y="3201661"/>
                  </a:moveTo>
                  <a:lnTo>
                    <a:pt x="8324002" y="3468229"/>
                  </a:lnTo>
                  <a:lnTo>
                    <a:pt x="2965316" y="3468229"/>
                  </a:lnTo>
                  <a:lnTo>
                    <a:pt x="1967754" y="3201661"/>
                  </a:lnTo>
                  <a:close/>
                  <a:moveTo>
                    <a:pt x="8636999" y="2296917"/>
                  </a:moveTo>
                  <a:lnTo>
                    <a:pt x="8449240" y="2999558"/>
                  </a:lnTo>
                  <a:lnTo>
                    <a:pt x="1211436" y="2999558"/>
                  </a:lnTo>
                  <a:lnTo>
                    <a:pt x="154324" y="2717077"/>
                  </a:lnTo>
                  <a:cubicBezTo>
                    <a:pt x="43365" y="2687427"/>
                    <a:pt x="-22549" y="2573441"/>
                    <a:pt x="7101" y="2462482"/>
                  </a:cubicBezTo>
                  <a:lnTo>
                    <a:pt x="51344" y="2296917"/>
                  </a:lnTo>
                  <a:close/>
                  <a:moveTo>
                    <a:pt x="9003098" y="926889"/>
                  </a:moveTo>
                  <a:lnTo>
                    <a:pt x="8931865" y="1193458"/>
                  </a:lnTo>
                  <a:lnTo>
                    <a:pt x="346210" y="1193457"/>
                  </a:lnTo>
                  <a:lnTo>
                    <a:pt x="417442" y="926889"/>
                  </a:lnTo>
                  <a:close/>
                  <a:moveTo>
                    <a:pt x="8895655" y="0"/>
                  </a:moveTo>
                  <a:lnTo>
                    <a:pt x="9026204" y="34885"/>
                  </a:lnTo>
                  <a:cubicBezTo>
                    <a:pt x="9137162" y="64536"/>
                    <a:pt x="9203076" y="178522"/>
                    <a:pt x="9173426" y="289481"/>
                  </a:cubicBezTo>
                  <a:lnTo>
                    <a:pt x="9063021" y="702641"/>
                  </a:lnTo>
                  <a:lnTo>
                    <a:pt x="477365" y="702641"/>
                  </a:lnTo>
                  <a:lnTo>
                    <a:pt x="665124" y="0"/>
                  </a:lnTo>
                  <a:close/>
                </a:path>
              </a:pathLst>
            </a:cu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9" name="TextBox 48">
            <a:extLst>
              <a:ext uri="{FF2B5EF4-FFF2-40B4-BE49-F238E27FC236}">
                <a16:creationId xmlns:a16="http://schemas.microsoft.com/office/drawing/2014/main" id="{8792544B-C8E2-4A57-B17E-E67458FB1A99}"/>
              </a:ext>
            </a:extLst>
          </p:cNvPr>
          <p:cNvSpPr txBox="1"/>
          <p:nvPr/>
        </p:nvSpPr>
        <p:spPr>
          <a:xfrm>
            <a:off x="2277694" y="2269552"/>
            <a:ext cx="8705266" cy="535531"/>
          </a:xfrm>
          <a:prstGeom prst="rect">
            <a:avLst/>
          </a:prstGeom>
          <a:noFill/>
        </p:spPr>
        <p:txBody>
          <a:bodyPr wrap="square">
            <a:spAutoFit/>
          </a:bodyPr>
          <a:lstStyle/>
          <a:p>
            <a:pPr algn="ctr">
              <a:lnSpc>
                <a:spcPct val="90000"/>
              </a:lnSpc>
            </a:pPr>
            <a:r>
              <a:rPr lang="en-US" sz="3200" dirty="0" err="1">
                <a:latin typeface="Tahoma" panose="020B0604030504040204" pitchFamily="34" charset="0"/>
              </a:rPr>
              <a:t>Trong</a:t>
            </a:r>
            <a:r>
              <a:rPr lang="en-US" sz="3200" dirty="0">
                <a:latin typeface="Tahoma" panose="020B0604030504040204" pitchFamily="34" charset="0"/>
              </a:rPr>
              <a:t> </a:t>
            </a:r>
            <a:r>
              <a:rPr lang="en-US" sz="3200" dirty="0" err="1">
                <a:latin typeface="Tahoma" panose="020B0604030504040204" pitchFamily="34" charset="0"/>
              </a:rPr>
              <a:t>các</a:t>
            </a:r>
            <a:r>
              <a:rPr lang="en-US" sz="3200" dirty="0">
                <a:latin typeface="Tahoma" panose="020B0604030504040204" pitchFamily="34" charset="0"/>
              </a:rPr>
              <a:t> </a:t>
            </a:r>
            <a:r>
              <a:rPr lang="en-US" sz="3200" dirty="0" err="1">
                <a:latin typeface="Tahoma" panose="020B0604030504040204" pitchFamily="34" charset="0"/>
              </a:rPr>
              <a:t>số</a:t>
            </a:r>
            <a:r>
              <a:rPr lang="en-US" sz="3200" dirty="0">
                <a:latin typeface="Tahoma" panose="020B0604030504040204" pitchFamily="34" charset="0"/>
              </a:rPr>
              <a:t> 9450; 3468; 6650; 9855 </a:t>
            </a:r>
            <a:r>
              <a:rPr lang="en-US" sz="3200" dirty="0" err="1">
                <a:latin typeface="Tahoma" panose="020B0604030504040204" pitchFamily="34" charset="0"/>
              </a:rPr>
              <a:t>số</a:t>
            </a:r>
            <a:r>
              <a:rPr lang="en-US" sz="3200" dirty="0">
                <a:latin typeface="Tahoma" panose="020B0604030504040204" pitchFamily="34" charset="0"/>
              </a:rPr>
              <a:t> </a:t>
            </a:r>
            <a:r>
              <a:rPr lang="en-US" sz="3200" dirty="0" err="1">
                <a:latin typeface="Tahoma" panose="020B0604030504040204" pitchFamily="34" charset="0"/>
              </a:rPr>
              <a:t>nào</a:t>
            </a:r>
            <a:r>
              <a:rPr lang="en-US" sz="3200" dirty="0">
                <a:latin typeface="Tahoma" panose="020B0604030504040204" pitchFamily="34" charset="0"/>
              </a:rPr>
              <a:t>: </a:t>
            </a:r>
          </a:p>
        </p:txBody>
      </p:sp>
      <p:pic>
        <p:nvPicPr>
          <p:cNvPr id="1026" name="Picture 2">
            <a:extLst>
              <a:ext uri="{FF2B5EF4-FFF2-40B4-BE49-F238E27FC236}">
                <a16:creationId xmlns:a16="http://schemas.microsoft.com/office/drawing/2014/main" id="{E40DC740-ADA6-49D7-96B5-AFD495D50B86}"/>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9914306" y="765650"/>
            <a:ext cx="1440503" cy="1341799"/>
          </a:xfrm>
          <a:prstGeom prst="roundRect">
            <a:avLst>
              <a:gd name="adj" fmla="val 11279"/>
            </a:avLst>
          </a:prstGeom>
          <a:solidFill>
            <a:srgbClr val="BCB2AA"/>
          </a:solidFill>
          <a:ln w="28575">
            <a:solidFill>
              <a:srgbClr val="8C7D78"/>
            </a:solidFill>
          </a:ln>
          <a:effectLst/>
        </p:spPr>
      </p:pic>
      <p:sp>
        <p:nvSpPr>
          <p:cNvPr id="62" name="TextBox 61">
            <a:extLst>
              <a:ext uri="{FF2B5EF4-FFF2-40B4-BE49-F238E27FC236}">
                <a16:creationId xmlns:a16="http://schemas.microsoft.com/office/drawing/2014/main" id="{7E080619-5BD2-4F77-AFFC-299C6B9E635E}"/>
              </a:ext>
            </a:extLst>
          </p:cNvPr>
          <p:cNvSpPr txBox="1"/>
          <p:nvPr/>
        </p:nvSpPr>
        <p:spPr>
          <a:xfrm>
            <a:off x="2422367" y="2836065"/>
            <a:ext cx="3496375" cy="535531"/>
          </a:xfrm>
          <a:prstGeom prst="rect">
            <a:avLst/>
          </a:prstGeom>
          <a:noFill/>
        </p:spPr>
        <p:txBody>
          <a:bodyPr wrap="square">
            <a:spAutoFit/>
          </a:bodyPr>
          <a:lstStyle/>
          <a:p>
            <a:pPr>
              <a:lnSpc>
                <a:spcPct val="90000"/>
              </a:lnSpc>
            </a:pPr>
            <a:r>
              <a:rPr lang="en-US" sz="3200" dirty="0">
                <a:latin typeface="Tahoma" panose="020B0604030504040204" pitchFamily="34" charset="0"/>
              </a:rPr>
              <a:t>a. Chia </a:t>
            </a:r>
            <a:r>
              <a:rPr lang="en-US" sz="3200" dirty="0" err="1">
                <a:latin typeface="Tahoma" panose="020B0604030504040204" pitchFamily="34" charset="0"/>
              </a:rPr>
              <a:t>hết</a:t>
            </a:r>
            <a:r>
              <a:rPr lang="en-US" sz="3200" dirty="0">
                <a:latin typeface="Tahoma" panose="020B0604030504040204" pitchFamily="34" charset="0"/>
              </a:rPr>
              <a:t> </a:t>
            </a:r>
            <a:r>
              <a:rPr lang="en-US" sz="3200" dirty="0" err="1">
                <a:latin typeface="Tahoma" panose="020B0604030504040204" pitchFamily="34" charset="0"/>
              </a:rPr>
              <a:t>cho</a:t>
            </a:r>
            <a:r>
              <a:rPr lang="en-US" sz="3200" dirty="0">
                <a:latin typeface="Tahoma" panose="020B0604030504040204" pitchFamily="34" charset="0"/>
              </a:rPr>
              <a:t> 2:</a:t>
            </a:r>
          </a:p>
        </p:txBody>
      </p:sp>
      <p:pic>
        <p:nvPicPr>
          <p:cNvPr id="63" name="Picture 2">
            <a:extLst>
              <a:ext uri="{FF2B5EF4-FFF2-40B4-BE49-F238E27FC236}">
                <a16:creationId xmlns:a16="http://schemas.microsoft.com/office/drawing/2014/main" id="{1EBC3A84-FC1A-4992-A323-726BCE2E4724}"/>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8292731" y="765650"/>
            <a:ext cx="1440503" cy="1341800"/>
          </a:xfrm>
          <a:prstGeom prst="roundRect">
            <a:avLst>
              <a:gd name="adj" fmla="val 11279"/>
            </a:avLst>
          </a:prstGeom>
          <a:solidFill>
            <a:srgbClr val="BCB2AA"/>
          </a:solidFill>
          <a:ln w="28575">
            <a:solidFill>
              <a:srgbClr val="8C7D78"/>
            </a:solidFill>
          </a:ln>
          <a:effectLst/>
        </p:spPr>
      </p:pic>
      <p:sp>
        <p:nvSpPr>
          <p:cNvPr id="64" name="Rectangle: Rounded Corners 63">
            <a:extLst>
              <a:ext uri="{FF2B5EF4-FFF2-40B4-BE49-F238E27FC236}">
                <a16:creationId xmlns:a16="http://schemas.microsoft.com/office/drawing/2014/main" id="{2F2DE6CA-FE60-4118-A8D1-D2BAF67921B2}"/>
              </a:ext>
            </a:extLst>
          </p:cNvPr>
          <p:cNvSpPr/>
          <p:nvPr/>
        </p:nvSpPr>
        <p:spPr>
          <a:xfrm>
            <a:off x="2524737" y="1086361"/>
            <a:ext cx="5271185" cy="827513"/>
          </a:xfrm>
          <a:prstGeom prst="roundRect">
            <a:avLst>
              <a:gd name="adj" fmla="val 19888"/>
            </a:avLst>
          </a:pr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pc="300" dirty="0" err="1">
                <a:solidFill>
                  <a:schemeClr val="bg1"/>
                </a:solidFill>
                <a:latin typeface="UTM Brewers KT" panose="02040603050506020204" pitchFamily="18" charset="0"/>
              </a:rPr>
              <a:t>Khởi</a:t>
            </a:r>
            <a:r>
              <a:rPr lang="en-US" sz="4000" spc="300" dirty="0">
                <a:solidFill>
                  <a:schemeClr val="bg1"/>
                </a:solidFill>
                <a:latin typeface="UTM Brewers KT" panose="02040603050506020204" pitchFamily="18" charset="0"/>
              </a:rPr>
              <a:t> </a:t>
            </a:r>
            <a:r>
              <a:rPr lang="en-US" sz="4000" spc="300" dirty="0" err="1">
                <a:solidFill>
                  <a:schemeClr val="bg1"/>
                </a:solidFill>
                <a:latin typeface="UTM Brewers KT" panose="02040603050506020204" pitchFamily="18" charset="0"/>
              </a:rPr>
              <a:t>động</a:t>
            </a:r>
            <a:endParaRPr lang="en-US" sz="4000" spc="300" dirty="0">
              <a:solidFill>
                <a:schemeClr val="bg1"/>
              </a:solidFill>
              <a:latin typeface="UTM Brewers KT" panose="02040603050506020204" pitchFamily="18" charset="0"/>
            </a:endParaRPr>
          </a:p>
        </p:txBody>
      </p:sp>
      <p:grpSp>
        <p:nvGrpSpPr>
          <p:cNvPr id="38" name="Group 37">
            <a:extLst>
              <a:ext uri="{FF2B5EF4-FFF2-40B4-BE49-F238E27FC236}">
                <a16:creationId xmlns:a16="http://schemas.microsoft.com/office/drawing/2014/main" id="{E4F15A5D-B961-4ED6-98F7-18BAAFFE99D0}"/>
              </a:ext>
            </a:extLst>
          </p:cNvPr>
          <p:cNvGrpSpPr/>
          <p:nvPr/>
        </p:nvGrpSpPr>
        <p:grpSpPr>
          <a:xfrm>
            <a:off x="409305" y="337999"/>
            <a:ext cx="1110402" cy="786860"/>
            <a:chOff x="409305" y="337999"/>
            <a:chExt cx="1285800" cy="911152"/>
          </a:xfrm>
        </p:grpSpPr>
        <p:sp>
          <p:nvSpPr>
            <p:cNvPr id="39" name="Freeform: Shape 38">
              <a:extLst>
                <a:ext uri="{FF2B5EF4-FFF2-40B4-BE49-F238E27FC236}">
                  <a16:creationId xmlns:a16="http://schemas.microsoft.com/office/drawing/2014/main" id="{38822452-EBE6-4B29-A119-73C75B7FFF36}"/>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39">
              <a:hlinkClick r:id="rId13" action="ppaction://hlinksldjump"/>
              <a:extLst>
                <a:ext uri="{FF2B5EF4-FFF2-40B4-BE49-F238E27FC236}">
                  <a16:creationId xmlns:a16="http://schemas.microsoft.com/office/drawing/2014/main" id="{D15759F1-2B92-4E4A-AF87-FB4796AAFAEA}"/>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1" name="Group 40">
            <a:extLst>
              <a:ext uri="{FF2B5EF4-FFF2-40B4-BE49-F238E27FC236}">
                <a16:creationId xmlns:a16="http://schemas.microsoft.com/office/drawing/2014/main" id="{90D08071-FE87-471A-8067-2DA0A4CB7284}"/>
              </a:ext>
            </a:extLst>
          </p:cNvPr>
          <p:cNvGrpSpPr/>
          <p:nvPr/>
        </p:nvGrpSpPr>
        <p:grpSpPr>
          <a:xfrm>
            <a:off x="408623" y="1524200"/>
            <a:ext cx="1110402" cy="786860"/>
            <a:chOff x="409305" y="337999"/>
            <a:chExt cx="1285800" cy="911152"/>
          </a:xfrm>
        </p:grpSpPr>
        <p:sp>
          <p:nvSpPr>
            <p:cNvPr id="42" name="Freeform: Shape 41">
              <a:extLst>
                <a:ext uri="{FF2B5EF4-FFF2-40B4-BE49-F238E27FC236}">
                  <a16:creationId xmlns:a16="http://schemas.microsoft.com/office/drawing/2014/main" id="{25014F05-A6DB-4767-8532-E0210EBF16B8}"/>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Shape 42">
              <a:hlinkClick r:id="rId14" action="ppaction://hlinksldjump"/>
              <a:extLst>
                <a:ext uri="{FF2B5EF4-FFF2-40B4-BE49-F238E27FC236}">
                  <a16:creationId xmlns:a16="http://schemas.microsoft.com/office/drawing/2014/main" id="{13693591-B5BF-4964-910C-37220DCFC8AC}"/>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4" name="Group 43">
            <a:extLst>
              <a:ext uri="{FF2B5EF4-FFF2-40B4-BE49-F238E27FC236}">
                <a16:creationId xmlns:a16="http://schemas.microsoft.com/office/drawing/2014/main" id="{0C71A6D7-A15B-468E-8B09-C2C710F52532}"/>
              </a:ext>
            </a:extLst>
          </p:cNvPr>
          <p:cNvGrpSpPr/>
          <p:nvPr/>
        </p:nvGrpSpPr>
        <p:grpSpPr>
          <a:xfrm>
            <a:off x="407941" y="2710401"/>
            <a:ext cx="1110402" cy="786860"/>
            <a:chOff x="409305" y="337999"/>
            <a:chExt cx="1285800" cy="911152"/>
          </a:xfrm>
        </p:grpSpPr>
        <p:sp>
          <p:nvSpPr>
            <p:cNvPr id="45" name="Freeform: Shape 44">
              <a:extLst>
                <a:ext uri="{FF2B5EF4-FFF2-40B4-BE49-F238E27FC236}">
                  <a16:creationId xmlns:a16="http://schemas.microsoft.com/office/drawing/2014/main" id="{9E390E82-A2CD-45AD-A0B6-B488EC0FD2B1}"/>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hlinkClick r:id="rId15" action="ppaction://hlinksldjump"/>
              <a:extLst>
                <a:ext uri="{FF2B5EF4-FFF2-40B4-BE49-F238E27FC236}">
                  <a16:creationId xmlns:a16="http://schemas.microsoft.com/office/drawing/2014/main" id="{37386D29-ABA8-4F83-BF7E-2B92DBCB9B07}"/>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6" name="Group 65">
            <a:extLst>
              <a:ext uri="{FF2B5EF4-FFF2-40B4-BE49-F238E27FC236}">
                <a16:creationId xmlns:a16="http://schemas.microsoft.com/office/drawing/2014/main" id="{400DC492-F678-4B41-8A5C-A6464E4D82E7}"/>
              </a:ext>
            </a:extLst>
          </p:cNvPr>
          <p:cNvGrpSpPr/>
          <p:nvPr/>
        </p:nvGrpSpPr>
        <p:grpSpPr>
          <a:xfrm>
            <a:off x="407259" y="3896602"/>
            <a:ext cx="1110402" cy="786860"/>
            <a:chOff x="409305" y="337999"/>
            <a:chExt cx="1285800" cy="911152"/>
          </a:xfrm>
        </p:grpSpPr>
        <p:sp>
          <p:nvSpPr>
            <p:cNvPr id="68" name="Freeform: Shape 67">
              <a:extLst>
                <a:ext uri="{FF2B5EF4-FFF2-40B4-BE49-F238E27FC236}">
                  <a16:creationId xmlns:a16="http://schemas.microsoft.com/office/drawing/2014/main" id="{21EC841C-AEA7-44CC-BE37-751077C558AE}"/>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hlinkClick r:id="rId16" action="ppaction://hlinksldjump"/>
              <a:extLst>
                <a:ext uri="{FF2B5EF4-FFF2-40B4-BE49-F238E27FC236}">
                  <a16:creationId xmlns:a16="http://schemas.microsoft.com/office/drawing/2014/main" id="{4ADACF56-93FB-4075-A00B-6FB7008AEDCD}"/>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1" name="Group 70">
            <a:extLst>
              <a:ext uri="{FF2B5EF4-FFF2-40B4-BE49-F238E27FC236}">
                <a16:creationId xmlns:a16="http://schemas.microsoft.com/office/drawing/2014/main" id="{EA1412EA-E846-4425-82E9-DE7345ADF368}"/>
              </a:ext>
            </a:extLst>
          </p:cNvPr>
          <p:cNvGrpSpPr/>
          <p:nvPr/>
        </p:nvGrpSpPr>
        <p:grpSpPr>
          <a:xfrm>
            <a:off x="406577" y="5082803"/>
            <a:ext cx="1110402" cy="786860"/>
            <a:chOff x="409305" y="337999"/>
            <a:chExt cx="1285800" cy="911152"/>
          </a:xfrm>
        </p:grpSpPr>
        <p:sp>
          <p:nvSpPr>
            <p:cNvPr id="72" name="Freeform: Shape 71">
              <a:extLst>
                <a:ext uri="{FF2B5EF4-FFF2-40B4-BE49-F238E27FC236}">
                  <a16:creationId xmlns:a16="http://schemas.microsoft.com/office/drawing/2014/main" id="{5D1B1DB8-E44D-42F3-8933-482E387A3ACE}"/>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Shape 72">
              <a:hlinkClick r:id="rId17" action="ppaction://hlinksldjump"/>
              <a:extLst>
                <a:ext uri="{FF2B5EF4-FFF2-40B4-BE49-F238E27FC236}">
                  <a16:creationId xmlns:a16="http://schemas.microsoft.com/office/drawing/2014/main" id="{DD4433DC-EA67-4E9F-B515-5366298BD2DC}"/>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74" name="Graphic 73" descr="Power">
            <a:hlinkClick r:id="rId18" action="ppaction://hlinksldjump"/>
            <a:extLst>
              <a:ext uri="{FF2B5EF4-FFF2-40B4-BE49-F238E27FC236}">
                <a16:creationId xmlns:a16="http://schemas.microsoft.com/office/drawing/2014/main" id="{189BAE06-DD9B-4B90-9922-28A68D3B6BFE}"/>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 xmlns:asvg="http://schemas.microsoft.com/office/drawing/2016/SVG/main" r:embed="rId20"/>
              </a:ext>
            </a:extLst>
          </a:blip>
          <a:stretch>
            <a:fillRect/>
          </a:stretch>
        </p:blipFill>
        <p:spPr>
          <a:xfrm>
            <a:off x="119496" y="6452877"/>
            <a:ext cx="379518" cy="379518"/>
          </a:xfrm>
          <a:prstGeom prst="rect">
            <a:avLst/>
          </a:prstGeom>
        </p:spPr>
      </p:pic>
      <p:sp>
        <p:nvSpPr>
          <p:cNvPr id="56" name="TextBox 55">
            <a:extLst>
              <a:ext uri="{FF2B5EF4-FFF2-40B4-BE49-F238E27FC236}">
                <a16:creationId xmlns:a16="http://schemas.microsoft.com/office/drawing/2014/main" id="{3EC09486-CB77-46AA-BB7A-539B6648314E}"/>
              </a:ext>
            </a:extLst>
          </p:cNvPr>
          <p:cNvSpPr txBox="1"/>
          <p:nvPr/>
        </p:nvSpPr>
        <p:spPr>
          <a:xfrm>
            <a:off x="2422367" y="3427886"/>
            <a:ext cx="3496375" cy="535531"/>
          </a:xfrm>
          <a:prstGeom prst="rect">
            <a:avLst/>
          </a:prstGeom>
          <a:noFill/>
        </p:spPr>
        <p:txBody>
          <a:bodyPr wrap="square">
            <a:spAutoFit/>
          </a:bodyPr>
          <a:lstStyle/>
          <a:p>
            <a:pPr>
              <a:lnSpc>
                <a:spcPct val="90000"/>
              </a:lnSpc>
            </a:pPr>
            <a:r>
              <a:rPr lang="en-US" sz="3200" dirty="0">
                <a:latin typeface="Tahoma" panose="020B0604030504040204" pitchFamily="34" charset="0"/>
              </a:rPr>
              <a:t>b. Chia </a:t>
            </a:r>
            <a:r>
              <a:rPr lang="en-US" sz="3200" dirty="0" err="1">
                <a:latin typeface="Tahoma" panose="020B0604030504040204" pitchFamily="34" charset="0"/>
              </a:rPr>
              <a:t>hết</a:t>
            </a:r>
            <a:r>
              <a:rPr lang="en-US" sz="3200" dirty="0">
                <a:latin typeface="Tahoma" panose="020B0604030504040204" pitchFamily="34" charset="0"/>
              </a:rPr>
              <a:t> </a:t>
            </a:r>
            <a:r>
              <a:rPr lang="en-US" sz="3200" dirty="0" err="1">
                <a:latin typeface="Tahoma" panose="020B0604030504040204" pitchFamily="34" charset="0"/>
              </a:rPr>
              <a:t>cho</a:t>
            </a:r>
            <a:r>
              <a:rPr lang="en-US" sz="3200" dirty="0">
                <a:latin typeface="Tahoma" panose="020B0604030504040204" pitchFamily="34" charset="0"/>
              </a:rPr>
              <a:t> 5:</a:t>
            </a:r>
          </a:p>
        </p:txBody>
      </p:sp>
      <p:sp>
        <p:nvSpPr>
          <p:cNvPr id="57" name="TextBox 56">
            <a:extLst>
              <a:ext uri="{FF2B5EF4-FFF2-40B4-BE49-F238E27FC236}">
                <a16:creationId xmlns:a16="http://schemas.microsoft.com/office/drawing/2014/main" id="{1E18255A-B3DD-436F-8A1A-5B0B7E6442D9}"/>
              </a:ext>
            </a:extLst>
          </p:cNvPr>
          <p:cNvSpPr txBox="1"/>
          <p:nvPr/>
        </p:nvSpPr>
        <p:spPr>
          <a:xfrm>
            <a:off x="2422367" y="4019707"/>
            <a:ext cx="3496375" cy="535531"/>
          </a:xfrm>
          <a:prstGeom prst="rect">
            <a:avLst/>
          </a:prstGeom>
          <a:noFill/>
        </p:spPr>
        <p:txBody>
          <a:bodyPr wrap="square">
            <a:spAutoFit/>
          </a:bodyPr>
          <a:lstStyle/>
          <a:p>
            <a:pPr>
              <a:lnSpc>
                <a:spcPct val="90000"/>
              </a:lnSpc>
            </a:pPr>
            <a:r>
              <a:rPr lang="en-US" sz="3200" dirty="0">
                <a:latin typeface="Tahoma" panose="020B0604030504040204" pitchFamily="34" charset="0"/>
              </a:rPr>
              <a:t>c. Chia </a:t>
            </a:r>
            <a:r>
              <a:rPr lang="en-US" sz="3200" dirty="0" err="1">
                <a:latin typeface="Tahoma" panose="020B0604030504040204" pitchFamily="34" charset="0"/>
              </a:rPr>
              <a:t>hết</a:t>
            </a:r>
            <a:r>
              <a:rPr lang="en-US" sz="3200" dirty="0">
                <a:latin typeface="Tahoma" panose="020B0604030504040204" pitchFamily="34" charset="0"/>
              </a:rPr>
              <a:t> </a:t>
            </a:r>
            <a:r>
              <a:rPr lang="en-US" sz="3200" dirty="0" err="1">
                <a:latin typeface="Tahoma" panose="020B0604030504040204" pitchFamily="34" charset="0"/>
              </a:rPr>
              <a:t>cho</a:t>
            </a:r>
            <a:r>
              <a:rPr lang="en-US" sz="3200" dirty="0">
                <a:latin typeface="Tahoma" panose="020B0604030504040204" pitchFamily="34" charset="0"/>
              </a:rPr>
              <a:t> 3:</a:t>
            </a:r>
          </a:p>
        </p:txBody>
      </p:sp>
      <p:sp>
        <p:nvSpPr>
          <p:cNvPr id="58" name="TextBox 57">
            <a:extLst>
              <a:ext uri="{FF2B5EF4-FFF2-40B4-BE49-F238E27FC236}">
                <a16:creationId xmlns:a16="http://schemas.microsoft.com/office/drawing/2014/main" id="{674009A5-0329-419D-BB34-D1613EE5D507}"/>
              </a:ext>
            </a:extLst>
          </p:cNvPr>
          <p:cNvSpPr txBox="1"/>
          <p:nvPr/>
        </p:nvSpPr>
        <p:spPr>
          <a:xfrm>
            <a:off x="2422367" y="4611528"/>
            <a:ext cx="3496375" cy="535531"/>
          </a:xfrm>
          <a:prstGeom prst="rect">
            <a:avLst/>
          </a:prstGeom>
          <a:noFill/>
        </p:spPr>
        <p:txBody>
          <a:bodyPr wrap="square">
            <a:spAutoFit/>
          </a:bodyPr>
          <a:lstStyle/>
          <a:p>
            <a:pPr>
              <a:lnSpc>
                <a:spcPct val="90000"/>
              </a:lnSpc>
            </a:pPr>
            <a:r>
              <a:rPr lang="en-US" sz="3200" dirty="0">
                <a:latin typeface="Tahoma" panose="020B0604030504040204" pitchFamily="34" charset="0"/>
              </a:rPr>
              <a:t>d. Chia </a:t>
            </a:r>
            <a:r>
              <a:rPr lang="en-US" sz="3200" dirty="0" err="1">
                <a:latin typeface="Tahoma" panose="020B0604030504040204" pitchFamily="34" charset="0"/>
              </a:rPr>
              <a:t>hết</a:t>
            </a:r>
            <a:r>
              <a:rPr lang="en-US" sz="3200" dirty="0">
                <a:latin typeface="Tahoma" panose="020B0604030504040204" pitchFamily="34" charset="0"/>
              </a:rPr>
              <a:t> </a:t>
            </a:r>
            <a:r>
              <a:rPr lang="en-US" sz="3200" dirty="0" err="1">
                <a:latin typeface="Tahoma" panose="020B0604030504040204" pitchFamily="34" charset="0"/>
              </a:rPr>
              <a:t>cho</a:t>
            </a:r>
            <a:r>
              <a:rPr lang="en-US" sz="3200" dirty="0">
                <a:latin typeface="Tahoma" panose="020B0604030504040204" pitchFamily="34" charset="0"/>
              </a:rPr>
              <a:t> 9:</a:t>
            </a:r>
          </a:p>
        </p:txBody>
      </p:sp>
      <p:sp>
        <p:nvSpPr>
          <p:cNvPr id="59" name="TextBox 58">
            <a:extLst>
              <a:ext uri="{FF2B5EF4-FFF2-40B4-BE49-F238E27FC236}">
                <a16:creationId xmlns:a16="http://schemas.microsoft.com/office/drawing/2014/main" id="{6947D59D-C19E-46F5-A1BA-E0AFE95A4192}"/>
              </a:ext>
            </a:extLst>
          </p:cNvPr>
          <p:cNvSpPr txBox="1"/>
          <p:nvPr/>
        </p:nvSpPr>
        <p:spPr>
          <a:xfrm>
            <a:off x="2422367" y="5203350"/>
            <a:ext cx="6222429" cy="535531"/>
          </a:xfrm>
          <a:prstGeom prst="rect">
            <a:avLst/>
          </a:prstGeom>
          <a:noFill/>
        </p:spPr>
        <p:txBody>
          <a:bodyPr wrap="square">
            <a:spAutoFit/>
          </a:bodyPr>
          <a:lstStyle/>
          <a:p>
            <a:pPr>
              <a:lnSpc>
                <a:spcPct val="90000"/>
              </a:lnSpc>
            </a:pPr>
            <a:r>
              <a:rPr lang="en-US" sz="3200" dirty="0">
                <a:latin typeface="Tahoma" panose="020B0604030504040204" pitchFamily="34" charset="0"/>
              </a:rPr>
              <a:t>e. Chia </a:t>
            </a:r>
            <a:r>
              <a:rPr lang="en-US" sz="3200" dirty="0" err="1">
                <a:latin typeface="Tahoma" panose="020B0604030504040204" pitchFamily="34" charset="0"/>
              </a:rPr>
              <a:t>hết</a:t>
            </a:r>
            <a:r>
              <a:rPr lang="en-US" sz="3200" dirty="0">
                <a:latin typeface="Tahoma" panose="020B0604030504040204" pitchFamily="34" charset="0"/>
              </a:rPr>
              <a:t> </a:t>
            </a:r>
            <a:r>
              <a:rPr lang="en-US" sz="3200" dirty="0" err="1">
                <a:latin typeface="Tahoma" panose="020B0604030504040204" pitchFamily="34" charset="0"/>
              </a:rPr>
              <a:t>cho</a:t>
            </a:r>
            <a:r>
              <a:rPr lang="en-US" sz="3200" dirty="0">
                <a:latin typeface="Tahoma" panose="020B0604030504040204" pitchFamily="34" charset="0"/>
              </a:rPr>
              <a:t> </a:t>
            </a:r>
            <a:r>
              <a:rPr lang="en-US" sz="3200" dirty="0" err="1">
                <a:latin typeface="Tahoma" panose="020B0604030504040204" pitchFamily="34" charset="0"/>
              </a:rPr>
              <a:t>cả</a:t>
            </a:r>
            <a:r>
              <a:rPr lang="en-US" sz="3200" dirty="0">
                <a:latin typeface="Tahoma" panose="020B0604030504040204" pitchFamily="34" charset="0"/>
              </a:rPr>
              <a:t> 2, 3, 5 </a:t>
            </a:r>
            <a:r>
              <a:rPr lang="en-US" sz="3200" dirty="0" err="1">
                <a:latin typeface="Tahoma" panose="020B0604030504040204" pitchFamily="34" charset="0"/>
              </a:rPr>
              <a:t>và</a:t>
            </a:r>
            <a:r>
              <a:rPr lang="en-US" sz="3200" dirty="0">
                <a:latin typeface="Tahoma" panose="020B0604030504040204" pitchFamily="34" charset="0"/>
              </a:rPr>
              <a:t> 9:</a:t>
            </a:r>
          </a:p>
        </p:txBody>
      </p:sp>
      <p:sp>
        <p:nvSpPr>
          <p:cNvPr id="60" name="TextBox 59">
            <a:extLst>
              <a:ext uri="{FF2B5EF4-FFF2-40B4-BE49-F238E27FC236}">
                <a16:creationId xmlns:a16="http://schemas.microsoft.com/office/drawing/2014/main" id="{963DD4B4-3E6C-4F01-926F-96EDCFA0DAF4}"/>
              </a:ext>
            </a:extLst>
          </p:cNvPr>
          <p:cNvSpPr txBox="1"/>
          <p:nvPr/>
        </p:nvSpPr>
        <p:spPr>
          <a:xfrm>
            <a:off x="5789626" y="2836065"/>
            <a:ext cx="3720134" cy="535531"/>
          </a:xfrm>
          <a:prstGeom prst="rect">
            <a:avLst/>
          </a:prstGeom>
          <a:noFill/>
        </p:spPr>
        <p:txBody>
          <a:bodyPr wrap="square">
            <a:spAutoFit/>
          </a:bodyPr>
          <a:lstStyle/>
          <a:p>
            <a:pPr>
              <a:lnSpc>
                <a:spcPct val="90000"/>
              </a:lnSpc>
            </a:pPr>
            <a:r>
              <a:rPr lang="en-US" sz="3200" dirty="0">
                <a:solidFill>
                  <a:srgbClr val="C00000"/>
                </a:solidFill>
                <a:latin typeface="Tahoma" panose="020B0604030504040204" pitchFamily="34" charset="0"/>
              </a:rPr>
              <a:t>9450; 3468; 6650</a:t>
            </a:r>
          </a:p>
        </p:txBody>
      </p:sp>
      <p:sp>
        <p:nvSpPr>
          <p:cNvPr id="61" name="TextBox 60">
            <a:extLst>
              <a:ext uri="{FF2B5EF4-FFF2-40B4-BE49-F238E27FC236}">
                <a16:creationId xmlns:a16="http://schemas.microsoft.com/office/drawing/2014/main" id="{92B7550F-E9EF-488D-9309-56CE91938DD4}"/>
              </a:ext>
            </a:extLst>
          </p:cNvPr>
          <p:cNvSpPr txBox="1"/>
          <p:nvPr/>
        </p:nvSpPr>
        <p:spPr>
          <a:xfrm>
            <a:off x="5789626" y="3423514"/>
            <a:ext cx="3720134" cy="535531"/>
          </a:xfrm>
          <a:prstGeom prst="rect">
            <a:avLst/>
          </a:prstGeom>
          <a:noFill/>
        </p:spPr>
        <p:txBody>
          <a:bodyPr wrap="square">
            <a:spAutoFit/>
          </a:bodyPr>
          <a:lstStyle/>
          <a:p>
            <a:pPr>
              <a:lnSpc>
                <a:spcPct val="90000"/>
              </a:lnSpc>
            </a:pPr>
            <a:r>
              <a:rPr lang="en-US" sz="3200" dirty="0">
                <a:solidFill>
                  <a:schemeClr val="accent5">
                    <a:lumMod val="50000"/>
                  </a:schemeClr>
                </a:solidFill>
                <a:latin typeface="Tahoma" panose="020B0604030504040204" pitchFamily="34" charset="0"/>
              </a:rPr>
              <a:t>9450; 6650; 9855 </a:t>
            </a:r>
          </a:p>
        </p:txBody>
      </p:sp>
      <p:sp>
        <p:nvSpPr>
          <p:cNvPr id="75" name="TextBox 74">
            <a:extLst>
              <a:ext uri="{FF2B5EF4-FFF2-40B4-BE49-F238E27FC236}">
                <a16:creationId xmlns:a16="http://schemas.microsoft.com/office/drawing/2014/main" id="{48E4758A-DAE7-4918-970C-6CD4919C5494}"/>
              </a:ext>
            </a:extLst>
          </p:cNvPr>
          <p:cNvSpPr txBox="1"/>
          <p:nvPr/>
        </p:nvSpPr>
        <p:spPr>
          <a:xfrm>
            <a:off x="5789626" y="4012591"/>
            <a:ext cx="3720134" cy="535531"/>
          </a:xfrm>
          <a:prstGeom prst="rect">
            <a:avLst/>
          </a:prstGeom>
          <a:noFill/>
        </p:spPr>
        <p:txBody>
          <a:bodyPr wrap="square">
            <a:spAutoFit/>
          </a:bodyPr>
          <a:lstStyle/>
          <a:p>
            <a:pPr>
              <a:lnSpc>
                <a:spcPct val="90000"/>
              </a:lnSpc>
            </a:pPr>
            <a:r>
              <a:rPr lang="en-US" sz="3200" dirty="0">
                <a:solidFill>
                  <a:srgbClr val="C00000"/>
                </a:solidFill>
                <a:latin typeface="Tahoma" panose="020B0604030504040204" pitchFamily="34" charset="0"/>
              </a:rPr>
              <a:t>9450; 3468; 9855 </a:t>
            </a:r>
          </a:p>
        </p:txBody>
      </p:sp>
      <p:sp>
        <p:nvSpPr>
          <p:cNvPr id="76" name="TextBox 75">
            <a:extLst>
              <a:ext uri="{FF2B5EF4-FFF2-40B4-BE49-F238E27FC236}">
                <a16:creationId xmlns:a16="http://schemas.microsoft.com/office/drawing/2014/main" id="{8D91792D-5189-4F25-9077-425B7634F892}"/>
              </a:ext>
            </a:extLst>
          </p:cNvPr>
          <p:cNvSpPr txBox="1"/>
          <p:nvPr/>
        </p:nvSpPr>
        <p:spPr>
          <a:xfrm>
            <a:off x="5789626" y="4569933"/>
            <a:ext cx="3720134" cy="535531"/>
          </a:xfrm>
          <a:prstGeom prst="rect">
            <a:avLst/>
          </a:prstGeom>
          <a:noFill/>
        </p:spPr>
        <p:txBody>
          <a:bodyPr wrap="square">
            <a:spAutoFit/>
          </a:bodyPr>
          <a:lstStyle/>
          <a:p>
            <a:pPr>
              <a:lnSpc>
                <a:spcPct val="90000"/>
              </a:lnSpc>
            </a:pPr>
            <a:r>
              <a:rPr lang="en-US" sz="3200" dirty="0">
                <a:solidFill>
                  <a:schemeClr val="accent5">
                    <a:lumMod val="50000"/>
                  </a:schemeClr>
                </a:solidFill>
                <a:latin typeface="Tahoma" panose="020B0604030504040204" pitchFamily="34" charset="0"/>
              </a:rPr>
              <a:t>9450; 9855 </a:t>
            </a:r>
          </a:p>
        </p:txBody>
      </p:sp>
      <p:sp>
        <p:nvSpPr>
          <p:cNvPr id="77" name="TextBox 76">
            <a:extLst>
              <a:ext uri="{FF2B5EF4-FFF2-40B4-BE49-F238E27FC236}">
                <a16:creationId xmlns:a16="http://schemas.microsoft.com/office/drawing/2014/main" id="{08D38EFB-FEFC-40F3-B4AE-A3F40B409F7E}"/>
              </a:ext>
            </a:extLst>
          </p:cNvPr>
          <p:cNvSpPr txBox="1"/>
          <p:nvPr/>
        </p:nvSpPr>
        <p:spPr>
          <a:xfrm>
            <a:off x="8200945" y="5203350"/>
            <a:ext cx="1217375" cy="535531"/>
          </a:xfrm>
          <a:prstGeom prst="rect">
            <a:avLst/>
          </a:prstGeom>
          <a:noFill/>
        </p:spPr>
        <p:txBody>
          <a:bodyPr wrap="square">
            <a:spAutoFit/>
          </a:bodyPr>
          <a:lstStyle/>
          <a:p>
            <a:pPr>
              <a:lnSpc>
                <a:spcPct val="90000"/>
              </a:lnSpc>
            </a:pPr>
            <a:r>
              <a:rPr lang="en-US" sz="3200" dirty="0">
                <a:solidFill>
                  <a:srgbClr val="C00000"/>
                </a:solidFill>
                <a:latin typeface="Tahoma" panose="020B0604030504040204" pitchFamily="34" charset="0"/>
              </a:rPr>
              <a:t>9450</a:t>
            </a:r>
          </a:p>
        </p:txBody>
      </p:sp>
      <p:sp>
        <p:nvSpPr>
          <p:cNvPr id="47" name="TextBox 46">
            <a:extLst>
              <a:ext uri="{FF2B5EF4-FFF2-40B4-BE49-F238E27FC236}">
                <a16:creationId xmlns:a16="http://schemas.microsoft.com/office/drawing/2014/main" id="{4ADD61E8-E2F3-41C2-9F66-FC15CBAB462E}"/>
              </a:ext>
            </a:extLst>
          </p:cNvPr>
          <p:cNvSpPr txBox="1"/>
          <p:nvPr/>
        </p:nvSpPr>
        <p:spPr>
          <a:xfrm>
            <a:off x="3097019" y="6466505"/>
            <a:ext cx="933461" cy="369332"/>
          </a:xfrm>
          <a:prstGeom prst="rect">
            <a:avLst/>
          </a:prstGeom>
          <a:noFill/>
        </p:spPr>
        <p:txBody>
          <a:bodyPr wrap="none" rtlCol="0">
            <a:spAutoFit/>
            <a:scene3d>
              <a:camera prst="perspectiveFront"/>
              <a:lightRig rig="threePt" dir="t"/>
            </a:scene3d>
          </a:bodyPr>
          <a:lstStyle/>
          <a:p>
            <a:r>
              <a:rPr lang="en-US" b="1" spc="50" dirty="0">
                <a:ln w="0"/>
                <a:solidFill>
                  <a:schemeClr val="bg1"/>
                </a:solidFill>
                <a:effectLst>
                  <a:innerShdw blurRad="63500" dist="50800" dir="13500000">
                    <a:srgbClr val="000000">
                      <a:alpha val="50000"/>
                    </a:srgbClr>
                  </a:innerShdw>
                </a:effectLst>
                <a:latin typeface="UVN Bach Dang Nang" panose="02070803090706020303" pitchFamily="18" charset="0"/>
              </a:rPr>
              <a:t>KTUTS</a:t>
            </a:r>
          </a:p>
        </p:txBody>
      </p:sp>
    </p:spTree>
    <p:extLst>
      <p:ext uri="{BB962C8B-B14F-4D97-AF65-F5344CB8AC3E}">
        <p14:creationId xmlns:p14="http://schemas.microsoft.com/office/powerpoint/2010/main" val="20009403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17" presetClass="entr" presetSubtype="10" fill="hold" grpId="0" nodeType="after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p:cTn id="13" dur="500" fill="hold"/>
                                        <p:tgtEl>
                                          <p:spTgt spid="64"/>
                                        </p:tgtEl>
                                        <p:attrNameLst>
                                          <p:attrName>ppt_w</p:attrName>
                                        </p:attrNameLst>
                                      </p:cBhvr>
                                      <p:tavLst>
                                        <p:tav tm="0">
                                          <p:val>
                                            <p:fltVal val="0"/>
                                          </p:val>
                                        </p:tav>
                                        <p:tav tm="100000">
                                          <p:val>
                                            <p:strVal val="#ppt_w"/>
                                          </p:val>
                                        </p:tav>
                                      </p:tavLst>
                                    </p:anim>
                                    <p:anim calcmode="lin" valueType="num">
                                      <p:cBhvr>
                                        <p:cTn id="14" dur="500" fill="hold"/>
                                        <p:tgtEl>
                                          <p:spTgt spid="64"/>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wipe(up)">
                                      <p:cBhvr>
                                        <p:cTn id="18" dur="500"/>
                                        <p:tgtEl>
                                          <p:spTgt spid="49"/>
                                        </p:tgtEl>
                                      </p:cBhvr>
                                    </p:animEffect>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1000"/>
                                        <p:tgtEl>
                                          <p:spTgt spid="1026"/>
                                        </p:tgtEl>
                                      </p:cBhvr>
                                    </p:animEffect>
                                    <p:anim calcmode="lin" valueType="num">
                                      <p:cBhvr>
                                        <p:cTn id="23" dur="1000" fill="hold"/>
                                        <p:tgtEl>
                                          <p:spTgt spid="1026"/>
                                        </p:tgtEl>
                                        <p:attrNameLst>
                                          <p:attrName>ppt_x</p:attrName>
                                        </p:attrNameLst>
                                      </p:cBhvr>
                                      <p:tavLst>
                                        <p:tav tm="0">
                                          <p:val>
                                            <p:strVal val="#ppt_x"/>
                                          </p:val>
                                        </p:tav>
                                        <p:tav tm="100000">
                                          <p:val>
                                            <p:strVal val="#ppt_x"/>
                                          </p:val>
                                        </p:tav>
                                      </p:tavLst>
                                    </p:anim>
                                    <p:anim calcmode="lin" valueType="num">
                                      <p:cBhvr>
                                        <p:cTn id="24" dur="1000" fill="hold"/>
                                        <p:tgtEl>
                                          <p:spTgt spid="102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7" presetClass="entr" presetSubtype="0" fill="hold" nodeType="after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ppt_x</p:attrName>
                                        </p:attrNameLst>
                                      </p:cBhvr>
                                      <p:tavLst>
                                        <p:tav tm="0">
                                          <p:val>
                                            <p:strVal val="#ppt_x"/>
                                          </p:val>
                                        </p:tav>
                                        <p:tav tm="100000">
                                          <p:val>
                                            <p:strVal val="#ppt_x"/>
                                          </p:val>
                                        </p:tav>
                                      </p:tavLst>
                                    </p:anim>
                                    <p:anim calcmode="lin" valueType="num">
                                      <p:cBhvr>
                                        <p:cTn id="30" dur="1000" fill="hold"/>
                                        <p:tgtEl>
                                          <p:spTgt spid="63"/>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wipe(up)">
                                      <p:cBhvr>
                                        <p:cTn id="34" dur="500"/>
                                        <p:tgtEl>
                                          <p:spTgt spid="62"/>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up)">
                                      <p:cBhvr>
                                        <p:cTn id="38" dur="500"/>
                                        <p:tgtEl>
                                          <p:spTgt spid="56"/>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wipe(up)">
                                      <p:cBhvr>
                                        <p:cTn id="42" dur="500"/>
                                        <p:tgtEl>
                                          <p:spTgt spid="5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up)">
                                      <p:cBhvr>
                                        <p:cTn id="46" dur="500"/>
                                        <p:tgtEl>
                                          <p:spTgt spid="58"/>
                                        </p:tgtEl>
                                      </p:cBhvr>
                                    </p:animEffect>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wipe(up)">
                                      <p:cBhvr>
                                        <p:cTn id="50" dur="500"/>
                                        <p:tgtEl>
                                          <p:spTgt spid="5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wipe(up)">
                                      <p:cBhvr>
                                        <p:cTn id="55" dur="500"/>
                                        <p:tgtEl>
                                          <p:spTgt spid="60"/>
                                        </p:tgtEl>
                                      </p:cBhvr>
                                    </p:animEffect>
                                  </p:childTnLst>
                                  <p:subTnLst>
                                    <p:audio>
                                      <p:cMediaNode>
                                        <p:cTn display="0" masterRel="sameClick">
                                          <p:stCondLst>
                                            <p:cond evt="begin" delay="0">
                                              <p:tn val="53"/>
                                            </p:cond>
                                          </p:stCondLst>
                                          <p:endCondLst>
                                            <p:cond evt="onStopAudio" delay="0">
                                              <p:tgtEl>
                                                <p:sldTgt/>
                                              </p:tgtEl>
                                            </p:cond>
                                          </p:endCondLst>
                                        </p:cTn>
                                        <p:tgtEl>
                                          <p:sndTgt r:embed="rId2" name="chimes.wav"/>
                                        </p:tgtEl>
                                      </p:cMediaNode>
                                    </p:audio>
                                  </p:sub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wipe(up)">
                                      <p:cBhvr>
                                        <p:cTn id="60" dur="500"/>
                                        <p:tgtEl>
                                          <p:spTgt spid="61"/>
                                        </p:tgtEl>
                                      </p:cBhvr>
                                    </p:animEffect>
                                  </p:childTnLst>
                                  <p:subTnLst>
                                    <p:audio>
                                      <p:cMediaNode>
                                        <p:cTn display="0" masterRel="sameClick">
                                          <p:stCondLst>
                                            <p:cond evt="begin" delay="0">
                                              <p:tn val="58"/>
                                            </p:cond>
                                          </p:stCondLst>
                                          <p:endCondLst>
                                            <p:cond evt="onStopAudio" delay="0">
                                              <p:tgtEl>
                                                <p:sldTgt/>
                                              </p:tgtEl>
                                            </p:cond>
                                          </p:endCondLst>
                                        </p:cTn>
                                        <p:tgtEl>
                                          <p:sndTgt r:embed="rId2" name="chimes.wav"/>
                                        </p:tgtEl>
                                      </p:cMediaNode>
                                    </p:audio>
                                  </p:sub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wipe(up)">
                                      <p:cBhvr>
                                        <p:cTn id="65" dur="500"/>
                                        <p:tgtEl>
                                          <p:spTgt spid="75"/>
                                        </p:tgtEl>
                                      </p:cBhvr>
                                    </p:animEffect>
                                  </p:childTnLst>
                                  <p:subTnLst>
                                    <p:audio>
                                      <p:cMediaNode>
                                        <p:cTn display="0" masterRel="sameClick">
                                          <p:stCondLst>
                                            <p:cond evt="begin" delay="0">
                                              <p:tn val="63"/>
                                            </p:cond>
                                          </p:stCondLst>
                                          <p:endCondLst>
                                            <p:cond evt="onStopAudio" delay="0">
                                              <p:tgtEl>
                                                <p:sldTgt/>
                                              </p:tgtEl>
                                            </p:cond>
                                          </p:endCondLst>
                                        </p:cTn>
                                        <p:tgtEl>
                                          <p:sndTgt r:embed="rId2" name="chimes.wav"/>
                                        </p:tgtEl>
                                      </p:cMediaNode>
                                    </p:audio>
                                  </p:subTnLst>
                                </p:cTn>
                              </p:par>
                            </p:childTnLst>
                          </p:cTn>
                        </p:par>
                      </p:childTnLst>
                    </p:cTn>
                  </p:par>
                  <p:par>
                    <p:cTn id="66" fill="hold">
                      <p:stCondLst>
                        <p:cond delay="indefinite"/>
                      </p:stCondLst>
                      <p:childTnLst>
                        <p:par>
                          <p:cTn id="67" fill="hold">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76"/>
                                        </p:tgtEl>
                                        <p:attrNameLst>
                                          <p:attrName>style.visibility</p:attrName>
                                        </p:attrNameLst>
                                      </p:cBhvr>
                                      <p:to>
                                        <p:strVal val="visible"/>
                                      </p:to>
                                    </p:set>
                                    <p:animEffect transition="in" filter="wipe(up)">
                                      <p:cBhvr>
                                        <p:cTn id="70" dur="500"/>
                                        <p:tgtEl>
                                          <p:spTgt spid="76"/>
                                        </p:tgtEl>
                                      </p:cBhvr>
                                    </p:animEffect>
                                  </p:childTnLst>
                                  <p:subTnLst>
                                    <p:audio>
                                      <p:cMediaNode>
                                        <p:cTn display="0" masterRel="sameClick">
                                          <p:stCondLst>
                                            <p:cond evt="begin" delay="0">
                                              <p:tn val="68"/>
                                            </p:cond>
                                          </p:stCondLst>
                                          <p:endCondLst>
                                            <p:cond evt="onStopAudio" delay="0">
                                              <p:tgtEl>
                                                <p:sldTgt/>
                                              </p:tgtEl>
                                            </p:cond>
                                          </p:endCondLst>
                                        </p:cTn>
                                        <p:tgtEl>
                                          <p:sndTgt r:embed="rId2" name="chimes.wav"/>
                                        </p:tgtEl>
                                      </p:cMediaNode>
                                    </p:audio>
                                  </p:subTnLst>
                                </p:cTn>
                              </p:par>
                            </p:childTnLst>
                          </p:cTn>
                        </p:par>
                      </p:childTnLst>
                    </p:cTn>
                  </p:par>
                  <p:par>
                    <p:cTn id="71" fill="hold">
                      <p:stCondLst>
                        <p:cond delay="indefinite"/>
                      </p:stCondLst>
                      <p:childTnLst>
                        <p:par>
                          <p:cTn id="72" fill="hold">
                            <p:stCondLst>
                              <p:cond delay="0"/>
                            </p:stCondLst>
                            <p:childTnLst>
                              <p:par>
                                <p:cTn id="73" presetID="22" presetClass="entr" presetSubtype="1" fill="hold" grpId="0" nodeType="clickEffect">
                                  <p:stCondLst>
                                    <p:cond delay="0"/>
                                  </p:stCondLst>
                                  <p:childTnLst>
                                    <p:set>
                                      <p:cBhvr>
                                        <p:cTn id="74" dur="1" fill="hold">
                                          <p:stCondLst>
                                            <p:cond delay="0"/>
                                          </p:stCondLst>
                                        </p:cTn>
                                        <p:tgtEl>
                                          <p:spTgt spid="77"/>
                                        </p:tgtEl>
                                        <p:attrNameLst>
                                          <p:attrName>style.visibility</p:attrName>
                                        </p:attrNameLst>
                                      </p:cBhvr>
                                      <p:to>
                                        <p:strVal val="visible"/>
                                      </p:to>
                                    </p:set>
                                    <p:animEffect transition="in" filter="wipe(up)">
                                      <p:cBhvr>
                                        <p:cTn id="75" dur="500"/>
                                        <p:tgtEl>
                                          <p:spTgt spid="77"/>
                                        </p:tgtEl>
                                      </p:cBhvr>
                                    </p:animEffect>
                                  </p:childTnLst>
                                  <p:subTnLst>
                                    <p:audio>
                                      <p:cMediaNode>
                                        <p:cTn display="0" masterRel="sameClick">
                                          <p:stCondLst>
                                            <p:cond evt="begin" delay="0">
                                              <p:tn val="7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62" grpId="0"/>
      <p:bldP spid="64" grpId="0" animBg="1"/>
      <p:bldP spid="56" grpId="0"/>
      <p:bldP spid="57" grpId="0"/>
      <p:bldP spid="58" grpId="0"/>
      <p:bldP spid="59" grpId="0"/>
      <p:bldP spid="60" grpId="0"/>
      <p:bldP spid="61" grpId="0"/>
      <p:bldP spid="75" grpId="0"/>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6E0D7"/>
        </a:solidFill>
        <a:effectLst/>
      </p:bgPr>
    </p:bg>
    <p:spTree>
      <p:nvGrpSpPr>
        <p:cNvPr id="1" name=""/>
        <p:cNvGrpSpPr/>
        <p:nvPr/>
      </p:nvGrpSpPr>
      <p:grpSpPr>
        <a:xfrm>
          <a:off x="0" y="0"/>
          <a:ext cx="0" cy="0"/>
          <a:chOff x="0" y="0"/>
          <a:chExt cx="0" cy="0"/>
        </a:xfrm>
      </p:grpSpPr>
      <p:sp>
        <p:nvSpPr>
          <p:cNvPr id="21" name="Freeform: Shape 20" hidden="1">
            <a:extLst>
              <a:ext uri="{FF2B5EF4-FFF2-40B4-BE49-F238E27FC236}">
                <a16:creationId xmlns:a16="http://schemas.microsoft.com/office/drawing/2014/main" id="{DA025E05-EA74-410E-8903-E7B2EC940FF2}"/>
              </a:ext>
            </a:extLst>
          </p:cNvPr>
          <p:cNvSpPr/>
          <p:nvPr/>
        </p:nvSpPr>
        <p:spPr>
          <a:xfrm>
            <a:off x="4919731" y="5147489"/>
            <a:ext cx="7272270" cy="1433615"/>
          </a:xfrm>
          <a:custGeom>
            <a:avLst/>
            <a:gdLst>
              <a:gd name="connsiteX0" fmla="*/ 0 w 7508383"/>
              <a:gd name="connsiteY0" fmla="*/ 1433615 h 1433615"/>
              <a:gd name="connsiteX1" fmla="*/ 2498501 w 7508383"/>
              <a:gd name="connsiteY1" fmla="*/ 622246 h 1433615"/>
              <a:gd name="connsiteX2" fmla="*/ 4765183 w 7508383"/>
              <a:gd name="connsiteY2" fmla="*/ 879824 h 1433615"/>
              <a:gd name="connsiteX3" fmla="*/ 6555346 w 7508383"/>
              <a:gd name="connsiteY3" fmla="*/ 119970 h 1433615"/>
              <a:gd name="connsiteX4" fmla="*/ 7495504 w 7508383"/>
              <a:gd name="connsiteY4" fmla="*/ 94212 h 1433615"/>
              <a:gd name="connsiteX5" fmla="*/ 7508383 w 7508383"/>
              <a:gd name="connsiteY5" fmla="*/ 1433615 h 1433615"/>
              <a:gd name="connsiteX6" fmla="*/ 7508383 w 7508383"/>
              <a:gd name="connsiteY6" fmla="*/ 1433615 h 1433615"/>
              <a:gd name="connsiteX7" fmla="*/ 51515 w 7508383"/>
              <a:gd name="connsiteY7" fmla="*/ 1420736 h 1433615"/>
              <a:gd name="connsiteX8" fmla="*/ 0 w 7508383"/>
              <a:gd name="connsiteY8" fmla="*/ 1433615 h 1433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8383" h="1433615">
                <a:moveTo>
                  <a:pt x="0" y="1433615"/>
                </a:moveTo>
                <a:cubicBezTo>
                  <a:pt x="852152" y="1074079"/>
                  <a:pt x="1704304" y="714544"/>
                  <a:pt x="2498501" y="622246"/>
                </a:cubicBezTo>
                <a:cubicBezTo>
                  <a:pt x="3292698" y="529947"/>
                  <a:pt x="4089042" y="963537"/>
                  <a:pt x="4765183" y="879824"/>
                </a:cubicBezTo>
                <a:cubicBezTo>
                  <a:pt x="5441324" y="796111"/>
                  <a:pt x="6100292" y="250905"/>
                  <a:pt x="6555346" y="119970"/>
                </a:cubicBezTo>
                <a:cubicBezTo>
                  <a:pt x="7010400" y="-10965"/>
                  <a:pt x="7336665" y="-56041"/>
                  <a:pt x="7495504" y="94212"/>
                </a:cubicBezTo>
                <a:lnTo>
                  <a:pt x="7508383" y="1433615"/>
                </a:lnTo>
                <a:lnTo>
                  <a:pt x="7508383" y="1433615"/>
                </a:lnTo>
                <a:lnTo>
                  <a:pt x="51515" y="1420736"/>
                </a:lnTo>
                <a:lnTo>
                  <a:pt x="0" y="1433615"/>
                </a:lnTo>
                <a:close/>
              </a:path>
            </a:pathLst>
          </a:cu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hidden="1">
            <a:extLst>
              <a:ext uri="{FF2B5EF4-FFF2-40B4-BE49-F238E27FC236}">
                <a16:creationId xmlns:a16="http://schemas.microsoft.com/office/drawing/2014/main" id="{34EB653E-E738-430E-BCD6-5BDC6707DD6A}"/>
              </a:ext>
            </a:extLst>
          </p:cNvPr>
          <p:cNvSpPr/>
          <p:nvPr/>
        </p:nvSpPr>
        <p:spPr>
          <a:xfrm>
            <a:off x="0" y="2549580"/>
            <a:ext cx="12192000" cy="2368211"/>
          </a:xfrm>
          <a:custGeom>
            <a:avLst/>
            <a:gdLst>
              <a:gd name="connsiteX0" fmla="*/ 12192000 w 12192000"/>
              <a:gd name="connsiteY0" fmla="*/ 0 h 2368211"/>
              <a:gd name="connsiteX1" fmla="*/ 12192000 w 12192000"/>
              <a:gd name="connsiteY1" fmla="*/ 1379807 h 2368211"/>
              <a:gd name="connsiteX2" fmla="*/ 12174560 w 12192000"/>
              <a:gd name="connsiteY2" fmla="*/ 1399879 h 2368211"/>
              <a:gd name="connsiteX3" fmla="*/ 11822806 w 12192000"/>
              <a:gd name="connsiteY3" fmla="*/ 1616405 h 2368211"/>
              <a:gd name="connsiteX4" fmla="*/ 10522039 w 12192000"/>
              <a:gd name="connsiteY4" fmla="*/ 1577769 h 2368211"/>
              <a:gd name="connsiteX5" fmla="*/ 9234152 w 12192000"/>
              <a:gd name="connsiteY5" fmla="*/ 2041408 h 2368211"/>
              <a:gd name="connsiteX6" fmla="*/ 7431110 w 12192000"/>
              <a:gd name="connsiteY6" fmla="*/ 1552011 h 2368211"/>
              <a:gd name="connsiteX7" fmla="*/ 5731100 w 12192000"/>
              <a:gd name="connsiteY7" fmla="*/ 1964135 h 2368211"/>
              <a:gd name="connsiteX8" fmla="*/ 4211392 w 12192000"/>
              <a:gd name="connsiteY8" fmla="*/ 2363380 h 2368211"/>
              <a:gd name="connsiteX9" fmla="*/ 2459865 w 12192000"/>
              <a:gd name="connsiteY9" fmla="*/ 1680800 h 2368211"/>
              <a:gd name="connsiteX10" fmla="*/ 540913 w 12192000"/>
              <a:gd name="connsiteY10" fmla="*/ 1964135 h 2368211"/>
              <a:gd name="connsiteX11" fmla="*/ 102214 w 12192000"/>
              <a:gd name="connsiteY11" fmla="*/ 1994622 h 2368211"/>
              <a:gd name="connsiteX12" fmla="*/ 0 w 12192000"/>
              <a:gd name="connsiteY12" fmla="*/ 1994713 h 2368211"/>
              <a:gd name="connsiteX13" fmla="*/ 0 w 12192000"/>
              <a:gd name="connsiteY13" fmla="*/ 265971 h 2368211"/>
              <a:gd name="connsiteX14" fmla="*/ 77273 w 12192000"/>
              <a:gd name="connsiteY14" fmla="*/ 251245 h 2368211"/>
              <a:gd name="connsiteX15" fmla="*/ 1146220 w 12192000"/>
              <a:gd name="connsiteY15" fmla="*/ 418670 h 2368211"/>
              <a:gd name="connsiteX16" fmla="*/ 2730321 w 12192000"/>
              <a:gd name="connsiteY16" fmla="*/ 277002 h 2368211"/>
              <a:gd name="connsiteX17" fmla="*/ 4353059 w 12192000"/>
              <a:gd name="connsiteY17" fmla="*/ 985340 h 2368211"/>
              <a:gd name="connsiteX18" fmla="*/ 6735651 w 12192000"/>
              <a:gd name="connsiteY18" fmla="*/ 186850 h 2368211"/>
              <a:gd name="connsiteX19" fmla="*/ 8603087 w 12192000"/>
              <a:gd name="connsiteY19" fmla="*/ 598974 h 2368211"/>
              <a:gd name="connsiteX20" fmla="*/ 10174310 w 12192000"/>
              <a:gd name="connsiteY20" fmla="*/ 264124 h 2368211"/>
              <a:gd name="connsiteX21" fmla="*/ 11668259 w 12192000"/>
              <a:gd name="connsiteY21" fmla="*/ 341397 h 2368211"/>
              <a:gd name="connsiteX22" fmla="*/ 12128679 w 12192000"/>
              <a:gd name="connsiteY22" fmla="*/ 59672 h 2368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2000" h="2368211">
                <a:moveTo>
                  <a:pt x="12192000" y="0"/>
                </a:moveTo>
                <a:lnTo>
                  <a:pt x="12192000" y="1379807"/>
                </a:lnTo>
                <a:lnTo>
                  <a:pt x="12174560" y="1399879"/>
                </a:lnTo>
                <a:cubicBezTo>
                  <a:pt x="12088969" y="1491910"/>
                  <a:pt x="11976279" y="1583135"/>
                  <a:pt x="11822806" y="1616405"/>
                </a:cubicBezTo>
                <a:cubicBezTo>
                  <a:pt x="11515860" y="1682946"/>
                  <a:pt x="10953481" y="1506935"/>
                  <a:pt x="10522039" y="1577769"/>
                </a:cubicBezTo>
                <a:cubicBezTo>
                  <a:pt x="10090597" y="1648603"/>
                  <a:pt x="9663448" y="1886862"/>
                  <a:pt x="9234152" y="2041408"/>
                </a:cubicBezTo>
                <a:cubicBezTo>
                  <a:pt x="8718997" y="2037115"/>
                  <a:pt x="8014952" y="1564890"/>
                  <a:pt x="7431110" y="1552011"/>
                </a:cubicBezTo>
                <a:cubicBezTo>
                  <a:pt x="6847268" y="1539132"/>
                  <a:pt x="6267719" y="1828907"/>
                  <a:pt x="5731100" y="1964135"/>
                </a:cubicBezTo>
                <a:cubicBezTo>
                  <a:pt x="5194480" y="2099363"/>
                  <a:pt x="4756598" y="2410603"/>
                  <a:pt x="4211392" y="2363380"/>
                </a:cubicBezTo>
                <a:cubicBezTo>
                  <a:pt x="3666186" y="2316158"/>
                  <a:pt x="3071611" y="1747341"/>
                  <a:pt x="2459865" y="1680800"/>
                </a:cubicBezTo>
                <a:cubicBezTo>
                  <a:pt x="1848119" y="1614259"/>
                  <a:pt x="1008845" y="1936231"/>
                  <a:pt x="540913" y="1964135"/>
                </a:cubicBezTo>
                <a:cubicBezTo>
                  <a:pt x="365439" y="1974599"/>
                  <a:pt x="222262" y="1990195"/>
                  <a:pt x="102214" y="1994622"/>
                </a:cubicBezTo>
                <a:lnTo>
                  <a:pt x="0" y="1994713"/>
                </a:lnTo>
                <a:lnTo>
                  <a:pt x="0" y="265971"/>
                </a:lnTo>
                <a:lnTo>
                  <a:pt x="77273" y="251245"/>
                </a:lnTo>
                <a:cubicBezTo>
                  <a:pt x="356315" y="208315"/>
                  <a:pt x="704045" y="414377"/>
                  <a:pt x="1146220" y="418670"/>
                </a:cubicBezTo>
                <a:cubicBezTo>
                  <a:pt x="1588395" y="422963"/>
                  <a:pt x="2195848" y="182557"/>
                  <a:pt x="2730321" y="277002"/>
                </a:cubicBezTo>
                <a:cubicBezTo>
                  <a:pt x="3264794" y="371447"/>
                  <a:pt x="3685504" y="1000365"/>
                  <a:pt x="4353059" y="985340"/>
                </a:cubicBezTo>
                <a:cubicBezTo>
                  <a:pt x="5020614" y="970315"/>
                  <a:pt x="6027313" y="251244"/>
                  <a:pt x="6735651" y="186850"/>
                </a:cubicBezTo>
                <a:cubicBezTo>
                  <a:pt x="7443989" y="122456"/>
                  <a:pt x="8029977" y="586095"/>
                  <a:pt x="8603087" y="598974"/>
                </a:cubicBezTo>
                <a:cubicBezTo>
                  <a:pt x="9176197" y="611853"/>
                  <a:pt x="9663448" y="307053"/>
                  <a:pt x="10174310" y="264124"/>
                </a:cubicBezTo>
                <a:cubicBezTo>
                  <a:pt x="10685172" y="221194"/>
                  <a:pt x="11296918" y="401498"/>
                  <a:pt x="11668259" y="341397"/>
                </a:cubicBezTo>
                <a:cubicBezTo>
                  <a:pt x="11853929" y="311347"/>
                  <a:pt x="12006866" y="175045"/>
                  <a:pt x="12128679" y="59672"/>
                </a:cubicBezTo>
                <a:close/>
              </a:path>
            </a:pathLst>
          </a:cu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Freeform: Shape 66" hidden="1">
            <a:extLst>
              <a:ext uri="{FF2B5EF4-FFF2-40B4-BE49-F238E27FC236}">
                <a16:creationId xmlns:a16="http://schemas.microsoft.com/office/drawing/2014/main" id="{EEE25CBA-B09A-4824-A026-6ABFADC2875E}"/>
              </a:ext>
            </a:extLst>
          </p:cNvPr>
          <p:cNvSpPr/>
          <p:nvPr/>
        </p:nvSpPr>
        <p:spPr>
          <a:xfrm>
            <a:off x="0" y="0"/>
            <a:ext cx="12192001" cy="1509094"/>
          </a:xfrm>
          <a:custGeom>
            <a:avLst/>
            <a:gdLst>
              <a:gd name="connsiteX0" fmla="*/ 0 w 12192001"/>
              <a:gd name="connsiteY0" fmla="*/ 0 h 1509094"/>
              <a:gd name="connsiteX1" fmla="*/ 12192001 w 12192001"/>
              <a:gd name="connsiteY1" fmla="*/ 0 h 1509094"/>
              <a:gd name="connsiteX2" fmla="*/ 12192001 w 12192001"/>
              <a:gd name="connsiteY2" fmla="*/ 853569 h 1509094"/>
              <a:gd name="connsiteX3" fmla="*/ 12174762 w 12192001"/>
              <a:gd name="connsiteY3" fmla="*/ 870028 h 1509094"/>
              <a:gd name="connsiteX4" fmla="*/ 11011438 w 12192001"/>
              <a:gd name="connsiteY4" fmla="*/ 1378039 h 1509094"/>
              <a:gd name="connsiteX5" fmla="*/ 7675810 w 12192001"/>
              <a:gd name="connsiteY5" fmla="*/ 759854 h 1509094"/>
              <a:gd name="connsiteX6" fmla="*/ 4649274 w 12192001"/>
              <a:gd name="connsiteY6" fmla="*/ 901521 h 1509094"/>
              <a:gd name="connsiteX7" fmla="*/ 2150773 w 12192001"/>
              <a:gd name="connsiteY7" fmla="*/ 1506828 h 1509094"/>
              <a:gd name="connsiteX8" fmla="*/ 29821 w 12192001"/>
              <a:gd name="connsiteY8" fmla="*/ 807841 h 1509094"/>
              <a:gd name="connsiteX9" fmla="*/ 0 w 12192001"/>
              <a:gd name="connsiteY9" fmla="*/ 792843 h 150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1509094">
                <a:moveTo>
                  <a:pt x="0" y="0"/>
                </a:moveTo>
                <a:lnTo>
                  <a:pt x="12192001" y="0"/>
                </a:lnTo>
                <a:lnTo>
                  <a:pt x="12192001" y="853569"/>
                </a:lnTo>
                <a:lnTo>
                  <a:pt x="12174762" y="870028"/>
                </a:lnTo>
                <a:cubicBezTo>
                  <a:pt x="11941534" y="1089471"/>
                  <a:pt x="11599037" y="1368380"/>
                  <a:pt x="11011438" y="1378039"/>
                </a:cubicBezTo>
                <a:cubicBezTo>
                  <a:pt x="10227973" y="1390918"/>
                  <a:pt x="8736170" y="839274"/>
                  <a:pt x="7675810" y="759854"/>
                </a:cubicBezTo>
                <a:cubicBezTo>
                  <a:pt x="6615450" y="680434"/>
                  <a:pt x="5570113" y="777025"/>
                  <a:pt x="4649274" y="901521"/>
                </a:cubicBezTo>
                <a:cubicBezTo>
                  <a:pt x="3728435" y="1026017"/>
                  <a:pt x="2970728" y="1547611"/>
                  <a:pt x="2150773" y="1506828"/>
                </a:cubicBezTo>
                <a:cubicBezTo>
                  <a:pt x="1433313" y="1471143"/>
                  <a:pt x="730642" y="1156901"/>
                  <a:pt x="29821" y="807841"/>
                </a:cubicBezTo>
                <a:lnTo>
                  <a:pt x="0" y="792843"/>
                </a:lnTo>
                <a:close/>
              </a:path>
            </a:pathLst>
          </a:cu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5" name="Rectangle 184">
            <a:extLst>
              <a:ext uri="{FF2B5EF4-FFF2-40B4-BE49-F238E27FC236}">
                <a16:creationId xmlns:a16="http://schemas.microsoft.com/office/drawing/2014/main" id="{1D0E5ED6-06C8-4869-AC14-704E1E1B3488}"/>
              </a:ext>
            </a:extLst>
          </p:cNvPr>
          <p:cNvSpPr/>
          <p:nvPr/>
        </p:nvSpPr>
        <p:spPr>
          <a:xfrm>
            <a:off x="0" y="6444343"/>
            <a:ext cx="12192000" cy="413657"/>
          </a:xfrm>
          <a:prstGeom prst="rect">
            <a:avLst/>
          </a:pr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8036371D-435F-4382-8626-53FCE77DFF1F}"/>
              </a:ext>
            </a:extLst>
          </p:cNvPr>
          <p:cNvSpPr/>
          <p:nvPr/>
        </p:nvSpPr>
        <p:spPr>
          <a:xfrm>
            <a:off x="586562" y="6507171"/>
            <a:ext cx="2442973" cy="288000"/>
          </a:xfrm>
          <a:prstGeom prst="roundRect">
            <a:avLst>
              <a:gd name="adj" fmla="val 43184"/>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6" name="Graphic 25" descr="Magnifying glass">
            <a:extLst>
              <a:ext uri="{FF2B5EF4-FFF2-40B4-BE49-F238E27FC236}">
                <a16:creationId xmlns:a16="http://schemas.microsoft.com/office/drawing/2014/main" id="{F42DCAAA-27CC-4B2D-B144-BDD57968E52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flipH="1">
            <a:off x="682323" y="6520001"/>
            <a:ext cx="253795" cy="253795"/>
          </a:xfrm>
          <a:prstGeom prst="rect">
            <a:avLst/>
          </a:prstGeom>
        </p:spPr>
      </p:pic>
      <p:pic>
        <p:nvPicPr>
          <p:cNvPr id="30" name="Graphic 29" descr="Volume">
            <a:extLst>
              <a:ext uri="{FF2B5EF4-FFF2-40B4-BE49-F238E27FC236}">
                <a16:creationId xmlns:a16="http://schemas.microsoft.com/office/drawing/2014/main" id="{F9C34723-5595-4999-B633-ECD49695E8A3}"/>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11696307" y="6452877"/>
            <a:ext cx="379518" cy="379518"/>
          </a:xfrm>
          <a:prstGeom prst="rect">
            <a:avLst/>
          </a:prstGeom>
        </p:spPr>
      </p:pic>
      <p:pic>
        <p:nvPicPr>
          <p:cNvPr id="32" name="Graphic 31" descr="Wireless">
            <a:extLst>
              <a:ext uri="{FF2B5EF4-FFF2-40B4-BE49-F238E27FC236}">
                <a16:creationId xmlns:a16="http://schemas.microsoft.com/office/drawing/2014/main" id="{0D156291-8347-46E7-AAE9-71FD5D697DCF}"/>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11214423" y="6452877"/>
            <a:ext cx="379518" cy="379518"/>
          </a:xfrm>
          <a:prstGeom prst="rect">
            <a:avLst/>
          </a:prstGeom>
        </p:spPr>
      </p:pic>
      <p:pic>
        <p:nvPicPr>
          <p:cNvPr id="34" name="Graphic 33" descr="Battery charging">
            <a:extLst>
              <a:ext uri="{FF2B5EF4-FFF2-40B4-BE49-F238E27FC236}">
                <a16:creationId xmlns:a16="http://schemas.microsoft.com/office/drawing/2014/main" id="{BD9726B2-2B57-4B7C-8469-D72A7ED2FB0C}"/>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10746691" y="6452877"/>
            <a:ext cx="379518" cy="379518"/>
          </a:xfrm>
          <a:prstGeom prst="rect">
            <a:avLst/>
          </a:prstGeom>
        </p:spPr>
      </p:pic>
      <p:grpSp>
        <p:nvGrpSpPr>
          <p:cNvPr id="20" name="Group 19">
            <a:extLst>
              <a:ext uri="{FF2B5EF4-FFF2-40B4-BE49-F238E27FC236}">
                <a16:creationId xmlns:a16="http://schemas.microsoft.com/office/drawing/2014/main" id="{941A35A7-18CF-4239-8B2A-74C35E8DA32C}"/>
              </a:ext>
            </a:extLst>
          </p:cNvPr>
          <p:cNvGrpSpPr/>
          <p:nvPr/>
        </p:nvGrpSpPr>
        <p:grpSpPr>
          <a:xfrm>
            <a:off x="1540518" y="147218"/>
            <a:ext cx="10657840" cy="6136640"/>
            <a:chOff x="2654436" y="563613"/>
            <a:chExt cx="9180526" cy="5303850"/>
          </a:xfrm>
        </p:grpSpPr>
        <p:grpSp>
          <p:nvGrpSpPr>
            <p:cNvPr id="4" name="Group 3">
              <a:extLst>
                <a:ext uri="{FF2B5EF4-FFF2-40B4-BE49-F238E27FC236}">
                  <a16:creationId xmlns:a16="http://schemas.microsoft.com/office/drawing/2014/main" id="{D57BD976-3674-4C08-81E2-C89C2F00AEAA}"/>
                </a:ext>
              </a:extLst>
            </p:cNvPr>
            <p:cNvGrpSpPr/>
            <p:nvPr/>
          </p:nvGrpSpPr>
          <p:grpSpPr>
            <a:xfrm>
              <a:off x="2774229" y="563613"/>
              <a:ext cx="8976047" cy="5303850"/>
              <a:chOff x="2774229" y="563613"/>
              <a:chExt cx="8976047" cy="5303850"/>
            </a:xfrm>
          </p:grpSpPr>
          <p:sp>
            <p:nvSpPr>
              <p:cNvPr id="210" name="Rectangle: Rounded Corners 209">
                <a:extLst>
                  <a:ext uri="{FF2B5EF4-FFF2-40B4-BE49-F238E27FC236}">
                    <a16:creationId xmlns:a16="http://schemas.microsoft.com/office/drawing/2014/main" id="{0929EA16-FDB3-4100-95B4-9409676AB4B0}"/>
                  </a:ext>
                </a:extLst>
              </p:cNvPr>
              <p:cNvSpPr/>
              <p:nvPr/>
            </p:nvSpPr>
            <p:spPr>
              <a:xfrm>
                <a:off x="2774229" y="563613"/>
                <a:ext cx="8976047" cy="5303850"/>
              </a:xfrm>
              <a:prstGeom prst="roundRect">
                <a:avLst>
                  <a:gd name="adj" fmla="val 4546"/>
                </a:avLst>
              </a:prstGeom>
              <a:solidFill>
                <a:srgbClr val="BCB2AA"/>
              </a:solidFill>
              <a:ln w="28575">
                <a:solidFill>
                  <a:srgbClr val="8C7D7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Rounded Corners 223">
                <a:extLst>
                  <a:ext uri="{FF2B5EF4-FFF2-40B4-BE49-F238E27FC236}">
                    <a16:creationId xmlns:a16="http://schemas.microsoft.com/office/drawing/2014/main" id="{1E4C9929-7523-4B89-9C68-E8C6EF8AF11F}"/>
                  </a:ext>
                </a:extLst>
              </p:cNvPr>
              <p:cNvSpPr/>
              <p:nvPr/>
            </p:nvSpPr>
            <p:spPr>
              <a:xfrm>
                <a:off x="2889014" y="783771"/>
                <a:ext cx="8764233" cy="4974015"/>
              </a:xfrm>
              <a:prstGeom prst="roundRect">
                <a:avLst>
                  <a:gd name="adj" fmla="val 4260"/>
                </a:avLst>
              </a:prstGeom>
              <a:solidFill>
                <a:schemeClr val="bg2"/>
              </a:solidFill>
              <a:ln w="28575">
                <a:solidFill>
                  <a:srgbClr val="8C7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latin typeface="UTM Brewers KT" panose="02040603050506020204" pitchFamily="18" charset="0"/>
                </a:endParaRPr>
              </a:p>
            </p:txBody>
          </p:sp>
        </p:grpSp>
        <p:sp>
          <p:nvSpPr>
            <p:cNvPr id="108" name="Freeform: Shape 107">
              <a:extLst>
                <a:ext uri="{FF2B5EF4-FFF2-40B4-BE49-F238E27FC236}">
                  <a16:creationId xmlns:a16="http://schemas.microsoft.com/office/drawing/2014/main" id="{BB602054-F1C4-49DC-8693-530E8C4689C3}"/>
                </a:ext>
              </a:extLst>
            </p:cNvPr>
            <p:cNvSpPr/>
            <p:nvPr/>
          </p:nvSpPr>
          <p:spPr>
            <a:xfrm rot="20702341">
              <a:off x="2654436" y="1836473"/>
              <a:ext cx="9180526" cy="3468229"/>
            </a:xfrm>
            <a:custGeom>
              <a:avLst/>
              <a:gdLst>
                <a:gd name="connsiteX0" fmla="*/ 8395234 w 9180526"/>
                <a:gd name="connsiteY0" fmla="*/ 3201661 h 3468229"/>
                <a:gd name="connsiteX1" fmla="*/ 8324002 w 9180526"/>
                <a:gd name="connsiteY1" fmla="*/ 3468229 h 3468229"/>
                <a:gd name="connsiteX2" fmla="*/ 2965316 w 9180526"/>
                <a:gd name="connsiteY2" fmla="*/ 3468229 h 3468229"/>
                <a:gd name="connsiteX3" fmla="*/ 1967754 w 9180526"/>
                <a:gd name="connsiteY3" fmla="*/ 3201661 h 3468229"/>
                <a:gd name="connsiteX4" fmla="*/ 8636999 w 9180526"/>
                <a:gd name="connsiteY4" fmla="*/ 2296917 h 3468229"/>
                <a:gd name="connsiteX5" fmla="*/ 8449240 w 9180526"/>
                <a:gd name="connsiteY5" fmla="*/ 2999558 h 3468229"/>
                <a:gd name="connsiteX6" fmla="*/ 1211436 w 9180526"/>
                <a:gd name="connsiteY6" fmla="*/ 2999558 h 3468229"/>
                <a:gd name="connsiteX7" fmla="*/ 154324 w 9180526"/>
                <a:gd name="connsiteY7" fmla="*/ 2717077 h 3468229"/>
                <a:gd name="connsiteX8" fmla="*/ 7101 w 9180526"/>
                <a:gd name="connsiteY8" fmla="*/ 2462482 h 3468229"/>
                <a:gd name="connsiteX9" fmla="*/ 51344 w 9180526"/>
                <a:gd name="connsiteY9" fmla="*/ 2296917 h 3468229"/>
                <a:gd name="connsiteX10" fmla="*/ 9003098 w 9180526"/>
                <a:gd name="connsiteY10" fmla="*/ 926889 h 3468229"/>
                <a:gd name="connsiteX11" fmla="*/ 8931865 w 9180526"/>
                <a:gd name="connsiteY11" fmla="*/ 1193458 h 3468229"/>
                <a:gd name="connsiteX12" fmla="*/ 346210 w 9180526"/>
                <a:gd name="connsiteY12" fmla="*/ 1193457 h 3468229"/>
                <a:gd name="connsiteX13" fmla="*/ 417442 w 9180526"/>
                <a:gd name="connsiteY13" fmla="*/ 926889 h 3468229"/>
                <a:gd name="connsiteX14" fmla="*/ 8895655 w 9180526"/>
                <a:gd name="connsiteY14" fmla="*/ 0 h 3468229"/>
                <a:gd name="connsiteX15" fmla="*/ 9026204 w 9180526"/>
                <a:gd name="connsiteY15" fmla="*/ 34885 h 3468229"/>
                <a:gd name="connsiteX16" fmla="*/ 9173426 w 9180526"/>
                <a:gd name="connsiteY16" fmla="*/ 289481 h 3468229"/>
                <a:gd name="connsiteX17" fmla="*/ 9063021 w 9180526"/>
                <a:gd name="connsiteY17" fmla="*/ 702641 h 3468229"/>
                <a:gd name="connsiteX18" fmla="*/ 477365 w 9180526"/>
                <a:gd name="connsiteY18" fmla="*/ 702641 h 3468229"/>
                <a:gd name="connsiteX19" fmla="*/ 665124 w 9180526"/>
                <a:gd name="connsiteY19" fmla="*/ 0 h 346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80526" h="3468229">
                  <a:moveTo>
                    <a:pt x="8395234" y="3201661"/>
                  </a:moveTo>
                  <a:lnTo>
                    <a:pt x="8324002" y="3468229"/>
                  </a:lnTo>
                  <a:lnTo>
                    <a:pt x="2965316" y="3468229"/>
                  </a:lnTo>
                  <a:lnTo>
                    <a:pt x="1967754" y="3201661"/>
                  </a:lnTo>
                  <a:close/>
                  <a:moveTo>
                    <a:pt x="8636999" y="2296917"/>
                  </a:moveTo>
                  <a:lnTo>
                    <a:pt x="8449240" y="2999558"/>
                  </a:lnTo>
                  <a:lnTo>
                    <a:pt x="1211436" y="2999558"/>
                  </a:lnTo>
                  <a:lnTo>
                    <a:pt x="154324" y="2717077"/>
                  </a:lnTo>
                  <a:cubicBezTo>
                    <a:pt x="43365" y="2687427"/>
                    <a:pt x="-22549" y="2573441"/>
                    <a:pt x="7101" y="2462482"/>
                  </a:cubicBezTo>
                  <a:lnTo>
                    <a:pt x="51344" y="2296917"/>
                  </a:lnTo>
                  <a:close/>
                  <a:moveTo>
                    <a:pt x="9003098" y="926889"/>
                  </a:moveTo>
                  <a:lnTo>
                    <a:pt x="8931865" y="1193458"/>
                  </a:lnTo>
                  <a:lnTo>
                    <a:pt x="346210" y="1193457"/>
                  </a:lnTo>
                  <a:lnTo>
                    <a:pt x="417442" y="926889"/>
                  </a:lnTo>
                  <a:close/>
                  <a:moveTo>
                    <a:pt x="8895655" y="0"/>
                  </a:moveTo>
                  <a:lnTo>
                    <a:pt x="9026204" y="34885"/>
                  </a:lnTo>
                  <a:cubicBezTo>
                    <a:pt x="9137162" y="64536"/>
                    <a:pt x="9203076" y="178522"/>
                    <a:pt x="9173426" y="289481"/>
                  </a:cubicBezTo>
                  <a:lnTo>
                    <a:pt x="9063021" y="702641"/>
                  </a:lnTo>
                  <a:lnTo>
                    <a:pt x="477365" y="702641"/>
                  </a:lnTo>
                  <a:lnTo>
                    <a:pt x="665124" y="0"/>
                  </a:lnTo>
                  <a:close/>
                </a:path>
              </a:pathLst>
            </a:cu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4A31C35F-9A86-46D0-8B4F-F92414634187}"/>
              </a:ext>
            </a:extLst>
          </p:cNvPr>
          <p:cNvSpPr txBox="1"/>
          <p:nvPr/>
        </p:nvSpPr>
        <p:spPr>
          <a:xfrm>
            <a:off x="2492954" y="892744"/>
            <a:ext cx="8752967" cy="646331"/>
          </a:xfrm>
          <a:prstGeom prst="rect">
            <a:avLst/>
          </a:prstGeom>
          <a:noFill/>
        </p:spPr>
        <p:txBody>
          <a:bodyPr wrap="square">
            <a:spAutoFit/>
          </a:bodyPr>
          <a:lstStyle/>
          <a:p>
            <a:pPr algn="ctr"/>
            <a:r>
              <a:rPr lang="en-US" sz="3600" spc="300" dirty="0" err="1">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Bài</a:t>
            </a:r>
            <a:r>
              <a:rPr lang="en-US" sz="3600" spc="300" dirty="0">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 1: </a:t>
            </a:r>
            <a:r>
              <a:rPr lang="en-US" sz="3600" spc="300" dirty="0" err="1">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Đặt</a:t>
            </a:r>
            <a:r>
              <a:rPr lang="en-US" sz="3600" spc="300" dirty="0">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 </a:t>
            </a:r>
            <a:r>
              <a:rPr lang="en-US" sz="3600" spc="300" dirty="0" err="1">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tính</a:t>
            </a:r>
            <a:r>
              <a:rPr lang="en-US" sz="3600" spc="300" dirty="0">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 </a:t>
            </a:r>
            <a:r>
              <a:rPr lang="en-US" sz="3600" spc="300" dirty="0" err="1">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rồi</a:t>
            </a:r>
            <a:r>
              <a:rPr lang="en-US" sz="3600" spc="300" dirty="0">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 </a:t>
            </a:r>
            <a:r>
              <a:rPr lang="en-US" sz="3600" spc="300" dirty="0" err="1">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tính</a:t>
            </a:r>
            <a:r>
              <a:rPr lang="en-US" sz="3600" spc="300" dirty="0">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a:t>
            </a:r>
          </a:p>
        </p:txBody>
      </p:sp>
      <p:sp>
        <p:nvSpPr>
          <p:cNvPr id="88" name="Rectangle: Rounded Corners 87">
            <a:extLst>
              <a:ext uri="{FF2B5EF4-FFF2-40B4-BE49-F238E27FC236}">
                <a16:creationId xmlns:a16="http://schemas.microsoft.com/office/drawing/2014/main" id="{33362C1C-D10C-4C64-B0D7-D48B77336DC0}"/>
              </a:ext>
            </a:extLst>
          </p:cNvPr>
          <p:cNvSpPr/>
          <p:nvPr/>
        </p:nvSpPr>
        <p:spPr>
          <a:xfrm>
            <a:off x="4234950" y="1748397"/>
            <a:ext cx="5268976" cy="864000"/>
          </a:xfrm>
          <a:prstGeom prst="roundRect">
            <a:avLst>
              <a:gd name="adj" fmla="val 19888"/>
            </a:avLst>
          </a:pr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pc="300" dirty="0">
                <a:solidFill>
                  <a:schemeClr val="bg1"/>
                </a:solidFill>
                <a:latin typeface="UTM Brewers KT" panose="02040603050506020204" pitchFamily="18" charset="0"/>
              </a:rPr>
              <a:t>6195 + 2785</a:t>
            </a:r>
          </a:p>
        </p:txBody>
      </p:sp>
      <p:sp>
        <p:nvSpPr>
          <p:cNvPr id="89" name="Rectangle: Rounded Corners 88">
            <a:extLst>
              <a:ext uri="{FF2B5EF4-FFF2-40B4-BE49-F238E27FC236}">
                <a16:creationId xmlns:a16="http://schemas.microsoft.com/office/drawing/2014/main" id="{A4884568-D1DE-4420-8CD7-C59A3D34B7A4}"/>
              </a:ext>
            </a:extLst>
          </p:cNvPr>
          <p:cNvSpPr/>
          <p:nvPr/>
        </p:nvSpPr>
        <p:spPr>
          <a:xfrm>
            <a:off x="4234950" y="2895589"/>
            <a:ext cx="5268976" cy="864000"/>
          </a:xfrm>
          <a:prstGeom prst="roundRect">
            <a:avLst>
              <a:gd name="adj" fmla="val 19888"/>
            </a:avLst>
          </a:prstGeom>
          <a:solidFill>
            <a:srgbClr val="5F5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pc="300" dirty="0">
                <a:solidFill>
                  <a:schemeClr val="bg1"/>
                </a:solidFill>
                <a:latin typeface="UTM Brewers KT" panose="02040603050506020204" pitchFamily="18" charset="0"/>
              </a:rPr>
              <a:t>47836 + 5409 </a:t>
            </a:r>
          </a:p>
        </p:txBody>
      </p:sp>
      <p:sp>
        <p:nvSpPr>
          <p:cNvPr id="90" name="Rectangle: Rounded Corners 89">
            <a:extLst>
              <a:ext uri="{FF2B5EF4-FFF2-40B4-BE49-F238E27FC236}">
                <a16:creationId xmlns:a16="http://schemas.microsoft.com/office/drawing/2014/main" id="{28A56658-9479-46BD-A356-8E79CC70A4E7}"/>
              </a:ext>
            </a:extLst>
          </p:cNvPr>
          <p:cNvSpPr/>
          <p:nvPr/>
        </p:nvSpPr>
        <p:spPr>
          <a:xfrm>
            <a:off x="4234950" y="4042781"/>
            <a:ext cx="5268976" cy="864000"/>
          </a:xfrm>
          <a:prstGeom prst="roundRect">
            <a:avLst>
              <a:gd name="adj" fmla="val 19888"/>
            </a:avLst>
          </a:pr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pc="300" dirty="0">
                <a:solidFill>
                  <a:schemeClr val="bg1"/>
                </a:solidFill>
                <a:latin typeface="UTM Brewers KT" panose="02040603050506020204" pitchFamily="18" charset="0"/>
              </a:rPr>
              <a:t>5342 – 4185</a:t>
            </a:r>
          </a:p>
        </p:txBody>
      </p:sp>
      <p:sp>
        <p:nvSpPr>
          <p:cNvPr id="91" name="Rectangle: Rounded Corners 90">
            <a:extLst>
              <a:ext uri="{FF2B5EF4-FFF2-40B4-BE49-F238E27FC236}">
                <a16:creationId xmlns:a16="http://schemas.microsoft.com/office/drawing/2014/main" id="{643A179F-682E-4D7D-8621-E1C32405A712}"/>
              </a:ext>
            </a:extLst>
          </p:cNvPr>
          <p:cNvSpPr/>
          <p:nvPr/>
        </p:nvSpPr>
        <p:spPr>
          <a:xfrm>
            <a:off x="4234950" y="5189973"/>
            <a:ext cx="5268976" cy="864000"/>
          </a:xfrm>
          <a:prstGeom prst="roundRect">
            <a:avLst>
              <a:gd name="adj" fmla="val 19888"/>
            </a:avLst>
          </a:prstGeom>
          <a:solidFill>
            <a:srgbClr val="5F5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pc="300" dirty="0">
                <a:solidFill>
                  <a:schemeClr val="bg1"/>
                </a:solidFill>
                <a:latin typeface="UTM Brewers KT" panose="02040603050506020204" pitchFamily="18" charset="0"/>
              </a:rPr>
              <a:t>29041 – 5987</a:t>
            </a:r>
          </a:p>
        </p:txBody>
      </p:sp>
      <p:grpSp>
        <p:nvGrpSpPr>
          <p:cNvPr id="99" name="Group 98">
            <a:extLst>
              <a:ext uri="{FF2B5EF4-FFF2-40B4-BE49-F238E27FC236}">
                <a16:creationId xmlns:a16="http://schemas.microsoft.com/office/drawing/2014/main" id="{CCE35C6A-D8CD-41A2-8CC1-92CA53299BCA}"/>
              </a:ext>
            </a:extLst>
          </p:cNvPr>
          <p:cNvGrpSpPr/>
          <p:nvPr/>
        </p:nvGrpSpPr>
        <p:grpSpPr>
          <a:xfrm>
            <a:off x="409305" y="337999"/>
            <a:ext cx="1110402" cy="786860"/>
            <a:chOff x="409305" y="337999"/>
            <a:chExt cx="1285800" cy="911152"/>
          </a:xfrm>
        </p:grpSpPr>
        <p:sp>
          <p:nvSpPr>
            <p:cNvPr id="100" name="Freeform: Shape 99">
              <a:extLst>
                <a:ext uri="{FF2B5EF4-FFF2-40B4-BE49-F238E27FC236}">
                  <a16:creationId xmlns:a16="http://schemas.microsoft.com/office/drawing/2014/main" id="{D5602D3A-D67B-4B0A-8A5E-8989F77DA8A5}"/>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1" name="Freeform: Shape 100">
              <a:hlinkClick r:id="rId11" action="ppaction://hlinksldjump"/>
              <a:extLst>
                <a:ext uri="{FF2B5EF4-FFF2-40B4-BE49-F238E27FC236}">
                  <a16:creationId xmlns:a16="http://schemas.microsoft.com/office/drawing/2014/main" id="{558D5953-3954-471C-8635-CEC9996A8669}"/>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02" name="Group 101">
            <a:extLst>
              <a:ext uri="{FF2B5EF4-FFF2-40B4-BE49-F238E27FC236}">
                <a16:creationId xmlns:a16="http://schemas.microsoft.com/office/drawing/2014/main" id="{37A5374E-1CBA-4581-9D44-66FF67BF1AC0}"/>
              </a:ext>
            </a:extLst>
          </p:cNvPr>
          <p:cNvGrpSpPr/>
          <p:nvPr/>
        </p:nvGrpSpPr>
        <p:grpSpPr>
          <a:xfrm>
            <a:off x="408623" y="1524200"/>
            <a:ext cx="1110402" cy="786860"/>
            <a:chOff x="409305" y="337999"/>
            <a:chExt cx="1285800" cy="911152"/>
          </a:xfrm>
        </p:grpSpPr>
        <p:sp>
          <p:nvSpPr>
            <p:cNvPr id="103" name="Freeform: Shape 102">
              <a:extLst>
                <a:ext uri="{FF2B5EF4-FFF2-40B4-BE49-F238E27FC236}">
                  <a16:creationId xmlns:a16="http://schemas.microsoft.com/office/drawing/2014/main" id="{2582ADA7-ABAA-432A-A5D0-E63200340F4A}"/>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 name="Freeform: Shape 103">
              <a:hlinkClick r:id="rId12" action="ppaction://hlinksldjump"/>
              <a:extLst>
                <a:ext uri="{FF2B5EF4-FFF2-40B4-BE49-F238E27FC236}">
                  <a16:creationId xmlns:a16="http://schemas.microsoft.com/office/drawing/2014/main" id="{A586EC78-4C66-44E8-88B9-C768DF6CB035}"/>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05" name="Group 104">
            <a:extLst>
              <a:ext uri="{FF2B5EF4-FFF2-40B4-BE49-F238E27FC236}">
                <a16:creationId xmlns:a16="http://schemas.microsoft.com/office/drawing/2014/main" id="{CA26458C-76CB-40CF-9120-57C37C855ADD}"/>
              </a:ext>
            </a:extLst>
          </p:cNvPr>
          <p:cNvGrpSpPr/>
          <p:nvPr/>
        </p:nvGrpSpPr>
        <p:grpSpPr>
          <a:xfrm>
            <a:off x="407941" y="2710401"/>
            <a:ext cx="1110402" cy="786860"/>
            <a:chOff x="409305" y="337999"/>
            <a:chExt cx="1285800" cy="911152"/>
          </a:xfrm>
        </p:grpSpPr>
        <p:sp>
          <p:nvSpPr>
            <p:cNvPr id="106" name="Freeform: Shape 105">
              <a:extLst>
                <a:ext uri="{FF2B5EF4-FFF2-40B4-BE49-F238E27FC236}">
                  <a16:creationId xmlns:a16="http://schemas.microsoft.com/office/drawing/2014/main" id="{71125775-AE49-4B50-8B8A-5A2002C18C02}"/>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hlinkClick r:id="rId13" action="ppaction://hlinksldjump"/>
              <a:extLst>
                <a:ext uri="{FF2B5EF4-FFF2-40B4-BE49-F238E27FC236}">
                  <a16:creationId xmlns:a16="http://schemas.microsoft.com/office/drawing/2014/main" id="{C4A6F741-B22D-442F-8ABB-710D04277326}"/>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09" name="Group 108">
            <a:extLst>
              <a:ext uri="{FF2B5EF4-FFF2-40B4-BE49-F238E27FC236}">
                <a16:creationId xmlns:a16="http://schemas.microsoft.com/office/drawing/2014/main" id="{250C7080-788B-4A9A-93F5-E583197302E3}"/>
              </a:ext>
            </a:extLst>
          </p:cNvPr>
          <p:cNvGrpSpPr/>
          <p:nvPr/>
        </p:nvGrpSpPr>
        <p:grpSpPr>
          <a:xfrm>
            <a:off x="407259" y="3896602"/>
            <a:ext cx="1110402" cy="786860"/>
            <a:chOff x="409305" y="337999"/>
            <a:chExt cx="1285800" cy="911152"/>
          </a:xfrm>
        </p:grpSpPr>
        <p:sp>
          <p:nvSpPr>
            <p:cNvPr id="110" name="Freeform: Shape 109">
              <a:extLst>
                <a:ext uri="{FF2B5EF4-FFF2-40B4-BE49-F238E27FC236}">
                  <a16:creationId xmlns:a16="http://schemas.microsoft.com/office/drawing/2014/main" id="{1ACB6B75-7988-4C55-A9AA-990FF4BFA101}"/>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1" name="Freeform: Shape 110">
              <a:hlinkClick r:id="rId14" action="ppaction://hlinksldjump"/>
              <a:extLst>
                <a:ext uri="{FF2B5EF4-FFF2-40B4-BE49-F238E27FC236}">
                  <a16:creationId xmlns:a16="http://schemas.microsoft.com/office/drawing/2014/main" id="{9986D4FA-C110-4D59-85F5-CFE622A4C002}"/>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12" name="Group 111">
            <a:extLst>
              <a:ext uri="{FF2B5EF4-FFF2-40B4-BE49-F238E27FC236}">
                <a16:creationId xmlns:a16="http://schemas.microsoft.com/office/drawing/2014/main" id="{DC070BDF-E44A-4415-8E29-A6B24A14EA9D}"/>
              </a:ext>
            </a:extLst>
          </p:cNvPr>
          <p:cNvGrpSpPr/>
          <p:nvPr/>
        </p:nvGrpSpPr>
        <p:grpSpPr>
          <a:xfrm>
            <a:off x="406577" y="5082803"/>
            <a:ext cx="1110402" cy="786860"/>
            <a:chOff x="409305" y="337999"/>
            <a:chExt cx="1285800" cy="911152"/>
          </a:xfrm>
        </p:grpSpPr>
        <p:sp>
          <p:nvSpPr>
            <p:cNvPr id="113" name="Freeform: Shape 112">
              <a:extLst>
                <a:ext uri="{FF2B5EF4-FFF2-40B4-BE49-F238E27FC236}">
                  <a16:creationId xmlns:a16="http://schemas.microsoft.com/office/drawing/2014/main" id="{1CFD2D0B-DD7C-4ED6-BF14-217E8C14F51D}"/>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hlinkClick r:id="rId15" action="ppaction://hlinksldjump"/>
              <a:extLst>
                <a:ext uri="{FF2B5EF4-FFF2-40B4-BE49-F238E27FC236}">
                  <a16:creationId xmlns:a16="http://schemas.microsoft.com/office/drawing/2014/main" id="{96A6EC45-344B-4EA5-8BA5-B2013DAE1928}"/>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5" name="Graphic 114" descr="Power">
            <a:hlinkClick r:id="rId16" action="ppaction://hlinksldjump"/>
            <a:extLst>
              <a:ext uri="{FF2B5EF4-FFF2-40B4-BE49-F238E27FC236}">
                <a16:creationId xmlns:a16="http://schemas.microsoft.com/office/drawing/2014/main" id="{355535F0-8112-44CD-B965-220119B706C5}"/>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 xmlns:asvg="http://schemas.microsoft.com/office/drawing/2016/SVG/main" r:embed="rId18"/>
              </a:ext>
            </a:extLst>
          </a:blip>
          <a:stretch>
            <a:fillRect/>
          </a:stretch>
        </p:blipFill>
        <p:spPr>
          <a:xfrm>
            <a:off x="119496" y="6452877"/>
            <a:ext cx="379518" cy="379518"/>
          </a:xfrm>
          <a:prstGeom prst="rect">
            <a:avLst/>
          </a:prstGeom>
        </p:spPr>
      </p:pic>
      <p:sp>
        <p:nvSpPr>
          <p:cNvPr id="57" name="Rectangle: Rounded Corners 56">
            <a:extLst>
              <a:ext uri="{FF2B5EF4-FFF2-40B4-BE49-F238E27FC236}">
                <a16:creationId xmlns:a16="http://schemas.microsoft.com/office/drawing/2014/main" id="{6293BF4F-84E4-43DE-B434-00791930D8A4}"/>
              </a:ext>
            </a:extLst>
          </p:cNvPr>
          <p:cNvSpPr/>
          <p:nvPr/>
        </p:nvSpPr>
        <p:spPr>
          <a:xfrm>
            <a:off x="1808048" y="233590"/>
            <a:ext cx="5271185" cy="662350"/>
          </a:xfrm>
          <a:prstGeom prst="roundRect">
            <a:avLst>
              <a:gd name="adj" fmla="val 1988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pc="300" dirty="0" err="1">
                <a:solidFill>
                  <a:schemeClr val="bg1"/>
                </a:solidFill>
                <a:latin typeface="UTM Brewers KT" panose="02040603050506020204" pitchFamily="18" charset="0"/>
              </a:rPr>
              <a:t>Luyện</a:t>
            </a:r>
            <a:r>
              <a:rPr lang="en-US" sz="4000" spc="300" dirty="0">
                <a:solidFill>
                  <a:schemeClr val="bg1"/>
                </a:solidFill>
                <a:latin typeface="UTM Brewers KT" panose="02040603050506020204" pitchFamily="18" charset="0"/>
              </a:rPr>
              <a:t> </a:t>
            </a:r>
            <a:r>
              <a:rPr lang="en-US" sz="4000" spc="300" dirty="0" err="1">
                <a:solidFill>
                  <a:schemeClr val="bg1"/>
                </a:solidFill>
                <a:latin typeface="UTM Brewers KT" panose="02040603050506020204" pitchFamily="18" charset="0"/>
              </a:rPr>
              <a:t>tập</a:t>
            </a:r>
            <a:endParaRPr lang="en-US" sz="4000" spc="300" dirty="0">
              <a:solidFill>
                <a:schemeClr val="bg1"/>
              </a:solidFill>
              <a:latin typeface="UTM Brewers KT" panose="02040603050506020204" pitchFamily="18" charset="0"/>
            </a:endParaRPr>
          </a:p>
        </p:txBody>
      </p:sp>
      <p:pic>
        <p:nvPicPr>
          <p:cNvPr id="3" name="Picture 2">
            <a:extLst>
              <a:ext uri="{FF2B5EF4-FFF2-40B4-BE49-F238E27FC236}">
                <a16:creationId xmlns:a16="http://schemas.microsoft.com/office/drawing/2014/main" id="{30313532-E2C9-4FAF-B4D9-6451D7D7BB5C}"/>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705283" y="3794269"/>
            <a:ext cx="1080000" cy="1080000"/>
          </a:xfrm>
          <a:prstGeom prst="rect">
            <a:avLst/>
          </a:prstGeom>
        </p:spPr>
      </p:pic>
      <p:pic>
        <p:nvPicPr>
          <p:cNvPr id="8" name="Picture 7">
            <a:extLst>
              <a:ext uri="{FF2B5EF4-FFF2-40B4-BE49-F238E27FC236}">
                <a16:creationId xmlns:a16="http://schemas.microsoft.com/office/drawing/2014/main" id="{79324A57-4BEC-44FE-9894-E6DEC15001A0}"/>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705283" y="4973973"/>
            <a:ext cx="1080000" cy="1080000"/>
          </a:xfrm>
          <a:prstGeom prst="rect">
            <a:avLst/>
          </a:prstGeom>
        </p:spPr>
      </p:pic>
      <p:pic>
        <p:nvPicPr>
          <p:cNvPr id="14" name="Picture 13">
            <a:extLst>
              <a:ext uri="{FF2B5EF4-FFF2-40B4-BE49-F238E27FC236}">
                <a16:creationId xmlns:a16="http://schemas.microsoft.com/office/drawing/2014/main" id="{E7494386-0FF3-4636-B1D7-5AE5244E0F2A}"/>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705283" y="1545993"/>
            <a:ext cx="1080000" cy="1080000"/>
          </a:xfrm>
          <a:prstGeom prst="rect">
            <a:avLst/>
          </a:prstGeom>
        </p:spPr>
      </p:pic>
      <p:pic>
        <p:nvPicPr>
          <p:cNvPr id="22" name="Picture 21">
            <a:extLst>
              <a:ext uri="{FF2B5EF4-FFF2-40B4-BE49-F238E27FC236}">
                <a16:creationId xmlns:a16="http://schemas.microsoft.com/office/drawing/2014/main" id="{264D1830-059D-4202-B4ED-41CA8E49BF8C}"/>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705283" y="2699045"/>
            <a:ext cx="1080000" cy="1080000"/>
          </a:xfrm>
          <a:prstGeom prst="rect">
            <a:avLst/>
          </a:prstGeom>
        </p:spPr>
      </p:pic>
      <p:sp>
        <p:nvSpPr>
          <p:cNvPr id="42" name="TextBox 41">
            <a:extLst>
              <a:ext uri="{FF2B5EF4-FFF2-40B4-BE49-F238E27FC236}">
                <a16:creationId xmlns:a16="http://schemas.microsoft.com/office/drawing/2014/main" id="{2C1F3AC9-311D-4259-A963-C8A1F52F816D}"/>
              </a:ext>
            </a:extLst>
          </p:cNvPr>
          <p:cNvSpPr txBox="1"/>
          <p:nvPr/>
        </p:nvSpPr>
        <p:spPr>
          <a:xfrm>
            <a:off x="3097019" y="6466505"/>
            <a:ext cx="933461" cy="369332"/>
          </a:xfrm>
          <a:prstGeom prst="rect">
            <a:avLst/>
          </a:prstGeom>
          <a:noFill/>
        </p:spPr>
        <p:txBody>
          <a:bodyPr wrap="none" rtlCol="0">
            <a:spAutoFit/>
            <a:scene3d>
              <a:camera prst="perspectiveFront"/>
              <a:lightRig rig="threePt" dir="t"/>
            </a:scene3d>
          </a:bodyPr>
          <a:lstStyle/>
          <a:p>
            <a:r>
              <a:rPr lang="en-US" b="1" spc="50" dirty="0">
                <a:ln w="0"/>
                <a:solidFill>
                  <a:schemeClr val="bg1"/>
                </a:solidFill>
                <a:effectLst>
                  <a:innerShdw blurRad="63500" dist="50800" dir="13500000">
                    <a:srgbClr val="000000">
                      <a:alpha val="50000"/>
                    </a:srgbClr>
                  </a:innerShdw>
                </a:effectLst>
                <a:latin typeface="UVN Bach Dang Nang" panose="02070803090706020303" pitchFamily="18" charset="0"/>
              </a:rPr>
              <a:t>KTUTS</a:t>
            </a:r>
          </a:p>
        </p:txBody>
      </p:sp>
    </p:spTree>
    <p:extLst>
      <p:ext uri="{BB962C8B-B14F-4D97-AF65-F5344CB8AC3E}">
        <p14:creationId xmlns:p14="http://schemas.microsoft.com/office/powerpoint/2010/main" val="2374954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17" presetClass="entr" presetSubtype="10" fill="hold" grpId="0" nodeType="afterEffect">
                                  <p:stCondLst>
                                    <p:cond delay="0"/>
                                  </p:stCondLst>
                                  <p:childTnLst>
                                    <p:set>
                                      <p:cBhvr>
                                        <p:cTn id="12" dur="1" fill="hold">
                                          <p:stCondLst>
                                            <p:cond delay="0"/>
                                          </p:stCondLst>
                                        </p:cTn>
                                        <p:tgtEl>
                                          <p:spTgt spid="57"/>
                                        </p:tgtEl>
                                        <p:attrNameLst>
                                          <p:attrName>style.visibility</p:attrName>
                                        </p:attrNameLst>
                                      </p:cBhvr>
                                      <p:to>
                                        <p:strVal val="visible"/>
                                      </p:to>
                                    </p:set>
                                    <p:anim calcmode="lin" valueType="num">
                                      <p:cBhvr>
                                        <p:cTn id="13" dur="500" fill="hold"/>
                                        <p:tgtEl>
                                          <p:spTgt spid="57"/>
                                        </p:tgtEl>
                                        <p:attrNameLst>
                                          <p:attrName>ppt_w</p:attrName>
                                        </p:attrNameLst>
                                      </p:cBhvr>
                                      <p:tavLst>
                                        <p:tav tm="0">
                                          <p:val>
                                            <p:fltVal val="0"/>
                                          </p:val>
                                        </p:tav>
                                        <p:tav tm="100000">
                                          <p:val>
                                            <p:strVal val="#ppt_w"/>
                                          </p:val>
                                        </p:tav>
                                      </p:tavLst>
                                    </p:anim>
                                    <p:anim calcmode="lin" valueType="num">
                                      <p:cBhvr>
                                        <p:cTn id="14" dur="500" fill="hold"/>
                                        <p:tgtEl>
                                          <p:spTgt spid="57"/>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1" presetClass="entr" presetSubtype="0" fill="hold" grpId="0" nodeType="afterEffect">
                                  <p:stCondLst>
                                    <p:cond delay="0"/>
                                  </p:stCondLst>
                                  <p:iterate type="lt">
                                    <p:tmAbs val="100"/>
                                  </p:iterate>
                                  <p:childTnLst>
                                    <p:set>
                                      <p:cBhvr>
                                        <p:cTn id="17" dur="1" fill="hold">
                                          <p:stCondLst>
                                            <p:cond delay="999"/>
                                          </p:stCondLst>
                                        </p:cTn>
                                        <p:tgtEl>
                                          <p:spTgt spid="82"/>
                                        </p:tgtEl>
                                        <p:attrNameLst>
                                          <p:attrName>style.visibility</p:attrName>
                                        </p:attrNameLst>
                                      </p:cBhvr>
                                      <p:to>
                                        <p:strVal val="visible"/>
                                      </p:to>
                                    </p:set>
                                  </p:childTnLst>
                                </p:cTn>
                              </p:par>
                            </p:childTnLst>
                          </p:cTn>
                        </p:par>
                        <p:par>
                          <p:cTn id="18" fill="hold">
                            <p:stCondLst>
                              <p:cond delay="3900"/>
                            </p:stCondLst>
                            <p:childTnLst>
                              <p:par>
                                <p:cTn id="19" presetID="42"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4900"/>
                            </p:stCondLst>
                            <p:childTnLst>
                              <p:par>
                                <p:cTn id="25" presetID="17" presetClass="entr" presetSubtype="10" fill="hold" grpId="0" nodeType="afterEffect">
                                  <p:stCondLst>
                                    <p:cond delay="0"/>
                                  </p:stCondLst>
                                  <p:childTnLst>
                                    <p:set>
                                      <p:cBhvr>
                                        <p:cTn id="26" dur="1" fill="hold">
                                          <p:stCondLst>
                                            <p:cond delay="0"/>
                                          </p:stCondLst>
                                        </p:cTn>
                                        <p:tgtEl>
                                          <p:spTgt spid="88"/>
                                        </p:tgtEl>
                                        <p:attrNameLst>
                                          <p:attrName>style.visibility</p:attrName>
                                        </p:attrNameLst>
                                      </p:cBhvr>
                                      <p:to>
                                        <p:strVal val="visible"/>
                                      </p:to>
                                    </p:set>
                                    <p:anim calcmode="lin" valueType="num">
                                      <p:cBhvr>
                                        <p:cTn id="27" dur="500" fill="hold"/>
                                        <p:tgtEl>
                                          <p:spTgt spid="88"/>
                                        </p:tgtEl>
                                        <p:attrNameLst>
                                          <p:attrName>ppt_w</p:attrName>
                                        </p:attrNameLst>
                                      </p:cBhvr>
                                      <p:tavLst>
                                        <p:tav tm="0">
                                          <p:val>
                                            <p:fltVal val="0"/>
                                          </p:val>
                                        </p:tav>
                                        <p:tav tm="100000">
                                          <p:val>
                                            <p:strVal val="#ppt_w"/>
                                          </p:val>
                                        </p:tav>
                                      </p:tavLst>
                                    </p:anim>
                                    <p:anim calcmode="lin" valueType="num">
                                      <p:cBhvr>
                                        <p:cTn id="28" dur="500" fill="hold"/>
                                        <p:tgtEl>
                                          <p:spTgt spid="88"/>
                                        </p:tgtEl>
                                        <p:attrNameLst>
                                          <p:attrName>ppt_h</p:attrName>
                                        </p:attrNameLst>
                                      </p:cBhvr>
                                      <p:tavLst>
                                        <p:tav tm="0">
                                          <p:val>
                                            <p:strVal val="#ppt_h"/>
                                          </p:val>
                                        </p:tav>
                                        <p:tav tm="100000">
                                          <p:val>
                                            <p:strVal val="#ppt_h"/>
                                          </p:val>
                                        </p:tav>
                                      </p:tavLst>
                                    </p:anim>
                                  </p:childTnLst>
                                </p:cTn>
                              </p:par>
                            </p:childTnLst>
                          </p:cTn>
                        </p:par>
                        <p:par>
                          <p:cTn id="29" fill="hold">
                            <p:stCondLst>
                              <p:cond delay="5400"/>
                            </p:stCondLst>
                            <p:childTnLst>
                              <p:par>
                                <p:cTn id="30" presetID="42" presetClass="entr" presetSubtype="0"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6400"/>
                            </p:stCondLst>
                            <p:childTnLst>
                              <p:par>
                                <p:cTn id="36" presetID="17" presetClass="entr" presetSubtype="10" fill="hold" grpId="0" nodeType="afterEffect">
                                  <p:stCondLst>
                                    <p:cond delay="0"/>
                                  </p:stCondLst>
                                  <p:childTnLst>
                                    <p:set>
                                      <p:cBhvr>
                                        <p:cTn id="37" dur="1" fill="hold">
                                          <p:stCondLst>
                                            <p:cond delay="0"/>
                                          </p:stCondLst>
                                        </p:cTn>
                                        <p:tgtEl>
                                          <p:spTgt spid="89"/>
                                        </p:tgtEl>
                                        <p:attrNameLst>
                                          <p:attrName>style.visibility</p:attrName>
                                        </p:attrNameLst>
                                      </p:cBhvr>
                                      <p:to>
                                        <p:strVal val="visible"/>
                                      </p:to>
                                    </p:set>
                                    <p:anim calcmode="lin" valueType="num">
                                      <p:cBhvr>
                                        <p:cTn id="38" dur="500" fill="hold"/>
                                        <p:tgtEl>
                                          <p:spTgt spid="89"/>
                                        </p:tgtEl>
                                        <p:attrNameLst>
                                          <p:attrName>ppt_w</p:attrName>
                                        </p:attrNameLst>
                                      </p:cBhvr>
                                      <p:tavLst>
                                        <p:tav tm="0">
                                          <p:val>
                                            <p:fltVal val="0"/>
                                          </p:val>
                                        </p:tav>
                                        <p:tav tm="100000">
                                          <p:val>
                                            <p:strVal val="#ppt_w"/>
                                          </p:val>
                                        </p:tav>
                                      </p:tavLst>
                                    </p:anim>
                                    <p:anim calcmode="lin" valueType="num">
                                      <p:cBhvr>
                                        <p:cTn id="39" dur="500" fill="hold"/>
                                        <p:tgtEl>
                                          <p:spTgt spid="89"/>
                                        </p:tgtEl>
                                        <p:attrNameLst>
                                          <p:attrName>ppt_h</p:attrName>
                                        </p:attrNameLst>
                                      </p:cBhvr>
                                      <p:tavLst>
                                        <p:tav tm="0">
                                          <p:val>
                                            <p:strVal val="#ppt_h"/>
                                          </p:val>
                                        </p:tav>
                                        <p:tav tm="100000">
                                          <p:val>
                                            <p:strVal val="#ppt_h"/>
                                          </p:val>
                                        </p:tav>
                                      </p:tavLst>
                                    </p:anim>
                                  </p:childTnLst>
                                </p:cTn>
                              </p:par>
                            </p:childTnLst>
                          </p:cTn>
                        </p:par>
                        <p:par>
                          <p:cTn id="40" fill="hold">
                            <p:stCondLst>
                              <p:cond delay="6900"/>
                            </p:stCondLst>
                            <p:childTnLst>
                              <p:par>
                                <p:cTn id="41" presetID="42" presetClass="entr" presetSubtype="0"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000"/>
                                        <p:tgtEl>
                                          <p:spTgt spid="3"/>
                                        </p:tgtEl>
                                      </p:cBhvr>
                                    </p:animEffect>
                                    <p:anim calcmode="lin" valueType="num">
                                      <p:cBhvr>
                                        <p:cTn id="44" dur="1000" fill="hold"/>
                                        <p:tgtEl>
                                          <p:spTgt spid="3"/>
                                        </p:tgtEl>
                                        <p:attrNameLst>
                                          <p:attrName>ppt_x</p:attrName>
                                        </p:attrNameLst>
                                      </p:cBhvr>
                                      <p:tavLst>
                                        <p:tav tm="0">
                                          <p:val>
                                            <p:strVal val="#ppt_x"/>
                                          </p:val>
                                        </p:tav>
                                        <p:tav tm="100000">
                                          <p:val>
                                            <p:strVal val="#ppt_x"/>
                                          </p:val>
                                        </p:tav>
                                      </p:tavLst>
                                    </p:anim>
                                    <p:anim calcmode="lin" valueType="num">
                                      <p:cBhvr>
                                        <p:cTn id="45" dur="1000" fill="hold"/>
                                        <p:tgtEl>
                                          <p:spTgt spid="3"/>
                                        </p:tgtEl>
                                        <p:attrNameLst>
                                          <p:attrName>ppt_y</p:attrName>
                                        </p:attrNameLst>
                                      </p:cBhvr>
                                      <p:tavLst>
                                        <p:tav tm="0">
                                          <p:val>
                                            <p:strVal val="#ppt_y+.1"/>
                                          </p:val>
                                        </p:tav>
                                        <p:tav tm="100000">
                                          <p:val>
                                            <p:strVal val="#ppt_y"/>
                                          </p:val>
                                        </p:tav>
                                      </p:tavLst>
                                    </p:anim>
                                  </p:childTnLst>
                                </p:cTn>
                              </p:par>
                            </p:childTnLst>
                          </p:cTn>
                        </p:par>
                        <p:par>
                          <p:cTn id="46" fill="hold">
                            <p:stCondLst>
                              <p:cond delay="7900"/>
                            </p:stCondLst>
                            <p:childTnLst>
                              <p:par>
                                <p:cTn id="47" presetID="17" presetClass="entr" presetSubtype="10" fill="hold" grpId="0" nodeType="afterEffect">
                                  <p:stCondLst>
                                    <p:cond delay="0"/>
                                  </p:stCondLst>
                                  <p:childTnLst>
                                    <p:set>
                                      <p:cBhvr>
                                        <p:cTn id="48" dur="1" fill="hold">
                                          <p:stCondLst>
                                            <p:cond delay="0"/>
                                          </p:stCondLst>
                                        </p:cTn>
                                        <p:tgtEl>
                                          <p:spTgt spid="90"/>
                                        </p:tgtEl>
                                        <p:attrNameLst>
                                          <p:attrName>style.visibility</p:attrName>
                                        </p:attrNameLst>
                                      </p:cBhvr>
                                      <p:to>
                                        <p:strVal val="visible"/>
                                      </p:to>
                                    </p:set>
                                    <p:anim calcmode="lin" valueType="num">
                                      <p:cBhvr>
                                        <p:cTn id="49" dur="500" fill="hold"/>
                                        <p:tgtEl>
                                          <p:spTgt spid="90"/>
                                        </p:tgtEl>
                                        <p:attrNameLst>
                                          <p:attrName>ppt_w</p:attrName>
                                        </p:attrNameLst>
                                      </p:cBhvr>
                                      <p:tavLst>
                                        <p:tav tm="0">
                                          <p:val>
                                            <p:fltVal val="0"/>
                                          </p:val>
                                        </p:tav>
                                        <p:tav tm="100000">
                                          <p:val>
                                            <p:strVal val="#ppt_w"/>
                                          </p:val>
                                        </p:tav>
                                      </p:tavLst>
                                    </p:anim>
                                    <p:anim calcmode="lin" valueType="num">
                                      <p:cBhvr>
                                        <p:cTn id="50" dur="500" fill="hold"/>
                                        <p:tgtEl>
                                          <p:spTgt spid="90"/>
                                        </p:tgtEl>
                                        <p:attrNameLst>
                                          <p:attrName>ppt_h</p:attrName>
                                        </p:attrNameLst>
                                      </p:cBhvr>
                                      <p:tavLst>
                                        <p:tav tm="0">
                                          <p:val>
                                            <p:strVal val="#ppt_h"/>
                                          </p:val>
                                        </p:tav>
                                        <p:tav tm="100000">
                                          <p:val>
                                            <p:strVal val="#ppt_h"/>
                                          </p:val>
                                        </p:tav>
                                      </p:tavLst>
                                    </p:anim>
                                  </p:childTnLst>
                                </p:cTn>
                              </p:par>
                            </p:childTnLst>
                          </p:cTn>
                        </p:par>
                        <p:par>
                          <p:cTn id="51" fill="hold">
                            <p:stCondLst>
                              <p:cond delay="8400"/>
                            </p:stCondLst>
                            <p:childTnLst>
                              <p:par>
                                <p:cTn id="52" presetID="42" presetClass="entr" presetSubtype="0" fill="hold"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1000"/>
                                        <p:tgtEl>
                                          <p:spTgt spid="8"/>
                                        </p:tgtEl>
                                      </p:cBhvr>
                                    </p:animEffect>
                                    <p:anim calcmode="lin" valueType="num">
                                      <p:cBhvr>
                                        <p:cTn id="55" dur="1000" fill="hold"/>
                                        <p:tgtEl>
                                          <p:spTgt spid="8"/>
                                        </p:tgtEl>
                                        <p:attrNameLst>
                                          <p:attrName>ppt_x</p:attrName>
                                        </p:attrNameLst>
                                      </p:cBhvr>
                                      <p:tavLst>
                                        <p:tav tm="0">
                                          <p:val>
                                            <p:strVal val="#ppt_x"/>
                                          </p:val>
                                        </p:tav>
                                        <p:tav tm="100000">
                                          <p:val>
                                            <p:strVal val="#ppt_x"/>
                                          </p:val>
                                        </p:tav>
                                      </p:tavLst>
                                    </p:anim>
                                    <p:anim calcmode="lin" valueType="num">
                                      <p:cBhvr>
                                        <p:cTn id="56" dur="1000" fill="hold"/>
                                        <p:tgtEl>
                                          <p:spTgt spid="8"/>
                                        </p:tgtEl>
                                        <p:attrNameLst>
                                          <p:attrName>ppt_y</p:attrName>
                                        </p:attrNameLst>
                                      </p:cBhvr>
                                      <p:tavLst>
                                        <p:tav tm="0">
                                          <p:val>
                                            <p:strVal val="#ppt_y+.1"/>
                                          </p:val>
                                        </p:tav>
                                        <p:tav tm="100000">
                                          <p:val>
                                            <p:strVal val="#ppt_y"/>
                                          </p:val>
                                        </p:tav>
                                      </p:tavLst>
                                    </p:anim>
                                  </p:childTnLst>
                                </p:cTn>
                              </p:par>
                            </p:childTnLst>
                          </p:cTn>
                        </p:par>
                        <p:par>
                          <p:cTn id="57" fill="hold">
                            <p:stCondLst>
                              <p:cond delay="9400"/>
                            </p:stCondLst>
                            <p:childTnLst>
                              <p:par>
                                <p:cTn id="58" presetID="17" presetClass="entr" presetSubtype="10" fill="hold" grpId="0" nodeType="afterEffect">
                                  <p:stCondLst>
                                    <p:cond delay="0"/>
                                  </p:stCondLst>
                                  <p:childTnLst>
                                    <p:set>
                                      <p:cBhvr>
                                        <p:cTn id="59" dur="1" fill="hold">
                                          <p:stCondLst>
                                            <p:cond delay="0"/>
                                          </p:stCondLst>
                                        </p:cTn>
                                        <p:tgtEl>
                                          <p:spTgt spid="91"/>
                                        </p:tgtEl>
                                        <p:attrNameLst>
                                          <p:attrName>style.visibility</p:attrName>
                                        </p:attrNameLst>
                                      </p:cBhvr>
                                      <p:to>
                                        <p:strVal val="visible"/>
                                      </p:to>
                                    </p:set>
                                    <p:anim calcmode="lin" valueType="num">
                                      <p:cBhvr>
                                        <p:cTn id="60" dur="500" fill="hold"/>
                                        <p:tgtEl>
                                          <p:spTgt spid="91"/>
                                        </p:tgtEl>
                                        <p:attrNameLst>
                                          <p:attrName>ppt_w</p:attrName>
                                        </p:attrNameLst>
                                      </p:cBhvr>
                                      <p:tavLst>
                                        <p:tav tm="0">
                                          <p:val>
                                            <p:fltVal val="0"/>
                                          </p:val>
                                        </p:tav>
                                        <p:tav tm="100000">
                                          <p:val>
                                            <p:strVal val="#ppt_w"/>
                                          </p:val>
                                        </p:tav>
                                      </p:tavLst>
                                    </p:anim>
                                    <p:anim calcmode="lin" valueType="num">
                                      <p:cBhvr>
                                        <p:cTn id="61" dur="500" fill="hold"/>
                                        <p:tgtEl>
                                          <p:spTgt spid="9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8" grpId="0" animBg="1"/>
      <p:bldP spid="89" grpId="0" animBg="1"/>
      <p:bldP spid="90" grpId="0" animBg="1"/>
      <p:bldP spid="91" grpId="0" animBg="1"/>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Shape 20" hidden="1">
            <a:extLst>
              <a:ext uri="{FF2B5EF4-FFF2-40B4-BE49-F238E27FC236}">
                <a16:creationId xmlns:a16="http://schemas.microsoft.com/office/drawing/2014/main" id="{DA025E05-EA74-410E-8903-E7B2EC940FF2}"/>
              </a:ext>
            </a:extLst>
          </p:cNvPr>
          <p:cNvSpPr/>
          <p:nvPr/>
        </p:nvSpPr>
        <p:spPr>
          <a:xfrm>
            <a:off x="4919731" y="5147489"/>
            <a:ext cx="7272270" cy="1433615"/>
          </a:xfrm>
          <a:custGeom>
            <a:avLst/>
            <a:gdLst>
              <a:gd name="connsiteX0" fmla="*/ 0 w 7508383"/>
              <a:gd name="connsiteY0" fmla="*/ 1433615 h 1433615"/>
              <a:gd name="connsiteX1" fmla="*/ 2498501 w 7508383"/>
              <a:gd name="connsiteY1" fmla="*/ 622246 h 1433615"/>
              <a:gd name="connsiteX2" fmla="*/ 4765183 w 7508383"/>
              <a:gd name="connsiteY2" fmla="*/ 879824 h 1433615"/>
              <a:gd name="connsiteX3" fmla="*/ 6555346 w 7508383"/>
              <a:gd name="connsiteY3" fmla="*/ 119970 h 1433615"/>
              <a:gd name="connsiteX4" fmla="*/ 7495504 w 7508383"/>
              <a:gd name="connsiteY4" fmla="*/ 94212 h 1433615"/>
              <a:gd name="connsiteX5" fmla="*/ 7508383 w 7508383"/>
              <a:gd name="connsiteY5" fmla="*/ 1433615 h 1433615"/>
              <a:gd name="connsiteX6" fmla="*/ 7508383 w 7508383"/>
              <a:gd name="connsiteY6" fmla="*/ 1433615 h 1433615"/>
              <a:gd name="connsiteX7" fmla="*/ 51515 w 7508383"/>
              <a:gd name="connsiteY7" fmla="*/ 1420736 h 1433615"/>
              <a:gd name="connsiteX8" fmla="*/ 0 w 7508383"/>
              <a:gd name="connsiteY8" fmla="*/ 1433615 h 1433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8383" h="1433615">
                <a:moveTo>
                  <a:pt x="0" y="1433615"/>
                </a:moveTo>
                <a:cubicBezTo>
                  <a:pt x="852152" y="1074079"/>
                  <a:pt x="1704304" y="714544"/>
                  <a:pt x="2498501" y="622246"/>
                </a:cubicBezTo>
                <a:cubicBezTo>
                  <a:pt x="3292698" y="529947"/>
                  <a:pt x="4089042" y="963537"/>
                  <a:pt x="4765183" y="879824"/>
                </a:cubicBezTo>
                <a:cubicBezTo>
                  <a:pt x="5441324" y="796111"/>
                  <a:pt x="6100292" y="250905"/>
                  <a:pt x="6555346" y="119970"/>
                </a:cubicBezTo>
                <a:cubicBezTo>
                  <a:pt x="7010400" y="-10965"/>
                  <a:pt x="7336665" y="-56041"/>
                  <a:pt x="7495504" y="94212"/>
                </a:cubicBezTo>
                <a:lnTo>
                  <a:pt x="7508383" y="1433615"/>
                </a:lnTo>
                <a:lnTo>
                  <a:pt x="7508383" y="1433615"/>
                </a:lnTo>
                <a:lnTo>
                  <a:pt x="51515" y="1420736"/>
                </a:lnTo>
                <a:lnTo>
                  <a:pt x="0" y="1433615"/>
                </a:lnTo>
                <a:close/>
              </a:path>
            </a:pathLst>
          </a:cu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hidden="1">
            <a:extLst>
              <a:ext uri="{FF2B5EF4-FFF2-40B4-BE49-F238E27FC236}">
                <a16:creationId xmlns:a16="http://schemas.microsoft.com/office/drawing/2014/main" id="{34EB653E-E738-430E-BCD6-5BDC6707DD6A}"/>
              </a:ext>
            </a:extLst>
          </p:cNvPr>
          <p:cNvSpPr/>
          <p:nvPr/>
        </p:nvSpPr>
        <p:spPr>
          <a:xfrm>
            <a:off x="0" y="2549580"/>
            <a:ext cx="12192000" cy="2368211"/>
          </a:xfrm>
          <a:custGeom>
            <a:avLst/>
            <a:gdLst>
              <a:gd name="connsiteX0" fmla="*/ 12192000 w 12192000"/>
              <a:gd name="connsiteY0" fmla="*/ 0 h 2368211"/>
              <a:gd name="connsiteX1" fmla="*/ 12192000 w 12192000"/>
              <a:gd name="connsiteY1" fmla="*/ 1379807 h 2368211"/>
              <a:gd name="connsiteX2" fmla="*/ 12174560 w 12192000"/>
              <a:gd name="connsiteY2" fmla="*/ 1399879 h 2368211"/>
              <a:gd name="connsiteX3" fmla="*/ 11822806 w 12192000"/>
              <a:gd name="connsiteY3" fmla="*/ 1616405 h 2368211"/>
              <a:gd name="connsiteX4" fmla="*/ 10522039 w 12192000"/>
              <a:gd name="connsiteY4" fmla="*/ 1577769 h 2368211"/>
              <a:gd name="connsiteX5" fmla="*/ 9234152 w 12192000"/>
              <a:gd name="connsiteY5" fmla="*/ 2041408 h 2368211"/>
              <a:gd name="connsiteX6" fmla="*/ 7431110 w 12192000"/>
              <a:gd name="connsiteY6" fmla="*/ 1552011 h 2368211"/>
              <a:gd name="connsiteX7" fmla="*/ 5731100 w 12192000"/>
              <a:gd name="connsiteY7" fmla="*/ 1964135 h 2368211"/>
              <a:gd name="connsiteX8" fmla="*/ 4211392 w 12192000"/>
              <a:gd name="connsiteY8" fmla="*/ 2363380 h 2368211"/>
              <a:gd name="connsiteX9" fmla="*/ 2459865 w 12192000"/>
              <a:gd name="connsiteY9" fmla="*/ 1680800 h 2368211"/>
              <a:gd name="connsiteX10" fmla="*/ 540913 w 12192000"/>
              <a:gd name="connsiteY10" fmla="*/ 1964135 h 2368211"/>
              <a:gd name="connsiteX11" fmla="*/ 102214 w 12192000"/>
              <a:gd name="connsiteY11" fmla="*/ 1994622 h 2368211"/>
              <a:gd name="connsiteX12" fmla="*/ 0 w 12192000"/>
              <a:gd name="connsiteY12" fmla="*/ 1994713 h 2368211"/>
              <a:gd name="connsiteX13" fmla="*/ 0 w 12192000"/>
              <a:gd name="connsiteY13" fmla="*/ 265971 h 2368211"/>
              <a:gd name="connsiteX14" fmla="*/ 77273 w 12192000"/>
              <a:gd name="connsiteY14" fmla="*/ 251245 h 2368211"/>
              <a:gd name="connsiteX15" fmla="*/ 1146220 w 12192000"/>
              <a:gd name="connsiteY15" fmla="*/ 418670 h 2368211"/>
              <a:gd name="connsiteX16" fmla="*/ 2730321 w 12192000"/>
              <a:gd name="connsiteY16" fmla="*/ 277002 h 2368211"/>
              <a:gd name="connsiteX17" fmla="*/ 4353059 w 12192000"/>
              <a:gd name="connsiteY17" fmla="*/ 985340 h 2368211"/>
              <a:gd name="connsiteX18" fmla="*/ 6735651 w 12192000"/>
              <a:gd name="connsiteY18" fmla="*/ 186850 h 2368211"/>
              <a:gd name="connsiteX19" fmla="*/ 8603087 w 12192000"/>
              <a:gd name="connsiteY19" fmla="*/ 598974 h 2368211"/>
              <a:gd name="connsiteX20" fmla="*/ 10174310 w 12192000"/>
              <a:gd name="connsiteY20" fmla="*/ 264124 h 2368211"/>
              <a:gd name="connsiteX21" fmla="*/ 11668259 w 12192000"/>
              <a:gd name="connsiteY21" fmla="*/ 341397 h 2368211"/>
              <a:gd name="connsiteX22" fmla="*/ 12128679 w 12192000"/>
              <a:gd name="connsiteY22" fmla="*/ 59672 h 2368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2000" h="2368211">
                <a:moveTo>
                  <a:pt x="12192000" y="0"/>
                </a:moveTo>
                <a:lnTo>
                  <a:pt x="12192000" y="1379807"/>
                </a:lnTo>
                <a:lnTo>
                  <a:pt x="12174560" y="1399879"/>
                </a:lnTo>
                <a:cubicBezTo>
                  <a:pt x="12088969" y="1491910"/>
                  <a:pt x="11976279" y="1583135"/>
                  <a:pt x="11822806" y="1616405"/>
                </a:cubicBezTo>
                <a:cubicBezTo>
                  <a:pt x="11515860" y="1682946"/>
                  <a:pt x="10953481" y="1506935"/>
                  <a:pt x="10522039" y="1577769"/>
                </a:cubicBezTo>
                <a:cubicBezTo>
                  <a:pt x="10090597" y="1648603"/>
                  <a:pt x="9663448" y="1886862"/>
                  <a:pt x="9234152" y="2041408"/>
                </a:cubicBezTo>
                <a:cubicBezTo>
                  <a:pt x="8718997" y="2037115"/>
                  <a:pt x="8014952" y="1564890"/>
                  <a:pt x="7431110" y="1552011"/>
                </a:cubicBezTo>
                <a:cubicBezTo>
                  <a:pt x="6847268" y="1539132"/>
                  <a:pt x="6267719" y="1828907"/>
                  <a:pt x="5731100" y="1964135"/>
                </a:cubicBezTo>
                <a:cubicBezTo>
                  <a:pt x="5194480" y="2099363"/>
                  <a:pt x="4756598" y="2410603"/>
                  <a:pt x="4211392" y="2363380"/>
                </a:cubicBezTo>
                <a:cubicBezTo>
                  <a:pt x="3666186" y="2316158"/>
                  <a:pt x="3071611" y="1747341"/>
                  <a:pt x="2459865" y="1680800"/>
                </a:cubicBezTo>
                <a:cubicBezTo>
                  <a:pt x="1848119" y="1614259"/>
                  <a:pt x="1008845" y="1936231"/>
                  <a:pt x="540913" y="1964135"/>
                </a:cubicBezTo>
                <a:cubicBezTo>
                  <a:pt x="365439" y="1974599"/>
                  <a:pt x="222262" y="1990195"/>
                  <a:pt x="102214" y="1994622"/>
                </a:cubicBezTo>
                <a:lnTo>
                  <a:pt x="0" y="1994713"/>
                </a:lnTo>
                <a:lnTo>
                  <a:pt x="0" y="265971"/>
                </a:lnTo>
                <a:lnTo>
                  <a:pt x="77273" y="251245"/>
                </a:lnTo>
                <a:cubicBezTo>
                  <a:pt x="356315" y="208315"/>
                  <a:pt x="704045" y="414377"/>
                  <a:pt x="1146220" y="418670"/>
                </a:cubicBezTo>
                <a:cubicBezTo>
                  <a:pt x="1588395" y="422963"/>
                  <a:pt x="2195848" y="182557"/>
                  <a:pt x="2730321" y="277002"/>
                </a:cubicBezTo>
                <a:cubicBezTo>
                  <a:pt x="3264794" y="371447"/>
                  <a:pt x="3685504" y="1000365"/>
                  <a:pt x="4353059" y="985340"/>
                </a:cubicBezTo>
                <a:cubicBezTo>
                  <a:pt x="5020614" y="970315"/>
                  <a:pt x="6027313" y="251244"/>
                  <a:pt x="6735651" y="186850"/>
                </a:cubicBezTo>
                <a:cubicBezTo>
                  <a:pt x="7443989" y="122456"/>
                  <a:pt x="8029977" y="586095"/>
                  <a:pt x="8603087" y="598974"/>
                </a:cubicBezTo>
                <a:cubicBezTo>
                  <a:pt x="9176197" y="611853"/>
                  <a:pt x="9663448" y="307053"/>
                  <a:pt x="10174310" y="264124"/>
                </a:cubicBezTo>
                <a:cubicBezTo>
                  <a:pt x="10685172" y="221194"/>
                  <a:pt x="11296918" y="401498"/>
                  <a:pt x="11668259" y="341397"/>
                </a:cubicBezTo>
                <a:cubicBezTo>
                  <a:pt x="11853929" y="311347"/>
                  <a:pt x="12006866" y="175045"/>
                  <a:pt x="12128679" y="59672"/>
                </a:cubicBezTo>
                <a:close/>
              </a:path>
            </a:pathLst>
          </a:cu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Freeform: Shape 66" hidden="1">
            <a:extLst>
              <a:ext uri="{FF2B5EF4-FFF2-40B4-BE49-F238E27FC236}">
                <a16:creationId xmlns:a16="http://schemas.microsoft.com/office/drawing/2014/main" id="{EEE25CBA-B09A-4824-A026-6ABFADC2875E}"/>
              </a:ext>
            </a:extLst>
          </p:cNvPr>
          <p:cNvSpPr/>
          <p:nvPr/>
        </p:nvSpPr>
        <p:spPr>
          <a:xfrm>
            <a:off x="0" y="0"/>
            <a:ext cx="12192001" cy="1509094"/>
          </a:xfrm>
          <a:custGeom>
            <a:avLst/>
            <a:gdLst>
              <a:gd name="connsiteX0" fmla="*/ 0 w 12192001"/>
              <a:gd name="connsiteY0" fmla="*/ 0 h 1509094"/>
              <a:gd name="connsiteX1" fmla="*/ 12192001 w 12192001"/>
              <a:gd name="connsiteY1" fmla="*/ 0 h 1509094"/>
              <a:gd name="connsiteX2" fmla="*/ 12192001 w 12192001"/>
              <a:gd name="connsiteY2" fmla="*/ 853569 h 1509094"/>
              <a:gd name="connsiteX3" fmla="*/ 12174762 w 12192001"/>
              <a:gd name="connsiteY3" fmla="*/ 870028 h 1509094"/>
              <a:gd name="connsiteX4" fmla="*/ 11011438 w 12192001"/>
              <a:gd name="connsiteY4" fmla="*/ 1378039 h 1509094"/>
              <a:gd name="connsiteX5" fmla="*/ 7675810 w 12192001"/>
              <a:gd name="connsiteY5" fmla="*/ 759854 h 1509094"/>
              <a:gd name="connsiteX6" fmla="*/ 4649274 w 12192001"/>
              <a:gd name="connsiteY6" fmla="*/ 901521 h 1509094"/>
              <a:gd name="connsiteX7" fmla="*/ 2150773 w 12192001"/>
              <a:gd name="connsiteY7" fmla="*/ 1506828 h 1509094"/>
              <a:gd name="connsiteX8" fmla="*/ 29821 w 12192001"/>
              <a:gd name="connsiteY8" fmla="*/ 807841 h 1509094"/>
              <a:gd name="connsiteX9" fmla="*/ 0 w 12192001"/>
              <a:gd name="connsiteY9" fmla="*/ 792843 h 150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1509094">
                <a:moveTo>
                  <a:pt x="0" y="0"/>
                </a:moveTo>
                <a:lnTo>
                  <a:pt x="12192001" y="0"/>
                </a:lnTo>
                <a:lnTo>
                  <a:pt x="12192001" y="853569"/>
                </a:lnTo>
                <a:lnTo>
                  <a:pt x="12174762" y="870028"/>
                </a:lnTo>
                <a:cubicBezTo>
                  <a:pt x="11941534" y="1089471"/>
                  <a:pt x="11599037" y="1368380"/>
                  <a:pt x="11011438" y="1378039"/>
                </a:cubicBezTo>
                <a:cubicBezTo>
                  <a:pt x="10227973" y="1390918"/>
                  <a:pt x="8736170" y="839274"/>
                  <a:pt x="7675810" y="759854"/>
                </a:cubicBezTo>
                <a:cubicBezTo>
                  <a:pt x="6615450" y="680434"/>
                  <a:pt x="5570113" y="777025"/>
                  <a:pt x="4649274" y="901521"/>
                </a:cubicBezTo>
                <a:cubicBezTo>
                  <a:pt x="3728435" y="1026017"/>
                  <a:pt x="2970728" y="1547611"/>
                  <a:pt x="2150773" y="1506828"/>
                </a:cubicBezTo>
                <a:cubicBezTo>
                  <a:pt x="1433313" y="1471143"/>
                  <a:pt x="730642" y="1156901"/>
                  <a:pt x="29821" y="807841"/>
                </a:cubicBezTo>
                <a:lnTo>
                  <a:pt x="0" y="792843"/>
                </a:lnTo>
                <a:close/>
              </a:path>
            </a:pathLst>
          </a:cu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5" name="Rectangle 184">
            <a:extLst>
              <a:ext uri="{FF2B5EF4-FFF2-40B4-BE49-F238E27FC236}">
                <a16:creationId xmlns:a16="http://schemas.microsoft.com/office/drawing/2014/main" id="{1D0E5ED6-06C8-4869-AC14-704E1E1B3488}"/>
              </a:ext>
            </a:extLst>
          </p:cNvPr>
          <p:cNvSpPr/>
          <p:nvPr/>
        </p:nvSpPr>
        <p:spPr>
          <a:xfrm>
            <a:off x="0" y="6444343"/>
            <a:ext cx="12192000" cy="413657"/>
          </a:xfrm>
          <a:prstGeom prst="rect">
            <a:avLst/>
          </a:pr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8036371D-435F-4382-8626-53FCE77DFF1F}"/>
              </a:ext>
            </a:extLst>
          </p:cNvPr>
          <p:cNvSpPr/>
          <p:nvPr/>
        </p:nvSpPr>
        <p:spPr>
          <a:xfrm>
            <a:off x="586562" y="6507171"/>
            <a:ext cx="2442973" cy="288000"/>
          </a:xfrm>
          <a:prstGeom prst="roundRect">
            <a:avLst>
              <a:gd name="adj" fmla="val 43184"/>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6" name="Graphic 25" descr="Magnifying glass">
            <a:extLst>
              <a:ext uri="{FF2B5EF4-FFF2-40B4-BE49-F238E27FC236}">
                <a16:creationId xmlns:a16="http://schemas.microsoft.com/office/drawing/2014/main" id="{F42DCAAA-27CC-4B2D-B144-BDD57968E52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flipH="1">
            <a:off x="682323" y="6520001"/>
            <a:ext cx="253795" cy="253795"/>
          </a:xfrm>
          <a:prstGeom prst="rect">
            <a:avLst/>
          </a:prstGeom>
        </p:spPr>
      </p:pic>
      <p:pic>
        <p:nvPicPr>
          <p:cNvPr id="30" name="Graphic 29" descr="Volume">
            <a:extLst>
              <a:ext uri="{FF2B5EF4-FFF2-40B4-BE49-F238E27FC236}">
                <a16:creationId xmlns:a16="http://schemas.microsoft.com/office/drawing/2014/main" id="{F9C34723-5595-4999-B633-ECD49695E8A3}"/>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11696307" y="6452877"/>
            <a:ext cx="379518" cy="379518"/>
          </a:xfrm>
          <a:prstGeom prst="rect">
            <a:avLst/>
          </a:prstGeom>
        </p:spPr>
      </p:pic>
      <p:pic>
        <p:nvPicPr>
          <p:cNvPr id="32" name="Graphic 31" descr="Wireless">
            <a:extLst>
              <a:ext uri="{FF2B5EF4-FFF2-40B4-BE49-F238E27FC236}">
                <a16:creationId xmlns:a16="http://schemas.microsoft.com/office/drawing/2014/main" id="{0D156291-8347-46E7-AAE9-71FD5D697DCF}"/>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11214423" y="6452877"/>
            <a:ext cx="379518" cy="379518"/>
          </a:xfrm>
          <a:prstGeom prst="rect">
            <a:avLst/>
          </a:prstGeom>
        </p:spPr>
      </p:pic>
      <p:pic>
        <p:nvPicPr>
          <p:cNvPr id="34" name="Graphic 33" descr="Battery charging">
            <a:extLst>
              <a:ext uri="{FF2B5EF4-FFF2-40B4-BE49-F238E27FC236}">
                <a16:creationId xmlns:a16="http://schemas.microsoft.com/office/drawing/2014/main" id="{BD9726B2-2B57-4B7C-8469-D72A7ED2FB0C}"/>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10746691" y="6452877"/>
            <a:ext cx="379518" cy="379518"/>
          </a:xfrm>
          <a:prstGeom prst="rect">
            <a:avLst/>
          </a:prstGeom>
        </p:spPr>
      </p:pic>
      <p:grpSp>
        <p:nvGrpSpPr>
          <p:cNvPr id="20" name="Group 19">
            <a:extLst>
              <a:ext uri="{FF2B5EF4-FFF2-40B4-BE49-F238E27FC236}">
                <a16:creationId xmlns:a16="http://schemas.microsoft.com/office/drawing/2014/main" id="{941A35A7-18CF-4239-8B2A-74C35E8DA32C}"/>
              </a:ext>
            </a:extLst>
          </p:cNvPr>
          <p:cNvGrpSpPr/>
          <p:nvPr/>
        </p:nvGrpSpPr>
        <p:grpSpPr>
          <a:xfrm>
            <a:off x="1564790" y="147218"/>
            <a:ext cx="10657840" cy="6136640"/>
            <a:chOff x="2675344" y="563613"/>
            <a:chExt cx="9180526" cy="5303850"/>
          </a:xfrm>
        </p:grpSpPr>
        <p:grpSp>
          <p:nvGrpSpPr>
            <p:cNvPr id="4" name="Group 3">
              <a:extLst>
                <a:ext uri="{FF2B5EF4-FFF2-40B4-BE49-F238E27FC236}">
                  <a16:creationId xmlns:a16="http://schemas.microsoft.com/office/drawing/2014/main" id="{D57BD976-3674-4C08-81E2-C89C2F00AEAA}"/>
                </a:ext>
              </a:extLst>
            </p:cNvPr>
            <p:cNvGrpSpPr/>
            <p:nvPr/>
          </p:nvGrpSpPr>
          <p:grpSpPr>
            <a:xfrm>
              <a:off x="2774229" y="563613"/>
              <a:ext cx="8976047" cy="5303850"/>
              <a:chOff x="2774229" y="563613"/>
              <a:chExt cx="8976047" cy="5303850"/>
            </a:xfrm>
          </p:grpSpPr>
          <p:sp>
            <p:nvSpPr>
              <p:cNvPr id="210" name="Rectangle: Rounded Corners 209">
                <a:extLst>
                  <a:ext uri="{FF2B5EF4-FFF2-40B4-BE49-F238E27FC236}">
                    <a16:creationId xmlns:a16="http://schemas.microsoft.com/office/drawing/2014/main" id="{0929EA16-FDB3-4100-95B4-9409676AB4B0}"/>
                  </a:ext>
                </a:extLst>
              </p:cNvPr>
              <p:cNvSpPr/>
              <p:nvPr/>
            </p:nvSpPr>
            <p:spPr>
              <a:xfrm>
                <a:off x="2774229" y="563613"/>
                <a:ext cx="8976047" cy="5303850"/>
              </a:xfrm>
              <a:prstGeom prst="roundRect">
                <a:avLst>
                  <a:gd name="adj" fmla="val 4546"/>
                </a:avLst>
              </a:prstGeom>
              <a:solidFill>
                <a:srgbClr val="BCB2AA"/>
              </a:solidFill>
              <a:ln w="28575">
                <a:solidFill>
                  <a:srgbClr val="8C7D7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24" name="Rectangle: Rounded Corners 223">
                <a:extLst>
                  <a:ext uri="{FF2B5EF4-FFF2-40B4-BE49-F238E27FC236}">
                    <a16:creationId xmlns:a16="http://schemas.microsoft.com/office/drawing/2014/main" id="{1E4C9929-7523-4B89-9C68-E8C6EF8AF11F}"/>
                  </a:ext>
                </a:extLst>
              </p:cNvPr>
              <p:cNvSpPr/>
              <p:nvPr/>
            </p:nvSpPr>
            <p:spPr>
              <a:xfrm>
                <a:off x="2871738" y="783808"/>
                <a:ext cx="8764233" cy="4974015"/>
              </a:xfrm>
              <a:prstGeom prst="roundRect">
                <a:avLst>
                  <a:gd name="adj" fmla="val 4260"/>
                </a:avLst>
              </a:prstGeom>
              <a:solidFill>
                <a:schemeClr val="bg2"/>
              </a:solidFill>
              <a:ln w="28575">
                <a:solidFill>
                  <a:srgbClr val="8C7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C00000"/>
                  </a:solidFill>
                  <a:latin typeface="UTM Brewers KT" panose="02040603050506020204" pitchFamily="18" charset="0"/>
                </a:endParaRPr>
              </a:p>
            </p:txBody>
          </p:sp>
        </p:grpSp>
        <p:sp>
          <p:nvSpPr>
            <p:cNvPr id="108" name="Freeform: Shape 107">
              <a:extLst>
                <a:ext uri="{FF2B5EF4-FFF2-40B4-BE49-F238E27FC236}">
                  <a16:creationId xmlns:a16="http://schemas.microsoft.com/office/drawing/2014/main" id="{BB602054-F1C4-49DC-8693-530E8C4689C3}"/>
                </a:ext>
              </a:extLst>
            </p:cNvPr>
            <p:cNvSpPr/>
            <p:nvPr/>
          </p:nvSpPr>
          <p:spPr>
            <a:xfrm rot="20702341">
              <a:off x="2675344" y="1858744"/>
              <a:ext cx="9180526" cy="3468229"/>
            </a:xfrm>
            <a:custGeom>
              <a:avLst/>
              <a:gdLst>
                <a:gd name="connsiteX0" fmla="*/ 8395234 w 9180526"/>
                <a:gd name="connsiteY0" fmla="*/ 3201661 h 3468229"/>
                <a:gd name="connsiteX1" fmla="*/ 8324002 w 9180526"/>
                <a:gd name="connsiteY1" fmla="*/ 3468229 h 3468229"/>
                <a:gd name="connsiteX2" fmla="*/ 2965316 w 9180526"/>
                <a:gd name="connsiteY2" fmla="*/ 3468229 h 3468229"/>
                <a:gd name="connsiteX3" fmla="*/ 1967754 w 9180526"/>
                <a:gd name="connsiteY3" fmla="*/ 3201661 h 3468229"/>
                <a:gd name="connsiteX4" fmla="*/ 8636999 w 9180526"/>
                <a:gd name="connsiteY4" fmla="*/ 2296917 h 3468229"/>
                <a:gd name="connsiteX5" fmla="*/ 8449240 w 9180526"/>
                <a:gd name="connsiteY5" fmla="*/ 2999558 h 3468229"/>
                <a:gd name="connsiteX6" fmla="*/ 1211436 w 9180526"/>
                <a:gd name="connsiteY6" fmla="*/ 2999558 h 3468229"/>
                <a:gd name="connsiteX7" fmla="*/ 154324 w 9180526"/>
                <a:gd name="connsiteY7" fmla="*/ 2717077 h 3468229"/>
                <a:gd name="connsiteX8" fmla="*/ 7101 w 9180526"/>
                <a:gd name="connsiteY8" fmla="*/ 2462482 h 3468229"/>
                <a:gd name="connsiteX9" fmla="*/ 51344 w 9180526"/>
                <a:gd name="connsiteY9" fmla="*/ 2296917 h 3468229"/>
                <a:gd name="connsiteX10" fmla="*/ 9003098 w 9180526"/>
                <a:gd name="connsiteY10" fmla="*/ 926889 h 3468229"/>
                <a:gd name="connsiteX11" fmla="*/ 8931865 w 9180526"/>
                <a:gd name="connsiteY11" fmla="*/ 1193458 h 3468229"/>
                <a:gd name="connsiteX12" fmla="*/ 346210 w 9180526"/>
                <a:gd name="connsiteY12" fmla="*/ 1193457 h 3468229"/>
                <a:gd name="connsiteX13" fmla="*/ 417442 w 9180526"/>
                <a:gd name="connsiteY13" fmla="*/ 926889 h 3468229"/>
                <a:gd name="connsiteX14" fmla="*/ 8895655 w 9180526"/>
                <a:gd name="connsiteY14" fmla="*/ 0 h 3468229"/>
                <a:gd name="connsiteX15" fmla="*/ 9026204 w 9180526"/>
                <a:gd name="connsiteY15" fmla="*/ 34885 h 3468229"/>
                <a:gd name="connsiteX16" fmla="*/ 9173426 w 9180526"/>
                <a:gd name="connsiteY16" fmla="*/ 289481 h 3468229"/>
                <a:gd name="connsiteX17" fmla="*/ 9063021 w 9180526"/>
                <a:gd name="connsiteY17" fmla="*/ 702641 h 3468229"/>
                <a:gd name="connsiteX18" fmla="*/ 477365 w 9180526"/>
                <a:gd name="connsiteY18" fmla="*/ 702641 h 3468229"/>
                <a:gd name="connsiteX19" fmla="*/ 665124 w 9180526"/>
                <a:gd name="connsiteY19" fmla="*/ 0 h 346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80526" h="3468229">
                  <a:moveTo>
                    <a:pt x="8395234" y="3201661"/>
                  </a:moveTo>
                  <a:lnTo>
                    <a:pt x="8324002" y="3468229"/>
                  </a:lnTo>
                  <a:lnTo>
                    <a:pt x="2965316" y="3468229"/>
                  </a:lnTo>
                  <a:lnTo>
                    <a:pt x="1967754" y="3201661"/>
                  </a:lnTo>
                  <a:close/>
                  <a:moveTo>
                    <a:pt x="8636999" y="2296917"/>
                  </a:moveTo>
                  <a:lnTo>
                    <a:pt x="8449240" y="2999558"/>
                  </a:lnTo>
                  <a:lnTo>
                    <a:pt x="1211436" y="2999558"/>
                  </a:lnTo>
                  <a:lnTo>
                    <a:pt x="154324" y="2717077"/>
                  </a:lnTo>
                  <a:cubicBezTo>
                    <a:pt x="43365" y="2687427"/>
                    <a:pt x="-22549" y="2573441"/>
                    <a:pt x="7101" y="2462482"/>
                  </a:cubicBezTo>
                  <a:lnTo>
                    <a:pt x="51344" y="2296917"/>
                  </a:lnTo>
                  <a:close/>
                  <a:moveTo>
                    <a:pt x="9003098" y="926889"/>
                  </a:moveTo>
                  <a:lnTo>
                    <a:pt x="8931865" y="1193458"/>
                  </a:lnTo>
                  <a:lnTo>
                    <a:pt x="346210" y="1193457"/>
                  </a:lnTo>
                  <a:lnTo>
                    <a:pt x="417442" y="926889"/>
                  </a:lnTo>
                  <a:close/>
                  <a:moveTo>
                    <a:pt x="8895655" y="0"/>
                  </a:moveTo>
                  <a:lnTo>
                    <a:pt x="9026204" y="34885"/>
                  </a:lnTo>
                  <a:cubicBezTo>
                    <a:pt x="9137162" y="64536"/>
                    <a:pt x="9203076" y="178522"/>
                    <a:pt x="9173426" y="289481"/>
                  </a:cubicBezTo>
                  <a:lnTo>
                    <a:pt x="9063021" y="702641"/>
                  </a:lnTo>
                  <a:lnTo>
                    <a:pt x="477365" y="702641"/>
                  </a:lnTo>
                  <a:lnTo>
                    <a:pt x="665124" y="0"/>
                  </a:lnTo>
                  <a:close/>
                </a:path>
              </a:pathLst>
            </a:cu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C00000"/>
                </a:solidFill>
              </a:endParaRPr>
            </a:p>
          </p:txBody>
        </p:sp>
      </p:grpSp>
      <p:sp>
        <p:nvSpPr>
          <p:cNvPr id="82" name="TextBox 81">
            <a:extLst>
              <a:ext uri="{FF2B5EF4-FFF2-40B4-BE49-F238E27FC236}">
                <a16:creationId xmlns:a16="http://schemas.microsoft.com/office/drawing/2014/main" id="{4A31C35F-9A86-46D0-8B4F-F92414634187}"/>
              </a:ext>
            </a:extLst>
          </p:cNvPr>
          <p:cNvSpPr txBox="1"/>
          <p:nvPr/>
        </p:nvSpPr>
        <p:spPr>
          <a:xfrm>
            <a:off x="2461456" y="341179"/>
            <a:ext cx="8752967" cy="646331"/>
          </a:xfrm>
          <a:prstGeom prst="rect">
            <a:avLst/>
          </a:prstGeom>
          <a:noFill/>
        </p:spPr>
        <p:txBody>
          <a:bodyPr wrap="square">
            <a:spAutoFit/>
          </a:bodyPr>
          <a:lstStyle/>
          <a:p>
            <a:pPr algn="ctr"/>
            <a:r>
              <a:rPr lang="en-US" sz="3600" spc="300" dirty="0" err="1">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Bài</a:t>
            </a:r>
            <a:r>
              <a:rPr lang="en-US" sz="3600" spc="300" dirty="0">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 1: </a:t>
            </a:r>
            <a:r>
              <a:rPr lang="en-US" sz="3600" spc="300" dirty="0" err="1">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Đặt</a:t>
            </a:r>
            <a:r>
              <a:rPr lang="en-US" sz="3600" spc="300" dirty="0">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 </a:t>
            </a:r>
            <a:r>
              <a:rPr lang="en-US" sz="3600" spc="300" dirty="0" err="1">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tính</a:t>
            </a:r>
            <a:r>
              <a:rPr lang="en-US" sz="3600" spc="300" dirty="0">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 </a:t>
            </a:r>
            <a:r>
              <a:rPr lang="en-US" sz="3600" spc="300" dirty="0" err="1">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rồi</a:t>
            </a:r>
            <a:r>
              <a:rPr lang="en-US" sz="3600" spc="300" dirty="0">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 </a:t>
            </a:r>
            <a:r>
              <a:rPr lang="en-US" sz="3600" spc="300" dirty="0" err="1">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tính</a:t>
            </a:r>
            <a:r>
              <a:rPr lang="en-US" sz="3600" spc="300" dirty="0">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a:t>
            </a:r>
          </a:p>
        </p:txBody>
      </p:sp>
      <p:sp>
        <p:nvSpPr>
          <p:cNvPr id="88" name="Rectangle: Rounded Corners 87">
            <a:extLst>
              <a:ext uri="{FF2B5EF4-FFF2-40B4-BE49-F238E27FC236}">
                <a16:creationId xmlns:a16="http://schemas.microsoft.com/office/drawing/2014/main" id="{33362C1C-D10C-4C64-B0D7-D48B77336DC0}"/>
              </a:ext>
            </a:extLst>
          </p:cNvPr>
          <p:cNvSpPr/>
          <p:nvPr/>
        </p:nvSpPr>
        <p:spPr>
          <a:xfrm>
            <a:off x="2111165" y="1190887"/>
            <a:ext cx="4247569" cy="540000"/>
          </a:xfrm>
          <a:prstGeom prst="roundRect">
            <a:avLst>
              <a:gd name="adj" fmla="val 19888"/>
            </a:avLst>
          </a:pr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pc="300" dirty="0">
                <a:solidFill>
                  <a:schemeClr val="bg1"/>
                </a:solidFill>
                <a:latin typeface="UTM Brewers KT" panose="02040603050506020204" pitchFamily="18" charset="0"/>
              </a:rPr>
              <a:t>6195 + 2785</a:t>
            </a:r>
          </a:p>
        </p:txBody>
      </p:sp>
      <p:sp>
        <p:nvSpPr>
          <p:cNvPr id="89" name="Rectangle: Rounded Corners 88">
            <a:extLst>
              <a:ext uri="{FF2B5EF4-FFF2-40B4-BE49-F238E27FC236}">
                <a16:creationId xmlns:a16="http://schemas.microsoft.com/office/drawing/2014/main" id="{A4884568-D1DE-4420-8CD7-C59A3D34B7A4}"/>
              </a:ext>
            </a:extLst>
          </p:cNvPr>
          <p:cNvSpPr/>
          <p:nvPr/>
        </p:nvSpPr>
        <p:spPr>
          <a:xfrm>
            <a:off x="2111165" y="3868808"/>
            <a:ext cx="4247569" cy="540000"/>
          </a:xfrm>
          <a:prstGeom prst="roundRect">
            <a:avLst>
              <a:gd name="adj" fmla="val 19888"/>
            </a:avLst>
          </a:prstGeom>
          <a:solidFill>
            <a:srgbClr val="5F5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pc="300" dirty="0">
                <a:solidFill>
                  <a:schemeClr val="bg1"/>
                </a:solidFill>
                <a:latin typeface="UTM Brewers KT" panose="02040603050506020204" pitchFamily="18" charset="0"/>
              </a:rPr>
              <a:t>47836 + 5409 </a:t>
            </a:r>
          </a:p>
        </p:txBody>
      </p:sp>
      <p:sp>
        <p:nvSpPr>
          <p:cNvPr id="90" name="Rectangle: Rounded Corners 89">
            <a:extLst>
              <a:ext uri="{FF2B5EF4-FFF2-40B4-BE49-F238E27FC236}">
                <a16:creationId xmlns:a16="http://schemas.microsoft.com/office/drawing/2014/main" id="{28A56658-9479-46BD-A356-8E79CC70A4E7}"/>
              </a:ext>
            </a:extLst>
          </p:cNvPr>
          <p:cNvSpPr/>
          <p:nvPr/>
        </p:nvSpPr>
        <p:spPr>
          <a:xfrm>
            <a:off x="7536490" y="1190887"/>
            <a:ext cx="4247569" cy="540000"/>
          </a:xfrm>
          <a:prstGeom prst="roundRect">
            <a:avLst>
              <a:gd name="adj" fmla="val 19888"/>
            </a:avLst>
          </a:pr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pc="300" dirty="0">
                <a:solidFill>
                  <a:schemeClr val="bg1"/>
                </a:solidFill>
                <a:latin typeface="UTM Brewers KT" panose="02040603050506020204" pitchFamily="18" charset="0"/>
              </a:rPr>
              <a:t>5342 – 4185</a:t>
            </a:r>
          </a:p>
        </p:txBody>
      </p:sp>
      <p:sp>
        <p:nvSpPr>
          <p:cNvPr id="91" name="Rectangle: Rounded Corners 90">
            <a:extLst>
              <a:ext uri="{FF2B5EF4-FFF2-40B4-BE49-F238E27FC236}">
                <a16:creationId xmlns:a16="http://schemas.microsoft.com/office/drawing/2014/main" id="{643A179F-682E-4D7D-8621-E1C32405A712}"/>
              </a:ext>
            </a:extLst>
          </p:cNvPr>
          <p:cNvSpPr/>
          <p:nvPr/>
        </p:nvSpPr>
        <p:spPr>
          <a:xfrm>
            <a:off x="7536490" y="3868808"/>
            <a:ext cx="4247569" cy="540000"/>
          </a:xfrm>
          <a:prstGeom prst="roundRect">
            <a:avLst>
              <a:gd name="adj" fmla="val 19888"/>
            </a:avLst>
          </a:prstGeom>
          <a:solidFill>
            <a:srgbClr val="5F5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pc="300" dirty="0">
                <a:solidFill>
                  <a:schemeClr val="bg1"/>
                </a:solidFill>
                <a:latin typeface="UTM Brewers KT" panose="02040603050506020204" pitchFamily="18" charset="0"/>
              </a:rPr>
              <a:t>29041 – 5987</a:t>
            </a:r>
          </a:p>
        </p:txBody>
      </p:sp>
      <p:grpSp>
        <p:nvGrpSpPr>
          <p:cNvPr id="99" name="Group 98">
            <a:extLst>
              <a:ext uri="{FF2B5EF4-FFF2-40B4-BE49-F238E27FC236}">
                <a16:creationId xmlns:a16="http://schemas.microsoft.com/office/drawing/2014/main" id="{CCE35C6A-D8CD-41A2-8CC1-92CA53299BCA}"/>
              </a:ext>
            </a:extLst>
          </p:cNvPr>
          <p:cNvGrpSpPr/>
          <p:nvPr/>
        </p:nvGrpSpPr>
        <p:grpSpPr>
          <a:xfrm>
            <a:off x="409305" y="337999"/>
            <a:ext cx="1110402" cy="786860"/>
            <a:chOff x="409305" y="337999"/>
            <a:chExt cx="1285800" cy="911152"/>
          </a:xfrm>
        </p:grpSpPr>
        <p:sp>
          <p:nvSpPr>
            <p:cNvPr id="100" name="Freeform: Shape 99">
              <a:extLst>
                <a:ext uri="{FF2B5EF4-FFF2-40B4-BE49-F238E27FC236}">
                  <a16:creationId xmlns:a16="http://schemas.microsoft.com/office/drawing/2014/main" id="{D5602D3A-D67B-4B0A-8A5E-8989F77DA8A5}"/>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1" name="Freeform: Shape 100">
              <a:hlinkClick r:id="rId11" action="ppaction://hlinksldjump"/>
              <a:extLst>
                <a:ext uri="{FF2B5EF4-FFF2-40B4-BE49-F238E27FC236}">
                  <a16:creationId xmlns:a16="http://schemas.microsoft.com/office/drawing/2014/main" id="{558D5953-3954-471C-8635-CEC9996A8669}"/>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02" name="Group 101">
            <a:extLst>
              <a:ext uri="{FF2B5EF4-FFF2-40B4-BE49-F238E27FC236}">
                <a16:creationId xmlns:a16="http://schemas.microsoft.com/office/drawing/2014/main" id="{37A5374E-1CBA-4581-9D44-66FF67BF1AC0}"/>
              </a:ext>
            </a:extLst>
          </p:cNvPr>
          <p:cNvGrpSpPr/>
          <p:nvPr/>
        </p:nvGrpSpPr>
        <p:grpSpPr>
          <a:xfrm>
            <a:off x="408623" y="1524200"/>
            <a:ext cx="1110402" cy="786860"/>
            <a:chOff x="409305" y="337999"/>
            <a:chExt cx="1285800" cy="911152"/>
          </a:xfrm>
        </p:grpSpPr>
        <p:sp>
          <p:nvSpPr>
            <p:cNvPr id="103" name="Freeform: Shape 102">
              <a:extLst>
                <a:ext uri="{FF2B5EF4-FFF2-40B4-BE49-F238E27FC236}">
                  <a16:creationId xmlns:a16="http://schemas.microsoft.com/office/drawing/2014/main" id="{2582ADA7-ABAA-432A-A5D0-E63200340F4A}"/>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 name="Freeform: Shape 103">
              <a:hlinkClick r:id="rId12" action="ppaction://hlinksldjump"/>
              <a:extLst>
                <a:ext uri="{FF2B5EF4-FFF2-40B4-BE49-F238E27FC236}">
                  <a16:creationId xmlns:a16="http://schemas.microsoft.com/office/drawing/2014/main" id="{A586EC78-4C66-44E8-88B9-C768DF6CB035}"/>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05" name="Group 104">
            <a:extLst>
              <a:ext uri="{FF2B5EF4-FFF2-40B4-BE49-F238E27FC236}">
                <a16:creationId xmlns:a16="http://schemas.microsoft.com/office/drawing/2014/main" id="{CA26458C-76CB-40CF-9120-57C37C855ADD}"/>
              </a:ext>
            </a:extLst>
          </p:cNvPr>
          <p:cNvGrpSpPr/>
          <p:nvPr/>
        </p:nvGrpSpPr>
        <p:grpSpPr>
          <a:xfrm>
            <a:off x="407941" y="2710401"/>
            <a:ext cx="1110402" cy="786860"/>
            <a:chOff x="409305" y="337999"/>
            <a:chExt cx="1285800" cy="911152"/>
          </a:xfrm>
        </p:grpSpPr>
        <p:sp>
          <p:nvSpPr>
            <p:cNvPr id="106" name="Freeform: Shape 105">
              <a:extLst>
                <a:ext uri="{FF2B5EF4-FFF2-40B4-BE49-F238E27FC236}">
                  <a16:creationId xmlns:a16="http://schemas.microsoft.com/office/drawing/2014/main" id="{71125775-AE49-4B50-8B8A-5A2002C18C02}"/>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hlinkClick r:id="rId13" action="ppaction://hlinksldjump"/>
              <a:extLst>
                <a:ext uri="{FF2B5EF4-FFF2-40B4-BE49-F238E27FC236}">
                  <a16:creationId xmlns:a16="http://schemas.microsoft.com/office/drawing/2014/main" id="{C4A6F741-B22D-442F-8ABB-710D04277326}"/>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09" name="Group 108">
            <a:extLst>
              <a:ext uri="{FF2B5EF4-FFF2-40B4-BE49-F238E27FC236}">
                <a16:creationId xmlns:a16="http://schemas.microsoft.com/office/drawing/2014/main" id="{250C7080-788B-4A9A-93F5-E583197302E3}"/>
              </a:ext>
            </a:extLst>
          </p:cNvPr>
          <p:cNvGrpSpPr/>
          <p:nvPr/>
        </p:nvGrpSpPr>
        <p:grpSpPr>
          <a:xfrm>
            <a:off x="407259" y="3896602"/>
            <a:ext cx="1110402" cy="786860"/>
            <a:chOff x="409305" y="337999"/>
            <a:chExt cx="1285800" cy="911152"/>
          </a:xfrm>
        </p:grpSpPr>
        <p:sp>
          <p:nvSpPr>
            <p:cNvPr id="110" name="Freeform: Shape 109">
              <a:extLst>
                <a:ext uri="{FF2B5EF4-FFF2-40B4-BE49-F238E27FC236}">
                  <a16:creationId xmlns:a16="http://schemas.microsoft.com/office/drawing/2014/main" id="{1ACB6B75-7988-4C55-A9AA-990FF4BFA101}"/>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1" name="Freeform: Shape 110">
              <a:hlinkClick r:id="rId14" action="ppaction://hlinksldjump"/>
              <a:extLst>
                <a:ext uri="{FF2B5EF4-FFF2-40B4-BE49-F238E27FC236}">
                  <a16:creationId xmlns:a16="http://schemas.microsoft.com/office/drawing/2014/main" id="{9986D4FA-C110-4D59-85F5-CFE622A4C002}"/>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12" name="Group 111">
            <a:extLst>
              <a:ext uri="{FF2B5EF4-FFF2-40B4-BE49-F238E27FC236}">
                <a16:creationId xmlns:a16="http://schemas.microsoft.com/office/drawing/2014/main" id="{DC070BDF-E44A-4415-8E29-A6B24A14EA9D}"/>
              </a:ext>
            </a:extLst>
          </p:cNvPr>
          <p:cNvGrpSpPr/>
          <p:nvPr/>
        </p:nvGrpSpPr>
        <p:grpSpPr>
          <a:xfrm>
            <a:off x="406577" y="5082803"/>
            <a:ext cx="1110402" cy="786860"/>
            <a:chOff x="409305" y="337999"/>
            <a:chExt cx="1285800" cy="911152"/>
          </a:xfrm>
        </p:grpSpPr>
        <p:sp>
          <p:nvSpPr>
            <p:cNvPr id="113" name="Freeform: Shape 112">
              <a:extLst>
                <a:ext uri="{FF2B5EF4-FFF2-40B4-BE49-F238E27FC236}">
                  <a16:creationId xmlns:a16="http://schemas.microsoft.com/office/drawing/2014/main" id="{1CFD2D0B-DD7C-4ED6-BF14-217E8C14F51D}"/>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hlinkClick r:id="rId15" action="ppaction://hlinksldjump"/>
              <a:extLst>
                <a:ext uri="{FF2B5EF4-FFF2-40B4-BE49-F238E27FC236}">
                  <a16:creationId xmlns:a16="http://schemas.microsoft.com/office/drawing/2014/main" id="{96A6EC45-344B-4EA5-8BA5-B2013DAE1928}"/>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5" name="Graphic 114" descr="Power">
            <a:hlinkClick r:id="rId16" action="ppaction://hlinksldjump"/>
            <a:extLst>
              <a:ext uri="{FF2B5EF4-FFF2-40B4-BE49-F238E27FC236}">
                <a16:creationId xmlns:a16="http://schemas.microsoft.com/office/drawing/2014/main" id="{355535F0-8112-44CD-B965-220119B706C5}"/>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 xmlns:asvg="http://schemas.microsoft.com/office/drawing/2016/SVG/main" r:embed="rId18"/>
              </a:ext>
            </a:extLst>
          </a:blip>
          <a:stretch>
            <a:fillRect/>
          </a:stretch>
        </p:blipFill>
        <p:spPr>
          <a:xfrm>
            <a:off x="119496" y="6452877"/>
            <a:ext cx="379518" cy="379518"/>
          </a:xfrm>
          <a:prstGeom prst="rect">
            <a:avLst/>
          </a:prstGeom>
        </p:spPr>
      </p:pic>
      <p:sp>
        <p:nvSpPr>
          <p:cNvPr id="57" name="Rectangle: Rounded Corners 56">
            <a:extLst>
              <a:ext uri="{FF2B5EF4-FFF2-40B4-BE49-F238E27FC236}">
                <a16:creationId xmlns:a16="http://schemas.microsoft.com/office/drawing/2014/main" id="{6293BF4F-84E4-43DE-B434-00791930D8A4}"/>
              </a:ext>
            </a:extLst>
          </p:cNvPr>
          <p:cNvSpPr/>
          <p:nvPr/>
        </p:nvSpPr>
        <p:spPr>
          <a:xfrm>
            <a:off x="1679588" y="-913072"/>
            <a:ext cx="5271185" cy="662350"/>
          </a:xfrm>
          <a:prstGeom prst="roundRect">
            <a:avLst>
              <a:gd name="adj" fmla="val 1988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pc="300" dirty="0" err="1">
                <a:solidFill>
                  <a:schemeClr val="bg1"/>
                </a:solidFill>
                <a:latin typeface="UTM Brewers KT" panose="02040603050506020204" pitchFamily="18" charset="0"/>
              </a:rPr>
              <a:t>Luyện</a:t>
            </a:r>
            <a:r>
              <a:rPr lang="en-US" sz="4000" spc="300" dirty="0">
                <a:solidFill>
                  <a:schemeClr val="bg1"/>
                </a:solidFill>
                <a:latin typeface="UTM Brewers KT" panose="02040603050506020204" pitchFamily="18" charset="0"/>
              </a:rPr>
              <a:t> </a:t>
            </a:r>
            <a:r>
              <a:rPr lang="en-US" sz="4000" spc="300" dirty="0" err="1">
                <a:solidFill>
                  <a:schemeClr val="bg1"/>
                </a:solidFill>
                <a:latin typeface="UTM Brewers KT" panose="02040603050506020204" pitchFamily="18" charset="0"/>
              </a:rPr>
              <a:t>tập</a:t>
            </a:r>
            <a:endParaRPr lang="en-US" sz="4000" spc="300" dirty="0">
              <a:solidFill>
                <a:schemeClr val="bg1"/>
              </a:solidFill>
              <a:latin typeface="UTM Brewers KT" panose="02040603050506020204" pitchFamily="18" charset="0"/>
            </a:endParaRPr>
          </a:p>
        </p:txBody>
      </p:sp>
      <p:sp>
        <p:nvSpPr>
          <p:cNvPr id="2" name="TextBox 1">
            <a:extLst>
              <a:ext uri="{FF2B5EF4-FFF2-40B4-BE49-F238E27FC236}">
                <a16:creationId xmlns:a16="http://schemas.microsoft.com/office/drawing/2014/main" id="{3AB06BB6-3BD9-4066-A426-8A17F2615D45}"/>
              </a:ext>
            </a:extLst>
          </p:cNvPr>
          <p:cNvSpPr txBox="1"/>
          <p:nvPr/>
        </p:nvSpPr>
        <p:spPr>
          <a:xfrm>
            <a:off x="3607994" y="1785776"/>
            <a:ext cx="1522806" cy="646331"/>
          </a:xfrm>
          <a:prstGeom prst="rect">
            <a:avLst/>
          </a:prstGeom>
          <a:noFill/>
        </p:spPr>
        <p:txBody>
          <a:bodyPr wrap="square" rtlCol="0">
            <a:spAutoFit/>
          </a:bodyPr>
          <a:lstStyle/>
          <a:p>
            <a:r>
              <a:rPr lang="en-US" sz="3600" b="1" dirty="0">
                <a:solidFill>
                  <a:srgbClr val="C00000"/>
                </a:solidFill>
                <a:latin typeface="Tahoma" panose="020B0604030504040204" pitchFamily="34" charset="0"/>
                <a:ea typeface="Tahoma" panose="020B0604030504040204" pitchFamily="34" charset="0"/>
                <a:cs typeface="Tahoma" panose="020B0604030504040204" pitchFamily="34" charset="0"/>
              </a:rPr>
              <a:t>6195</a:t>
            </a:r>
          </a:p>
        </p:txBody>
      </p:sp>
      <p:sp>
        <p:nvSpPr>
          <p:cNvPr id="39" name="TextBox 38">
            <a:extLst>
              <a:ext uri="{FF2B5EF4-FFF2-40B4-BE49-F238E27FC236}">
                <a16:creationId xmlns:a16="http://schemas.microsoft.com/office/drawing/2014/main" id="{FC7123ED-AE68-4E2A-82DA-35FA5700FF09}"/>
              </a:ext>
            </a:extLst>
          </p:cNvPr>
          <p:cNvSpPr txBox="1"/>
          <p:nvPr/>
        </p:nvSpPr>
        <p:spPr>
          <a:xfrm>
            <a:off x="3607994" y="2352874"/>
            <a:ext cx="1522806" cy="646331"/>
          </a:xfrm>
          <a:prstGeom prst="rect">
            <a:avLst/>
          </a:prstGeom>
          <a:noFill/>
        </p:spPr>
        <p:txBody>
          <a:bodyPr wrap="square" rtlCol="0">
            <a:spAutoFit/>
          </a:bodyPr>
          <a:lstStyle/>
          <a:p>
            <a:r>
              <a:rPr lang="en-US" sz="3600" b="1" dirty="0">
                <a:solidFill>
                  <a:srgbClr val="C00000"/>
                </a:solidFill>
                <a:latin typeface="Tahoma" panose="020B0604030504040204" pitchFamily="34" charset="0"/>
                <a:ea typeface="Tahoma" panose="020B0604030504040204" pitchFamily="34" charset="0"/>
                <a:cs typeface="Tahoma" panose="020B0604030504040204" pitchFamily="34" charset="0"/>
              </a:rPr>
              <a:t>2785</a:t>
            </a:r>
          </a:p>
        </p:txBody>
      </p:sp>
      <p:sp>
        <p:nvSpPr>
          <p:cNvPr id="40" name="TextBox 39">
            <a:extLst>
              <a:ext uri="{FF2B5EF4-FFF2-40B4-BE49-F238E27FC236}">
                <a16:creationId xmlns:a16="http://schemas.microsoft.com/office/drawing/2014/main" id="{53AF7932-F1F4-4099-B95A-D7ABD556C0AA}"/>
              </a:ext>
            </a:extLst>
          </p:cNvPr>
          <p:cNvSpPr txBox="1"/>
          <p:nvPr/>
        </p:nvSpPr>
        <p:spPr>
          <a:xfrm>
            <a:off x="3607994" y="2933683"/>
            <a:ext cx="1522806" cy="646331"/>
          </a:xfrm>
          <a:prstGeom prst="rect">
            <a:avLst/>
          </a:prstGeom>
          <a:noFill/>
        </p:spPr>
        <p:txBody>
          <a:bodyPr wrap="square" rtlCol="0">
            <a:spAutoFit/>
          </a:bodyPr>
          <a:lstStyle/>
          <a:p>
            <a:r>
              <a:rPr lang="en-US" sz="3600" b="1" dirty="0">
                <a:solidFill>
                  <a:srgbClr val="C00000"/>
                </a:solidFill>
                <a:latin typeface="Tahoma" panose="020B0604030504040204" pitchFamily="34" charset="0"/>
                <a:ea typeface="Tahoma" panose="020B0604030504040204" pitchFamily="34" charset="0"/>
                <a:cs typeface="Tahoma" panose="020B0604030504040204" pitchFamily="34" charset="0"/>
              </a:rPr>
              <a:t>8980</a:t>
            </a:r>
          </a:p>
        </p:txBody>
      </p:sp>
      <p:sp>
        <p:nvSpPr>
          <p:cNvPr id="41" name="TextBox 40">
            <a:extLst>
              <a:ext uri="{FF2B5EF4-FFF2-40B4-BE49-F238E27FC236}">
                <a16:creationId xmlns:a16="http://schemas.microsoft.com/office/drawing/2014/main" id="{A1C68F56-E216-41E8-9CA6-9C4EE3C0AFA2}"/>
              </a:ext>
            </a:extLst>
          </p:cNvPr>
          <p:cNvSpPr txBox="1"/>
          <p:nvPr/>
        </p:nvSpPr>
        <p:spPr>
          <a:xfrm>
            <a:off x="3201905" y="2064070"/>
            <a:ext cx="586892" cy="646331"/>
          </a:xfrm>
          <a:prstGeom prst="rect">
            <a:avLst/>
          </a:prstGeom>
          <a:noFill/>
        </p:spPr>
        <p:txBody>
          <a:bodyPr wrap="square" rtlCol="0">
            <a:spAutoFit/>
          </a:bodyPr>
          <a:lstStyle/>
          <a:p>
            <a:r>
              <a:rPr lang="en-US" sz="3600" b="1" dirty="0">
                <a:solidFill>
                  <a:srgbClr val="C00000"/>
                </a:solidFill>
                <a:latin typeface="Tahoma" panose="020B0604030504040204" pitchFamily="34" charset="0"/>
                <a:ea typeface="Tahoma" panose="020B0604030504040204" pitchFamily="34" charset="0"/>
                <a:cs typeface="Tahoma" panose="020B0604030504040204" pitchFamily="34" charset="0"/>
              </a:rPr>
              <a:t>+</a:t>
            </a:r>
          </a:p>
        </p:txBody>
      </p:sp>
      <p:cxnSp>
        <p:nvCxnSpPr>
          <p:cNvPr id="5" name="Straight Connector 4">
            <a:extLst>
              <a:ext uri="{FF2B5EF4-FFF2-40B4-BE49-F238E27FC236}">
                <a16:creationId xmlns:a16="http://schemas.microsoft.com/office/drawing/2014/main" id="{25B957CF-339E-4498-A01A-127ADFCAB57A}"/>
              </a:ext>
            </a:extLst>
          </p:cNvPr>
          <p:cNvCxnSpPr/>
          <p:nvPr/>
        </p:nvCxnSpPr>
        <p:spPr>
          <a:xfrm>
            <a:off x="3313493" y="2983017"/>
            <a:ext cx="1950563"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pic>
        <p:nvPicPr>
          <p:cNvPr id="44" name="Picture 43">
            <a:extLst>
              <a:ext uri="{FF2B5EF4-FFF2-40B4-BE49-F238E27FC236}">
                <a16:creationId xmlns:a16="http://schemas.microsoft.com/office/drawing/2014/main" id="{6F8858AC-4467-4D0A-B86B-A33E4A6E9C9F}"/>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108627" y="845450"/>
            <a:ext cx="900000" cy="900000"/>
          </a:xfrm>
          <a:prstGeom prst="rect">
            <a:avLst/>
          </a:prstGeom>
        </p:spPr>
      </p:pic>
      <p:pic>
        <p:nvPicPr>
          <p:cNvPr id="45" name="Picture 44">
            <a:extLst>
              <a:ext uri="{FF2B5EF4-FFF2-40B4-BE49-F238E27FC236}">
                <a16:creationId xmlns:a16="http://schemas.microsoft.com/office/drawing/2014/main" id="{8C6505AC-D749-4142-A4BA-73E420C47C35}"/>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983370" y="3510249"/>
            <a:ext cx="900000" cy="900000"/>
          </a:xfrm>
          <a:prstGeom prst="rect">
            <a:avLst/>
          </a:prstGeom>
        </p:spPr>
      </p:pic>
      <p:pic>
        <p:nvPicPr>
          <p:cNvPr id="46" name="Picture 45">
            <a:extLst>
              <a:ext uri="{FF2B5EF4-FFF2-40B4-BE49-F238E27FC236}">
                <a16:creationId xmlns:a16="http://schemas.microsoft.com/office/drawing/2014/main" id="{05EEEE4E-0BD5-4264-A801-3D29022AEF0C}"/>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825365" y="866497"/>
            <a:ext cx="900000" cy="900000"/>
          </a:xfrm>
          <a:prstGeom prst="rect">
            <a:avLst/>
          </a:prstGeom>
        </p:spPr>
      </p:pic>
      <p:pic>
        <p:nvPicPr>
          <p:cNvPr id="47" name="Picture 46">
            <a:extLst>
              <a:ext uri="{FF2B5EF4-FFF2-40B4-BE49-F238E27FC236}">
                <a16:creationId xmlns:a16="http://schemas.microsoft.com/office/drawing/2014/main" id="{9862165F-12D1-4792-B944-2A45340DDD0C}"/>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579520" y="3446602"/>
            <a:ext cx="900000" cy="900000"/>
          </a:xfrm>
          <a:prstGeom prst="rect">
            <a:avLst/>
          </a:prstGeom>
        </p:spPr>
      </p:pic>
      <p:sp>
        <p:nvSpPr>
          <p:cNvPr id="53" name="TextBox 52">
            <a:extLst>
              <a:ext uri="{FF2B5EF4-FFF2-40B4-BE49-F238E27FC236}">
                <a16:creationId xmlns:a16="http://schemas.microsoft.com/office/drawing/2014/main" id="{4D5527C4-5223-4FEC-B672-E059EB51E4F7}"/>
              </a:ext>
            </a:extLst>
          </p:cNvPr>
          <p:cNvSpPr txBox="1"/>
          <p:nvPr/>
        </p:nvSpPr>
        <p:spPr>
          <a:xfrm>
            <a:off x="8992084" y="1763365"/>
            <a:ext cx="1522806" cy="646331"/>
          </a:xfrm>
          <a:prstGeom prst="rect">
            <a:avLst/>
          </a:prstGeom>
          <a:noFill/>
        </p:spPr>
        <p:txBody>
          <a:bodyPr wrap="square" rtlCol="0">
            <a:spAutoFit/>
          </a:bodyPr>
          <a:lstStyle/>
          <a:p>
            <a:r>
              <a:rPr lang="en-US" sz="3600" b="1" dirty="0">
                <a:solidFill>
                  <a:srgbClr val="C00000"/>
                </a:solidFill>
                <a:latin typeface="Tahoma" panose="020B0604030504040204" pitchFamily="34" charset="0"/>
                <a:ea typeface="Tahoma" panose="020B0604030504040204" pitchFamily="34" charset="0"/>
                <a:cs typeface="Tahoma" panose="020B0604030504040204" pitchFamily="34" charset="0"/>
              </a:rPr>
              <a:t>5342</a:t>
            </a:r>
          </a:p>
        </p:txBody>
      </p:sp>
      <p:sp>
        <p:nvSpPr>
          <p:cNvPr id="54" name="TextBox 53">
            <a:extLst>
              <a:ext uri="{FF2B5EF4-FFF2-40B4-BE49-F238E27FC236}">
                <a16:creationId xmlns:a16="http://schemas.microsoft.com/office/drawing/2014/main" id="{0E56CA3E-F14B-424B-B23F-CFD0B2380D21}"/>
              </a:ext>
            </a:extLst>
          </p:cNvPr>
          <p:cNvSpPr txBox="1"/>
          <p:nvPr/>
        </p:nvSpPr>
        <p:spPr>
          <a:xfrm>
            <a:off x="8992084" y="2330463"/>
            <a:ext cx="1522806" cy="646331"/>
          </a:xfrm>
          <a:prstGeom prst="rect">
            <a:avLst/>
          </a:prstGeom>
          <a:noFill/>
        </p:spPr>
        <p:txBody>
          <a:bodyPr wrap="square" rtlCol="0">
            <a:spAutoFit/>
          </a:bodyPr>
          <a:lstStyle/>
          <a:p>
            <a:r>
              <a:rPr lang="en-US" sz="3600" b="1" dirty="0">
                <a:solidFill>
                  <a:srgbClr val="C00000"/>
                </a:solidFill>
                <a:latin typeface="Tahoma" panose="020B0604030504040204" pitchFamily="34" charset="0"/>
                <a:ea typeface="Tahoma" panose="020B0604030504040204" pitchFamily="34" charset="0"/>
                <a:cs typeface="Tahoma" panose="020B0604030504040204" pitchFamily="34" charset="0"/>
              </a:rPr>
              <a:t>4185</a:t>
            </a:r>
          </a:p>
        </p:txBody>
      </p:sp>
      <p:sp>
        <p:nvSpPr>
          <p:cNvPr id="55" name="TextBox 54">
            <a:extLst>
              <a:ext uri="{FF2B5EF4-FFF2-40B4-BE49-F238E27FC236}">
                <a16:creationId xmlns:a16="http://schemas.microsoft.com/office/drawing/2014/main" id="{41AACF70-EE58-42CA-AF55-3E189ABE97AA}"/>
              </a:ext>
            </a:extLst>
          </p:cNvPr>
          <p:cNvSpPr txBox="1"/>
          <p:nvPr/>
        </p:nvSpPr>
        <p:spPr>
          <a:xfrm>
            <a:off x="8992084" y="2911272"/>
            <a:ext cx="1522806" cy="646331"/>
          </a:xfrm>
          <a:prstGeom prst="rect">
            <a:avLst/>
          </a:prstGeom>
          <a:noFill/>
        </p:spPr>
        <p:txBody>
          <a:bodyPr wrap="square" rtlCol="0">
            <a:spAutoFit/>
          </a:bodyPr>
          <a:lstStyle/>
          <a:p>
            <a:r>
              <a:rPr lang="en-US" sz="3600" b="1" dirty="0">
                <a:solidFill>
                  <a:srgbClr val="C00000"/>
                </a:solidFill>
                <a:latin typeface="Tahoma" panose="020B0604030504040204" pitchFamily="34" charset="0"/>
                <a:ea typeface="Tahoma" panose="020B0604030504040204" pitchFamily="34" charset="0"/>
                <a:cs typeface="Tahoma" panose="020B0604030504040204" pitchFamily="34" charset="0"/>
              </a:rPr>
              <a:t>1157</a:t>
            </a:r>
          </a:p>
        </p:txBody>
      </p:sp>
      <p:sp>
        <p:nvSpPr>
          <p:cNvPr id="56" name="TextBox 55">
            <a:extLst>
              <a:ext uri="{FF2B5EF4-FFF2-40B4-BE49-F238E27FC236}">
                <a16:creationId xmlns:a16="http://schemas.microsoft.com/office/drawing/2014/main" id="{E36AC53E-91B3-45D5-BC97-64D805604A74}"/>
              </a:ext>
            </a:extLst>
          </p:cNvPr>
          <p:cNvSpPr txBox="1"/>
          <p:nvPr/>
        </p:nvSpPr>
        <p:spPr>
          <a:xfrm>
            <a:off x="8585995" y="2041659"/>
            <a:ext cx="586892" cy="646331"/>
          </a:xfrm>
          <a:prstGeom prst="rect">
            <a:avLst/>
          </a:prstGeom>
          <a:noFill/>
        </p:spPr>
        <p:txBody>
          <a:bodyPr wrap="square" rtlCol="0">
            <a:spAutoFit/>
          </a:bodyPr>
          <a:lstStyle/>
          <a:p>
            <a:r>
              <a:rPr lang="en-US" sz="3600" b="1" dirty="0">
                <a:solidFill>
                  <a:srgbClr val="C00000"/>
                </a:solidFill>
                <a:latin typeface="Tahoma" panose="020B0604030504040204" pitchFamily="34" charset="0"/>
                <a:ea typeface="Tahoma" panose="020B0604030504040204" pitchFamily="34" charset="0"/>
                <a:cs typeface="Tahoma" panose="020B0604030504040204" pitchFamily="34" charset="0"/>
              </a:rPr>
              <a:t>-</a:t>
            </a:r>
          </a:p>
        </p:txBody>
      </p:sp>
      <p:cxnSp>
        <p:nvCxnSpPr>
          <p:cNvPr id="58" name="Straight Connector 57">
            <a:extLst>
              <a:ext uri="{FF2B5EF4-FFF2-40B4-BE49-F238E27FC236}">
                <a16:creationId xmlns:a16="http://schemas.microsoft.com/office/drawing/2014/main" id="{889F44BD-1E05-4669-90EF-EEE1EDB01A10}"/>
              </a:ext>
            </a:extLst>
          </p:cNvPr>
          <p:cNvCxnSpPr/>
          <p:nvPr/>
        </p:nvCxnSpPr>
        <p:spPr>
          <a:xfrm>
            <a:off x="8697583" y="2960606"/>
            <a:ext cx="1950563"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
        <p:nvSpPr>
          <p:cNvPr id="59" name="TextBox 58">
            <a:extLst>
              <a:ext uri="{FF2B5EF4-FFF2-40B4-BE49-F238E27FC236}">
                <a16:creationId xmlns:a16="http://schemas.microsoft.com/office/drawing/2014/main" id="{CF084D7F-F3DF-4172-9ED6-68C01BD892FE}"/>
              </a:ext>
            </a:extLst>
          </p:cNvPr>
          <p:cNvSpPr txBox="1"/>
          <p:nvPr/>
        </p:nvSpPr>
        <p:spPr>
          <a:xfrm>
            <a:off x="3279775" y="4376257"/>
            <a:ext cx="1817307" cy="646331"/>
          </a:xfrm>
          <a:prstGeom prst="rect">
            <a:avLst/>
          </a:prstGeom>
          <a:noFill/>
        </p:spPr>
        <p:txBody>
          <a:bodyPr wrap="square" rtlCol="0">
            <a:spAutoFit/>
          </a:bodyPr>
          <a:lstStyle/>
          <a:p>
            <a:r>
              <a:rPr lang="en-US" sz="3600" b="1" dirty="0">
                <a:solidFill>
                  <a:srgbClr val="C00000"/>
                </a:solidFill>
                <a:latin typeface="Tahoma" panose="020B0604030504040204" pitchFamily="34" charset="0"/>
                <a:ea typeface="Tahoma" panose="020B0604030504040204" pitchFamily="34" charset="0"/>
                <a:cs typeface="Tahoma" panose="020B0604030504040204" pitchFamily="34" charset="0"/>
              </a:rPr>
              <a:t>47836</a:t>
            </a:r>
          </a:p>
        </p:txBody>
      </p:sp>
      <p:sp>
        <p:nvSpPr>
          <p:cNvPr id="60" name="TextBox 59">
            <a:extLst>
              <a:ext uri="{FF2B5EF4-FFF2-40B4-BE49-F238E27FC236}">
                <a16:creationId xmlns:a16="http://schemas.microsoft.com/office/drawing/2014/main" id="{3F241540-6255-45B2-8DC2-306D023AA34B}"/>
              </a:ext>
            </a:extLst>
          </p:cNvPr>
          <p:cNvSpPr txBox="1"/>
          <p:nvPr/>
        </p:nvSpPr>
        <p:spPr>
          <a:xfrm>
            <a:off x="3574276" y="4943355"/>
            <a:ext cx="1522806" cy="646331"/>
          </a:xfrm>
          <a:prstGeom prst="rect">
            <a:avLst/>
          </a:prstGeom>
          <a:noFill/>
        </p:spPr>
        <p:txBody>
          <a:bodyPr wrap="square" rtlCol="0">
            <a:spAutoFit/>
          </a:bodyPr>
          <a:lstStyle/>
          <a:p>
            <a:r>
              <a:rPr lang="en-US" sz="3600" b="1" dirty="0">
                <a:solidFill>
                  <a:srgbClr val="C00000"/>
                </a:solidFill>
                <a:latin typeface="Tahoma" panose="020B0604030504040204" pitchFamily="34" charset="0"/>
                <a:ea typeface="Tahoma" panose="020B0604030504040204" pitchFamily="34" charset="0"/>
                <a:cs typeface="Tahoma" panose="020B0604030504040204" pitchFamily="34" charset="0"/>
              </a:rPr>
              <a:t>5409</a:t>
            </a:r>
          </a:p>
        </p:txBody>
      </p:sp>
      <p:sp>
        <p:nvSpPr>
          <p:cNvPr id="61" name="TextBox 60">
            <a:extLst>
              <a:ext uri="{FF2B5EF4-FFF2-40B4-BE49-F238E27FC236}">
                <a16:creationId xmlns:a16="http://schemas.microsoft.com/office/drawing/2014/main" id="{F14595F3-62E9-48C6-8F74-45AB5394DE04}"/>
              </a:ext>
            </a:extLst>
          </p:cNvPr>
          <p:cNvSpPr txBox="1"/>
          <p:nvPr/>
        </p:nvSpPr>
        <p:spPr>
          <a:xfrm>
            <a:off x="3279775" y="5524164"/>
            <a:ext cx="1817307" cy="646331"/>
          </a:xfrm>
          <a:prstGeom prst="rect">
            <a:avLst/>
          </a:prstGeom>
          <a:noFill/>
        </p:spPr>
        <p:txBody>
          <a:bodyPr wrap="square" rtlCol="0">
            <a:spAutoFit/>
          </a:bodyPr>
          <a:lstStyle/>
          <a:p>
            <a:r>
              <a:rPr lang="en-US" sz="3600" b="1" dirty="0">
                <a:solidFill>
                  <a:srgbClr val="C00000"/>
                </a:solidFill>
                <a:latin typeface="Tahoma" panose="020B0604030504040204" pitchFamily="34" charset="0"/>
                <a:ea typeface="Tahoma" panose="020B0604030504040204" pitchFamily="34" charset="0"/>
                <a:cs typeface="Tahoma" panose="020B0604030504040204" pitchFamily="34" charset="0"/>
              </a:rPr>
              <a:t>53245</a:t>
            </a:r>
          </a:p>
        </p:txBody>
      </p:sp>
      <p:sp>
        <p:nvSpPr>
          <p:cNvPr id="62" name="TextBox 61">
            <a:extLst>
              <a:ext uri="{FF2B5EF4-FFF2-40B4-BE49-F238E27FC236}">
                <a16:creationId xmlns:a16="http://schemas.microsoft.com/office/drawing/2014/main" id="{B64EECC8-E69B-4BA7-97EB-ABB01AA52954}"/>
              </a:ext>
            </a:extLst>
          </p:cNvPr>
          <p:cNvSpPr txBox="1"/>
          <p:nvPr/>
        </p:nvSpPr>
        <p:spPr>
          <a:xfrm>
            <a:off x="2904684" y="4665629"/>
            <a:ext cx="586892" cy="646331"/>
          </a:xfrm>
          <a:prstGeom prst="rect">
            <a:avLst/>
          </a:prstGeom>
          <a:noFill/>
        </p:spPr>
        <p:txBody>
          <a:bodyPr wrap="square" rtlCol="0">
            <a:spAutoFit/>
          </a:bodyPr>
          <a:lstStyle/>
          <a:p>
            <a:r>
              <a:rPr lang="en-US" sz="3600" b="1" dirty="0">
                <a:solidFill>
                  <a:srgbClr val="C00000"/>
                </a:solidFill>
                <a:latin typeface="Tahoma" panose="020B0604030504040204" pitchFamily="34" charset="0"/>
                <a:ea typeface="Tahoma" panose="020B0604030504040204" pitchFamily="34" charset="0"/>
                <a:cs typeface="Tahoma" panose="020B0604030504040204" pitchFamily="34" charset="0"/>
              </a:rPr>
              <a:t>+</a:t>
            </a:r>
          </a:p>
        </p:txBody>
      </p:sp>
      <p:cxnSp>
        <p:nvCxnSpPr>
          <p:cNvPr id="63" name="Straight Connector 62">
            <a:extLst>
              <a:ext uri="{FF2B5EF4-FFF2-40B4-BE49-F238E27FC236}">
                <a16:creationId xmlns:a16="http://schemas.microsoft.com/office/drawing/2014/main" id="{2140CF62-81E0-43E8-BA56-3CECB7B5C1DE}"/>
              </a:ext>
            </a:extLst>
          </p:cNvPr>
          <p:cNvCxnSpPr/>
          <p:nvPr/>
        </p:nvCxnSpPr>
        <p:spPr>
          <a:xfrm>
            <a:off x="3198495" y="5573498"/>
            <a:ext cx="1950563"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3D8F1B72-8457-471D-8287-FC6BC70DC096}"/>
              </a:ext>
            </a:extLst>
          </p:cNvPr>
          <p:cNvSpPr txBox="1"/>
          <p:nvPr/>
        </p:nvSpPr>
        <p:spPr>
          <a:xfrm>
            <a:off x="8717514" y="4392402"/>
            <a:ext cx="1817307" cy="646331"/>
          </a:xfrm>
          <a:prstGeom prst="rect">
            <a:avLst/>
          </a:prstGeom>
          <a:noFill/>
        </p:spPr>
        <p:txBody>
          <a:bodyPr wrap="square" rtlCol="0">
            <a:spAutoFit/>
          </a:bodyPr>
          <a:lstStyle/>
          <a:p>
            <a:r>
              <a:rPr lang="en-US" sz="3600" b="1" dirty="0">
                <a:solidFill>
                  <a:srgbClr val="C00000"/>
                </a:solidFill>
                <a:latin typeface="Tahoma" panose="020B0604030504040204" pitchFamily="34" charset="0"/>
                <a:ea typeface="Tahoma" panose="020B0604030504040204" pitchFamily="34" charset="0"/>
                <a:cs typeface="Tahoma" panose="020B0604030504040204" pitchFamily="34" charset="0"/>
              </a:rPr>
              <a:t>29041</a:t>
            </a:r>
          </a:p>
        </p:txBody>
      </p:sp>
      <p:sp>
        <p:nvSpPr>
          <p:cNvPr id="66" name="TextBox 65">
            <a:extLst>
              <a:ext uri="{FF2B5EF4-FFF2-40B4-BE49-F238E27FC236}">
                <a16:creationId xmlns:a16="http://schemas.microsoft.com/office/drawing/2014/main" id="{08AB2FF0-4F05-442B-9FAC-C66D13FA9788}"/>
              </a:ext>
            </a:extLst>
          </p:cNvPr>
          <p:cNvSpPr txBox="1"/>
          <p:nvPr/>
        </p:nvSpPr>
        <p:spPr>
          <a:xfrm>
            <a:off x="9012015" y="4959500"/>
            <a:ext cx="1522806" cy="646331"/>
          </a:xfrm>
          <a:prstGeom prst="rect">
            <a:avLst/>
          </a:prstGeom>
          <a:noFill/>
        </p:spPr>
        <p:txBody>
          <a:bodyPr wrap="square" rtlCol="0">
            <a:spAutoFit/>
          </a:bodyPr>
          <a:lstStyle/>
          <a:p>
            <a:r>
              <a:rPr lang="en-US" sz="3600" b="1" dirty="0">
                <a:solidFill>
                  <a:srgbClr val="C00000"/>
                </a:solidFill>
                <a:latin typeface="Tahoma" panose="020B0604030504040204" pitchFamily="34" charset="0"/>
                <a:ea typeface="Tahoma" panose="020B0604030504040204" pitchFamily="34" charset="0"/>
                <a:cs typeface="Tahoma" panose="020B0604030504040204" pitchFamily="34" charset="0"/>
              </a:rPr>
              <a:t>5987</a:t>
            </a:r>
          </a:p>
        </p:txBody>
      </p:sp>
      <p:sp>
        <p:nvSpPr>
          <p:cNvPr id="68" name="TextBox 67">
            <a:extLst>
              <a:ext uri="{FF2B5EF4-FFF2-40B4-BE49-F238E27FC236}">
                <a16:creationId xmlns:a16="http://schemas.microsoft.com/office/drawing/2014/main" id="{3CF28544-66AA-4D33-8089-1139375AEDEF}"/>
              </a:ext>
            </a:extLst>
          </p:cNvPr>
          <p:cNvSpPr txBox="1"/>
          <p:nvPr/>
        </p:nvSpPr>
        <p:spPr>
          <a:xfrm>
            <a:off x="8717514" y="5540309"/>
            <a:ext cx="1817307" cy="646331"/>
          </a:xfrm>
          <a:prstGeom prst="rect">
            <a:avLst/>
          </a:prstGeom>
          <a:noFill/>
        </p:spPr>
        <p:txBody>
          <a:bodyPr wrap="square" rtlCol="0">
            <a:spAutoFit/>
          </a:bodyPr>
          <a:lstStyle/>
          <a:p>
            <a:r>
              <a:rPr lang="en-US" sz="3600" b="1" dirty="0">
                <a:solidFill>
                  <a:srgbClr val="C00000"/>
                </a:solidFill>
                <a:latin typeface="Tahoma" panose="020B0604030504040204" pitchFamily="34" charset="0"/>
                <a:ea typeface="Tahoma" panose="020B0604030504040204" pitchFamily="34" charset="0"/>
                <a:cs typeface="Tahoma" panose="020B0604030504040204" pitchFamily="34" charset="0"/>
              </a:rPr>
              <a:t>23054</a:t>
            </a:r>
          </a:p>
        </p:txBody>
      </p:sp>
      <p:sp>
        <p:nvSpPr>
          <p:cNvPr id="69" name="TextBox 68">
            <a:extLst>
              <a:ext uri="{FF2B5EF4-FFF2-40B4-BE49-F238E27FC236}">
                <a16:creationId xmlns:a16="http://schemas.microsoft.com/office/drawing/2014/main" id="{E18CDC76-5CFF-46A3-B85D-600186934BE6}"/>
              </a:ext>
            </a:extLst>
          </p:cNvPr>
          <p:cNvSpPr txBox="1"/>
          <p:nvPr/>
        </p:nvSpPr>
        <p:spPr>
          <a:xfrm>
            <a:off x="8342423" y="4681774"/>
            <a:ext cx="586892" cy="646331"/>
          </a:xfrm>
          <a:prstGeom prst="rect">
            <a:avLst/>
          </a:prstGeom>
          <a:noFill/>
        </p:spPr>
        <p:txBody>
          <a:bodyPr wrap="square" rtlCol="0">
            <a:spAutoFit/>
          </a:bodyPr>
          <a:lstStyle/>
          <a:p>
            <a:r>
              <a:rPr lang="en-US" sz="3600" b="1" dirty="0">
                <a:solidFill>
                  <a:srgbClr val="C00000"/>
                </a:solidFill>
                <a:latin typeface="Tahoma" panose="020B0604030504040204" pitchFamily="34" charset="0"/>
                <a:ea typeface="Tahoma" panose="020B0604030504040204" pitchFamily="34" charset="0"/>
                <a:cs typeface="Tahoma" panose="020B0604030504040204" pitchFamily="34" charset="0"/>
              </a:rPr>
              <a:t>-</a:t>
            </a:r>
          </a:p>
        </p:txBody>
      </p:sp>
      <p:cxnSp>
        <p:nvCxnSpPr>
          <p:cNvPr id="71" name="Straight Connector 70">
            <a:extLst>
              <a:ext uri="{FF2B5EF4-FFF2-40B4-BE49-F238E27FC236}">
                <a16:creationId xmlns:a16="http://schemas.microsoft.com/office/drawing/2014/main" id="{F049B8E2-CA2E-4765-AD27-CC82ED99B692}"/>
              </a:ext>
            </a:extLst>
          </p:cNvPr>
          <p:cNvCxnSpPr/>
          <p:nvPr/>
        </p:nvCxnSpPr>
        <p:spPr>
          <a:xfrm>
            <a:off x="8676874" y="5589643"/>
            <a:ext cx="1950563"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
        <p:nvSpPr>
          <p:cNvPr id="64" name="TextBox 63">
            <a:extLst>
              <a:ext uri="{FF2B5EF4-FFF2-40B4-BE49-F238E27FC236}">
                <a16:creationId xmlns:a16="http://schemas.microsoft.com/office/drawing/2014/main" id="{C73F128B-B93C-4D90-A9B9-79FD5EAEEEEA}"/>
              </a:ext>
            </a:extLst>
          </p:cNvPr>
          <p:cNvSpPr txBox="1"/>
          <p:nvPr/>
        </p:nvSpPr>
        <p:spPr>
          <a:xfrm>
            <a:off x="3097019" y="6466505"/>
            <a:ext cx="933461" cy="369332"/>
          </a:xfrm>
          <a:prstGeom prst="rect">
            <a:avLst/>
          </a:prstGeom>
          <a:noFill/>
        </p:spPr>
        <p:txBody>
          <a:bodyPr wrap="none" rtlCol="0">
            <a:spAutoFit/>
            <a:scene3d>
              <a:camera prst="perspectiveFront"/>
              <a:lightRig rig="threePt" dir="t"/>
            </a:scene3d>
          </a:bodyPr>
          <a:lstStyle/>
          <a:p>
            <a:r>
              <a:rPr lang="en-US" b="1" spc="50" dirty="0">
                <a:ln w="0"/>
                <a:solidFill>
                  <a:schemeClr val="bg1"/>
                </a:solidFill>
                <a:effectLst>
                  <a:innerShdw blurRad="63500" dist="50800" dir="13500000">
                    <a:srgbClr val="000000">
                      <a:alpha val="50000"/>
                    </a:srgbClr>
                  </a:innerShdw>
                </a:effectLst>
                <a:latin typeface="UVN Bach Dang Nang" panose="02070803090706020303" pitchFamily="18" charset="0"/>
              </a:rPr>
              <a:t>KTUTS</a:t>
            </a:r>
          </a:p>
        </p:txBody>
      </p:sp>
    </p:spTree>
    <p:custDataLst>
      <p:tags r:id="rId1"/>
    </p:custDataLst>
    <p:extLst>
      <p:ext uri="{BB962C8B-B14F-4D97-AF65-F5344CB8AC3E}">
        <p14:creationId xmlns:p14="http://schemas.microsoft.com/office/powerpoint/2010/main" val="19453354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500"/>
                                        <p:tgtEl>
                                          <p:spTgt spid="56"/>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500"/>
                                        <p:tgtEl>
                                          <p:spTgt spid="54"/>
                                        </p:tgtEl>
                                      </p:cBhvr>
                                    </p:animEffec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58"/>
                                        </p:tgtEl>
                                        <p:attrNameLst>
                                          <p:attrName>style.visibility</p:attrName>
                                        </p:attrNameLst>
                                      </p:cBhvr>
                                      <p:to>
                                        <p:strVal val="visible"/>
                                      </p:to>
                                    </p:set>
                                    <p:animEffect transition="in" filter="fade">
                                      <p:cBhvr>
                                        <p:cTn id="40" dur="500"/>
                                        <p:tgtEl>
                                          <p:spTgt spid="58"/>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fade">
                                      <p:cBhvr>
                                        <p:cTn id="44" dur="500"/>
                                        <p:tgtEl>
                                          <p:spTgt spid="5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500"/>
                                        <p:tgtEl>
                                          <p:spTgt spid="59"/>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500"/>
                                        <p:tgtEl>
                                          <p:spTgt spid="62"/>
                                        </p:tgtEl>
                                      </p:cBhvr>
                                    </p:animEffect>
                                  </p:childTnLst>
                                </p:cTn>
                              </p:par>
                            </p:childTnLst>
                          </p:cTn>
                        </p:par>
                        <p:par>
                          <p:cTn id="54" fill="hold">
                            <p:stCondLst>
                              <p:cond delay="1000"/>
                            </p:stCondLst>
                            <p:childTnLst>
                              <p:par>
                                <p:cTn id="55" presetID="10"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500"/>
                                        <p:tgtEl>
                                          <p:spTgt spid="60"/>
                                        </p:tgtEl>
                                      </p:cBhvr>
                                    </p:animEffect>
                                  </p:childTnLst>
                                </p:cTn>
                              </p:par>
                            </p:childTnLst>
                          </p:cTn>
                        </p:par>
                        <p:par>
                          <p:cTn id="58" fill="hold">
                            <p:stCondLst>
                              <p:cond delay="1500"/>
                            </p:stCondLst>
                            <p:childTnLst>
                              <p:par>
                                <p:cTn id="59" presetID="10" presetClass="entr" presetSubtype="0"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fade">
                                      <p:cBhvr>
                                        <p:cTn id="61" dur="500"/>
                                        <p:tgtEl>
                                          <p:spTgt spid="63"/>
                                        </p:tgtEl>
                                      </p:cBhvr>
                                    </p:animEffect>
                                  </p:childTnLst>
                                </p:cTn>
                              </p:par>
                            </p:childTnLst>
                          </p:cTn>
                        </p:par>
                        <p:par>
                          <p:cTn id="62" fill="hold">
                            <p:stCondLst>
                              <p:cond delay="2000"/>
                            </p:stCondLst>
                            <p:childTnLst>
                              <p:par>
                                <p:cTn id="63" presetID="10" presetClass="entr" presetSubtype="0" fill="hold" grpId="0" nodeType="afterEffect">
                                  <p:stCondLst>
                                    <p:cond delay="0"/>
                                  </p:stCondLst>
                                  <p:childTnLst>
                                    <p:set>
                                      <p:cBhvr>
                                        <p:cTn id="64" dur="1" fill="hold">
                                          <p:stCondLst>
                                            <p:cond delay="0"/>
                                          </p:stCondLst>
                                        </p:cTn>
                                        <p:tgtEl>
                                          <p:spTgt spid="61"/>
                                        </p:tgtEl>
                                        <p:attrNameLst>
                                          <p:attrName>style.visibility</p:attrName>
                                        </p:attrNameLst>
                                      </p:cBhvr>
                                      <p:to>
                                        <p:strVal val="visible"/>
                                      </p:to>
                                    </p:set>
                                    <p:animEffect transition="in" filter="fade">
                                      <p:cBhvr>
                                        <p:cTn id="65" dur="500"/>
                                        <p:tgtEl>
                                          <p:spTgt spid="6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65"/>
                                        </p:tgtEl>
                                        <p:attrNameLst>
                                          <p:attrName>style.visibility</p:attrName>
                                        </p:attrNameLst>
                                      </p:cBhvr>
                                      <p:to>
                                        <p:strVal val="visible"/>
                                      </p:to>
                                    </p:set>
                                    <p:animEffect transition="in" filter="fade">
                                      <p:cBhvr>
                                        <p:cTn id="70" dur="500"/>
                                        <p:tgtEl>
                                          <p:spTgt spid="65"/>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69"/>
                                        </p:tgtEl>
                                        <p:attrNameLst>
                                          <p:attrName>style.visibility</p:attrName>
                                        </p:attrNameLst>
                                      </p:cBhvr>
                                      <p:to>
                                        <p:strVal val="visible"/>
                                      </p:to>
                                    </p:set>
                                    <p:animEffect transition="in" filter="fade">
                                      <p:cBhvr>
                                        <p:cTn id="74" dur="500"/>
                                        <p:tgtEl>
                                          <p:spTgt spid="69"/>
                                        </p:tgtEl>
                                      </p:cBhvr>
                                    </p:animEffect>
                                  </p:childTnLst>
                                </p:cTn>
                              </p:par>
                            </p:childTnLst>
                          </p:cTn>
                        </p:par>
                        <p:par>
                          <p:cTn id="75" fill="hold">
                            <p:stCondLst>
                              <p:cond delay="1000"/>
                            </p:stCondLst>
                            <p:childTnLst>
                              <p:par>
                                <p:cTn id="76" presetID="10"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500"/>
                                        <p:tgtEl>
                                          <p:spTgt spid="66"/>
                                        </p:tgtEl>
                                      </p:cBhvr>
                                    </p:animEffect>
                                  </p:childTnLst>
                                </p:cTn>
                              </p:par>
                            </p:childTnLst>
                          </p:cTn>
                        </p:par>
                        <p:par>
                          <p:cTn id="79" fill="hold">
                            <p:stCondLst>
                              <p:cond delay="1500"/>
                            </p:stCondLst>
                            <p:childTnLst>
                              <p:par>
                                <p:cTn id="80" presetID="10"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500"/>
                                        <p:tgtEl>
                                          <p:spTgt spid="71"/>
                                        </p:tgtEl>
                                      </p:cBhvr>
                                    </p:animEffect>
                                  </p:childTnLst>
                                </p:cTn>
                              </p:par>
                            </p:childTnLst>
                          </p:cTn>
                        </p:par>
                        <p:par>
                          <p:cTn id="83" fill="hold">
                            <p:stCondLst>
                              <p:cond delay="2000"/>
                            </p:stCondLst>
                            <p:childTnLst>
                              <p:par>
                                <p:cTn id="84" presetID="10" presetClass="entr" presetSubtype="0"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fade">
                                      <p:cBhvr>
                                        <p:cTn id="86"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9" grpId="0"/>
      <p:bldP spid="40" grpId="0"/>
      <p:bldP spid="41" grpId="0"/>
      <p:bldP spid="53" grpId="0"/>
      <p:bldP spid="54" grpId="0"/>
      <p:bldP spid="55" grpId="0"/>
      <p:bldP spid="56" grpId="0"/>
      <p:bldP spid="59" grpId="0"/>
      <p:bldP spid="60" grpId="0"/>
      <p:bldP spid="61" grpId="0"/>
      <p:bldP spid="62" grpId="0"/>
      <p:bldP spid="65" grpId="0"/>
      <p:bldP spid="66" grpId="0"/>
      <p:bldP spid="68" grpId="0"/>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6E0D7"/>
        </a:solidFill>
        <a:effectLst/>
      </p:bgPr>
    </p:bg>
    <p:spTree>
      <p:nvGrpSpPr>
        <p:cNvPr id="1" name=""/>
        <p:cNvGrpSpPr/>
        <p:nvPr/>
      </p:nvGrpSpPr>
      <p:grpSpPr>
        <a:xfrm>
          <a:off x="0" y="0"/>
          <a:ext cx="0" cy="0"/>
          <a:chOff x="0" y="0"/>
          <a:chExt cx="0" cy="0"/>
        </a:xfrm>
      </p:grpSpPr>
      <p:sp>
        <p:nvSpPr>
          <p:cNvPr id="21" name="Freeform: Shape 20" hidden="1">
            <a:extLst>
              <a:ext uri="{FF2B5EF4-FFF2-40B4-BE49-F238E27FC236}">
                <a16:creationId xmlns:a16="http://schemas.microsoft.com/office/drawing/2014/main" id="{DA025E05-EA74-410E-8903-E7B2EC940FF2}"/>
              </a:ext>
            </a:extLst>
          </p:cNvPr>
          <p:cNvSpPr/>
          <p:nvPr/>
        </p:nvSpPr>
        <p:spPr>
          <a:xfrm>
            <a:off x="4919731" y="5147489"/>
            <a:ext cx="7272270" cy="1433615"/>
          </a:xfrm>
          <a:custGeom>
            <a:avLst/>
            <a:gdLst>
              <a:gd name="connsiteX0" fmla="*/ 0 w 7508383"/>
              <a:gd name="connsiteY0" fmla="*/ 1433615 h 1433615"/>
              <a:gd name="connsiteX1" fmla="*/ 2498501 w 7508383"/>
              <a:gd name="connsiteY1" fmla="*/ 622246 h 1433615"/>
              <a:gd name="connsiteX2" fmla="*/ 4765183 w 7508383"/>
              <a:gd name="connsiteY2" fmla="*/ 879824 h 1433615"/>
              <a:gd name="connsiteX3" fmla="*/ 6555346 w 7508383"/>
              <a:gd name="connsiteY3" fmla="*/ 119970 h 1433615"/>
              <a:gd name="connsiteX4" fmla="*/ 7495504 w 7508383"/>
              <a:gd name="connsiteY4" fmla="*/ 94212 h 1433615"/>
              <a:gd name="connsiteX5" fmla="*/ 7508383 w 7508383"/>
              <a:gd name="connsiteY5" fmla="*/ 1433615 h 1433615"/>
              <a:gd name="connsiteX6" fmla="*/ 7508383 w 7508383"/>
              <a:gd name="connsiteY6" fmla="*/ 1433615 h 1433615"/>
              <a:gd name="connsiteX7" fmla="*/ 51515 w 7508383"/>
              <a:gd name="connsiteY7" fmla="*/ 1420736 h 1433615"/>
              <a:gd name="connsiteX8" fmla="*/ 0 w 7508383"/>
              <a:gd name="connsiteY8" fmla="*/ 1433615 h 1433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8383" h="1433615">
                <a:moveTo>
                  <a:pt x="0" y="1433615"/>
                </a:moveTo>
                <a:cubicBezTo>
                  <a:pt x="852152" y="1074079"/>
                  <a:pt x="1704304" y="714544"/>
                  <a:pt x="2498501" y="622246"/>
                </a:cubicBezTo>
                <a:cubicBezTo>
                  <a:pt x="3292698" y="529947"/>
                  <a:pt x="4089042" y="963537"/>
                  <a:pt x="4765183" y="879824"/>
                </a:cubicBezTo>
                <a:cubicBezTo>
                  <a:pt x="5441324" y="796111"/>
                  <a:pt x="6100292" y="250905"/>
                  <a:pt x="6555346" y="119970"/>
                </a:cubicBezTo>
                <a:cubicBezTo>
                  <a:pt x="7010400" y="-10965"/>
                  <a:pt x="7336665" y="-56041"/>
                  <a:pt x="7495504" y="94212"/>
                </a:cubicBezTo>
                <a:lnTo>
                  <a:pt x="7508383" y="1433615"/>
                </a:lnTo>
                <a:lnTo>
                  <a:pt x="7508383" y="1433615"/>
                </a:lnTo>
                <a:lnTo>
                  <a:pt x="51515" y="1420736"/>
                </a:lnTo>
                <a:lnTo>
                  <a:pt x="0" y="1433615"/>
                </a:lnTo>
                <a:close/>
              </a:path>
            </a:pathLst>
          </a:cu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hidden="1">
            <a:extLst>
              <a:ext uri="{FF2B5EF4-FFF2-40B4-BE49-F238E27FC236}">
                <a16:creationId xmlns:a16="http://schemas.microsoft.com/office/drawing/2014/main" id="{34EB653E-E738-430E-BCD6-5BDC6707DD6A}"/>
              </a:ext>
            </a:extLst>
          </p:cNvPr>
          <p:cNvSpPr/>
          <p:nvPr/>
        </p:nvSpPr>
        <p:spPr>
          <a:xfrm>
            <a:off x="0" y="2549580"/>
            <a:ext cx="12192000" cy="2368211"/>
          </a:xfrm>
          <a:custGeom>
            <a:avLst/>
            <a:gdLst>
              <a:gd name="connsiteX0" fmla="*/ 12192000 w 12192000"/>
              <a:gd name="connsiteY0" fmla="*/ 0 h 2368211"/>
              <a:gd name="connsiteX1" fmla="*/ 12192000 w 12192000"/>
              <a:gd name="connsiteY1" fmla="*/ 1379807 h 2368211"/>
              <a:gd name="connsiteX2" fmla="*/ 12174560 w 12192000"/>
              <a:gd name="connsiteY2" fmla="*/ 1399879 h 2368211"/>
              <a:gd name="connsiteX3" fmla="*/ 11822806 w 12192000"/>
              <a:gd name="connsiteY3" fmla="*/ 1616405 h 2368211"/>
              <a:gd name="connsiteX4" fmla="*/ 10522039 w 12192000"/>
              <a:gd name="connsiteY4" fmla="*/ 1577769 h 2368211"/>
              <a:gd name="connsiteX5" fmla="*/ 9234152 w 12192000"/>
              <a:gd name="connsiteY5" fmla="*/ 2041408 h 2368211"/>
              <a:gd name="connsiteX6" fmla="*/ 7431110 w 12192000"/>
              <a:gd name="connsiteY6" fmla="*/ 1552011 h 2368211"/>
              <a:gd name="connsiteX7" fmla="*/ 5731100 w 12192000"/>
              <a:gd name="connsiteY7" fmla="*/ 1964135 h 2368211"/>
              <a:gd name="connsiteX8" fmla="*/ 4211392 w 12192000"/>
              <a:gd name="connsiteY8" fmla="*/ 2363380 h 2368211"/>
              <a:gd name="connsiteX9" fmla="*/ 2459865 w 12192000"/>
              <a:gd name="connsiteY9" fmla="*/ 1680800 h 2368211"/>
              <a:gd name="connsiteX10" fmla="*/ 540913 w 12192000"/>
              <a:gd name="connsiteY10" fmla="*/ 1964135 h 2368211"/>
              <a:gd name="connsiteX11" fmla="*/ 102214 w 12192000"/>
              <a:gd name="connsiteY11" fmla="*/ 1994622 h 2368211"/>
              <a:gd name="connsiteX12" fmla="*/ 0 w 12192000"/>
              <a:gd name="connsiteY12" fmla="*/ 1994713 h 2368211"/>
              <a:gd name="connsiteX13" fmla="*/ 0 w 12192000"/>
              <a:gd name="connsiteY13" fmla="*/ 265971 h 2368211"/>
              <a:gd name="connsiteX14" fmla="*/ 77273 w 12192000"/>
              <a:gd name="connsiteY14" fmla="*/ 251245 h 2368211"/>
              <a:gd name="connsiteX15" fmla="*/ 1146220 w 12192000"/>
              <a:gd name="connsiteY15" fmla="*/ 418670 h 2368211"/>
              <a:gd name="connsiteX16" fmla="*/ 2730321 w 12192000"/>
              <a:gd name="connsiteY16" fmla="*/ 277002 h 2368211"/>
              <a:gd name="connsiteX17" fmla="*/ 4353059 w 12192000"/>
              <a:gd name="connsiteY17" fmla="*/ 985340 h 2368211"/>
              <a:gd name="connsiteX18" fmla="*/ 6735651 w 12192000"/>
              <a:gd name="connsiteY18" fmla="*/ 186850 h 2368211"/>
              <a:gd name="connsiteX19" fmla="*/ 8603087 w 12192000"/>
              <a:gd name="connsiteY19" fmla="*/ 598974 h 2368211"/>
              <a:gd name="connsiteX20" fmla="*/ 10174310 w 12192000"/>
              <a:gd name="connsiteY20" fmla="*/ 264124 h 2368211"/>
              <a:gd name="connsiteX21" fmla="*/ 11668259 w 12192000"/>
              <a:gd name="connsiteY21" fmla="*/ 341397 h 2368211"/>
              <a:gd name="connsiteX22" fmla="*/ 12128679 w 12192000"/>
              <a:gd name="connsiteY22" fmla="*/ 59672 h 2368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2000" h="2368211">
                <a:moveTo>
                  <a:pt x="12192000" y="0"/>
                </a:moveTo>
                <a:lnTo>
                  <a:pt x="12192000" y="1379807"/>
                </a:lnTo>
                <a:lnTo>
                  <a:pt x="12174560" y="1399879"/>
                </a:lnTo>
                <a:cubicBezTo>
                  <a:pt x="12088969" y="1491910"/>
                  <a:pt x="11976279" y="1583135"/>
                  <a:pt x="11822806" y="1616405"/>
                </a:cubicBezTo>
                <a:cubicBezTo>
                  <a:pt x="11515860" y="1682946"/>
                  <a:pt x="10953481" y="1506935"/>
                  <a:pt x="10522039" y="1577769"/>
                </a:cubicBezTo>
                <a:cubicBezTo>
                  <a:pt x="10090597" y="1648603"/>
                  <a:pt x="9663448" y="1886862"/>
                  <a:pt x="9234152" y="2041408"/>
                </a:cubicBezTo>
                <a:cubicBezTo>
                  <a:pt x="8718997" y="2037115"/>
                  <a:pt x="8014952" y="1564890"/>
                  <a:pt x="7431110" y="1552011"/>
                </a:cubicBezTo>
                <a:cubicBezTo>
                  <a:pt x="6847268" y="1539132"/>
                  <a:pt x="6267719" y="1828907"/>
                  <a:pt x="5731100" y="1964135"/>
                </a:cubicBezTo>
                <a:cubicBezTo>
                  <a:pt x="5194480" y="2099363"/>
                  <a:pt x="4756598" y="2410603"/>
                  <a:pt x="4211392" y="2363380"/>
                </a:cubicBezTo>
                <a:cubicBezTo>
                  <a:pt x="3666186" y="2316158"/>
                  <a:pt x="3071611" y="1747341"/>
                  <a:pt x="2459865" y="1680800"/>
                </a:cubicBezTo>
                <a:cubicBezTo>
                  <a:pt x="1848119" y="1614259"/>
                  <a:pt x="1008845" y="1936231"/>
                  <a:pt x="540913" y="1964135"/>
                </a:cubicBezTo>
                <a:cubicBezTo>
                  <a:pt x="365439" y="1974599"/>
                  <a:pt x="222262" y="1990195"/>
                  <a:pt x="102214" y="1994622"/>
                </a:cubicBezTo>
                <a:lnTo>
                  <a:pt x="0" y="1994713"/>
                </a:lnTo>
                <a:lnTo>
                  <a:pt x="0" y="265971"/>
                </a:lnTo>
                <a:lnTo>
                  <a:pt x="77273" y="251245"/>
                </a:lnTo>
                <a:cubicBezTo>
                  <a:pt x="356315" y="208315"/>
                  <a:pt x="704045" y="414377"/>
                  <a:pt x="1146220" y="418670"/>
                </a:cubicBezTo>
                <a:cubicBezTo>
                  <a:pt x="1588395" y="422963"/>
                  <a:pt x="2195848" y="182557"/>
                  <a:pt x="2730321" y="277002"/>
                </a:cubicBezTo>
                <a:cubicBezTo>
                  <a:pt x="3264794" y="371447"/>
                  <a:pt x="3685504" y="1000365"/>
                  <a:pt x="4353059" y="985340"/>
                </a:cubicBezTo>
                <a:cubicBezTo>
                  <a:pt x="5020614" y="970315"/>
                  <a:pt x="6027313" y="251244"/>
                  <a:pt x="6735651" y="186850"/>
                </a:cubicBezTo>
                <a:cubicBezTo>
                  <a:pt x="7443989" y="122456"/>
                  <a:pt x="8029977" y="586095"/>
                  <a:pt x="8603087" y="598974"/>
                </a:cubicBezTo>
                <a:cubicBezTo>
                  <a:pt x="9176197" y="611853"/>
                  <a:pt x="9663448" y="307053"/>
                  <a:pt x="10174310" y="264124"/>
                </a:cubicBezTo>
                <a:cubicBezTo>
                  <a:pt x="10685172" y="221194"/>
                  <a:pt x="11296918" y="401498"/>
                  <a:pt x="11668259" y="341397"/>
                </a:cubicBezTo>
                <a:cubicBezTo>
                  <a:pt x="11853929" y="311347"/>
                  <a:pt x="12006866" y="175045"/>
                  <a:pt x="12128679" y="59672"/>
                </a:cubicBezTo>
                <a:close/>
              </a:path>
            </a:pathLst>
          </a:cu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Freeform: Shape 66" hidden="1">
            <a:extLst>
              <a:ext uri="{FF2B5EF4-FFF2-40B4-BE49-F238E27FC236}">
                <a16:creationId xmlns:a16="http://schemas.microsoft.com/office/drawing/2014/main" id="{EEE25CBA-B09A-4824-A026-6ABFADC2875E}"/>
              </a:ext>
            </a:extLst>
          </p:cNvPr>
          <p:cNvSpPr/>
          <p:nvPr/>
        </p:nvSpPr>
        <p:spPr>
          <a:xfrm>
            <a:off x="0" y="0"/>
            <a:ext cx="12192001" cy="1509094"/>
          </a:xfrm>
          <a:custGeom>
            <a:avLst/>
            <a:gdLst>
              <a:gd name="connsiteX0" fmla="*/ 0 w 12192001"/>
              <a:gd name="connsiteY0" fmla="*/ 0 h 1509094"/>
              <a:gd name="connsiteX1" fmla="*/ 12192001 w 12192001"/>
              <a:gd name="connsiteY1" fmla="*/ 0 h 1509094"/>
              <a:gd name="connsiteX2" fmla="*/ 12192001 w 12192001"/>
              <a:gd name="connsiteY2" fmla="*/ 853569 h 1509094"/>
              <a:gd name="connsiteX3" fmla="*/ 12174762 w 12192001"/>
              <a:gd name="connsiteY3" fmla="*/ 870028 h 1509094"/>
              <a:gd name="connsiteX4" fmla="*/ 11011438 w 12192001"/>
              <a:gd name="connsiteY4" fmla="*/ 1378039 h 1509094"/>
              <a:gd name="connsiteX5" fmla="*/ 7675810 w 12192001"/>
              <a:gd name="connsiteY5" fmla="*/ 759854 h 1509094"/>
              <a:gd name="connsiteX6" fmla="*/ 4649274 w 12192001"/>
              <a:gd name="connsiteY6" fmla="*/ 901521 h 1509094"/>
              <a:gd name="connsiteX7" fmla="*/ 2150773 w 12192001"/>
              <a:gd name="connsiteY7" fmla="*/ 1506828 h 1509094"/>
              <a:gd name="connsiteX8" fmla="*/ 29821 w 12192001"/>
              <a:gd name="connsiteY8" fmla="*/ 807841 h 1509094"/>
              <a:gd name="connsiteX9" fmla="*/ 0 w 12192001"/>
              <a:gd name="connsiteY9" fmla="*/ 792843 h 150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1509094">
                <a:moveTo>
                  <a:pt x="0" y="0"/>
                </a:moveTo>
                <a:lnTo>
                  <a:pt x="12192001" y="0"/>
                </a:lnTo>
                <a:lnTo>
                  <a:pt x="12192001" y="853569"/>
                </a:lnTo>
                <a:lnTo>
                  <a:pt x="12174762" y="870028"/>
                </a:lnTo>
                <a:cubicBezTo>
                  <a:pt x="11941534" y="1089471"/>
                  <a:pt x="11599037" y="1368380"/>
                  <a:pt x="11011438" y="1378039"/>
                </a:cubicBezTo>
                <a:cubicBezTo>
                  <a:pt x="10227973" y="1390918"/>
                  <a:pt x="8736170" y="839274"/>
                  <a:pt x="7675810" y="759854"/>
                </a:cubicBezTo>
                <a:cubicBezTo>
                  <a:pt x="6615450" y="680434"/>
                  <a:pt x="5570113" y="777025"/>
                  <a:pt x="4649274" y="901521"/>
                </a:cubicBezTo>
                <a:cubicBezTo>
                  <a:pt x="3728435" y="1026017"/>
                  <a:pt x="2970728" y="1547611"/>
                  <a:pt x="2150773" y="1506828"/>
                </a:cubicBezTo>
                <a:cubicBezTo>
                  <a:pt x="1433313" y="1471143"/>
                  <a:pt x="730642" y="1156901"/>
                  <a:pt x="29821" y="807841"/>
                </a:cubicBezTo>
                <a:lnTo>
                  <a:pt x="0" y="792843"/>
                </a:lnTo>
                <a:close/>
              </a:path>
            </a:pathLst>
          </a:cu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5" name="Rectangle 184">
            <a:extLst>
              <a:ext uri="{FF2B5EF4-FFF2-40B4-BE49-F238E27FC236}">
                <a16:creationId xmlns:a16="http://schemas.microsoft.com/office/drawing/2014/main" id="{1D0E5ED6-06C8-4869-AC14-704E1E1B3488}"/>
              </a:ext>
            </a:extLst>
          </p:cNvPr>
          <p:cNvSpPr/>
          <p:nvPr/>
        </p:nvSpPr>
        <p:spPr>
          <a:xfrm>
            <a:off x="0" y="6444343"/>
            <a:ext cx="12192000" cy="413657"/>
          </a:xfrm>
          <a:prstGeom prst="rect">
            <a:avLst/>
          </a:pr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8036371D-435F-4382-8626-53FCE77DFF1F}"/>
              </a:ext>
            </a:extLst>
          </p:cNvPr>
          <p:cNvSpPr/>
          <p:nvPr/>
        </p:nvSpPr>
        <p:spPr>
          <a:xfrm>
            <a:off x="586562" y="6507171"/>
            <a:ext cx="2442973" cy="288000"/>
          </a:xfrm>
          <a:prstGeom prst="roundRect">
            <a:avLst>
              <a:gd name="adj" fmla="val 43184"/>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6" name="Graphic 25" descr="Magnifying glass">
            <a:extLst>
              <a:ext uri="{FF2B5EF4-FFF2-40B4-BE49-F238E27FC236}">
                <a16:creationId xmlns:a16="http://schemas.microsoft.com/office/drawing/2014/main" id="{F42DCAAA-27CC-4B2D-B144-BDD57968E528}"/>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flipH="1">
            <a:off x="682323" y="6520001"/>
            <a:ext cx="253795" cy="253795"/>
          </a:xfrm>
          <a:prstGeom prst="rect">
            <a:avLst/>
          </a:prstGeom>
        </p:spPr>
      </p:pic>
      <p:pic>
        <p:nvPicPr>
          <p:cNvPr id="30" name="Graphic 29" descr="Volume">
            <a:extLst>
              <a:ext uri="{FF2B5EF4-FFF2-40B4-BE49-F238E27FC236}">
                <a16:creationId xmlns:a16="http://schemas.microsoft.com/office/drawing/2014/main" id="{F9C34723-5595-4999-B633-ECD49695E8A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1696307" y="6452877"/>
            <a:ext cx="379518" cy="379518"/>
          </a:xfrm>
          <a:prstGeom prst="rect">
            <a:avLst/>
          </a:prstGeom>
        </p:spPr>
      </p:pic>
      <p:pic>
        <p:nvPicPr>
          <p:cNvPr id="32" name="Graphic 31" descr="Wireless">
            <a:extLst>
              <a:ext uri="{FF2B5EF4-FFF2-40B4-BE49-F238E27FC236}">
                <a16:creationId xmlns:a16="http://schemas.microsoft.com/office/drawing/2014/main" id="{0D156291-8347-46E7-AAE9-71FD5D697DC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11214423" y="6452877"/>
            <a:ext cx="379518" cy="379518"/>
          </a:xfrm>
          <a:prstGeom prst="rect">
            <a:avLst/>
          </a:prstGeom>
        </p:spPr>
      </p:pic>
      <p:pic>
        <p:nvPicPr>
          <p:cNvPr id="34" name="Graphic 33" descr="Battery charging">
            <a:extLst>
              <a:ext uri="{FF2B5EF4-FFF2-40B4-BE49-F238E27FC236}">
                <a16:creationId xmlns:a16="http://schemas.microsoft.com/office/drawing/2014/main" id="{BD9726B2-2B57-4B7C-8469-D72A7ED2FB0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10746691" y="6452877"/>
            <a:ext cx="379518" cy="379518"/>
          </a:xfrm>
          <a:prstGeom prst="rect">
            <a:avLst/>
          </a:prstGeom>
        </p:spPr>
      </p:pic>
      <p:grpSp>
        <p:nvGrpSpPr>
          <p:cNvPr id="8" name="Group 7">
            <a:extLst>
              <a:ext uri="{FF2B5EF4-FFF2-40B4-BE49-F238E27FC236}">
                <a16:creationId xmlns:a16="http://schemas.microsoft.com/office/drawing/2014/main" id="{5ED8132E-E280-4B3B-A910-C4171413BCB0}"/>
              </a:ext>
            </a:extLst>
          </p:cNvPr>
          <p:cNvGrpSpPr/>
          <p:nvPr/>
        </p:nvGrpSpPr>
        <p:grpSpPr>
          <a:xfrm>
            <a:off x="2118171" y="337999"/>
            <a:ext cx="9594552" cy="5645830"/>
            <a:chOff x="2118171" y="1524201"/>
            <a:chExt cx="9594552" cy="4459628"/>
          </a:xfrm>
        </p:grpSpPr>
        <p:grpSp>
          <p:nvGrpSpPr>
            <p:cNvPr id="4" name="Group 3">
              <a:extLst>
                <a:ext uri="{FF2B5EF4-FFF2-40B4-BE49-F238E27FC236}">
                  <a16:creationId xmlns:a16="http://schemas.microsoft.com/office/drawing/2014/main" id="{D57BD976-3674-4C08-81E2-C89C2F00AEAA}"/>
                </a:ext>
              </a:extLst>
            </p:cNvPr>
            <p:cNvGrpSpPr/>
            <p:nvPr/>
          </p:nvGrpSpPr>
          <p:grpSpPr>
            <a:xfrm>
              <a:off x="2118171" y="1524201"/>
              <a:ext cx="9594552" cy="4459628"/>
              <a:chOff x="2774230" y="563613"/>
              <a:chExt cx="8756422" cy="5303850"/>
            </a:xfrm>
          </p:grpSpPr>
          <p:sp>
            <p:nvSpPr>
              <p:cNvPr id="210" name="Rectangle: Rounded Corners 209">
                <a:extLst>
                  <a:ext uri="{FF2B5EF4-FFF2-40B4-BE49-F238E27FC236}">
                    <a16:creationId xmlns:a16="http://schemas.microsoft.com/office/drawing/2014/main" id="{0929EA16-FDB3-4100-95B4-9409676AB4B0}"/>
                  </a:ext>
                </a:extLst>
              </p:cNvPr>
              <p:cNvSpPr/>
              <p:nvPr/>
            </p:nvSpPr>
            <p:spPr>
              <a:xfrm>
                <a:off x="2774230" y="563613"/>
                <a:ext cx="8756422" cy="5303850"/>
              </a:xfrm>
              <a:prstGeom prst="roundRect">
                <a:avLst>
                  <a:gd name="adj" fmla="val 4546"/>
                </a:avLst>
              </a:prstGeom>
              <a:solidFill>
                <a:srgbClr val="BCB2AA"/>
              </a:solidFill>
              <a:ln w="28575">
                <a:solidFill>
                  <a:srgbClr val="8C7D7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Rounded Corners 223">
                <a:extLst>
                  <a:ext uri="{FF2B5EF4-FFF2-40B4-BE49-F238E27FC236}">
                    <a16:creationId xmlns:a16="http://schemas.microsoft.com/office/drawing/2014/main" id="{1E4C9929-7523-4B89-9C68-E8C6EF8AF11F}"/>
                  </a:ext>
                </a:extLst>
              </p:cNvPr>
              <p:cNvSpPr/>
              <p:nvPr/>
            </p:nvSpPr>
            <p:spPr>
              <a:xfrm>
                <a:off x="3005132" y="783771"/>
                <a:ext cx="8294618" cy="4881646"/>
              </a:xfrm>
              <a:prstGeom prst="roundRect">
                <a:avLst>
                  <a:gd name="adj" fmla="val 4260"/>
                </a:avLst>
              </a:prstGeom>
              <a:solidFill>
                <a:schemeClr val="bg2"/>
              </a:solidFill>
              <a:ln w="28575">
                <a:solidFill>
                  <a:srgbClr val="8C7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latin typeface="UTM Brewers KT" panose="02040603050506020204" pitchFamily="18" charset="0"/>
                </a:endParaRPr>
              </a:p>
            </p:txBody>
          </p:sp>
        </p:grpSp>
        <p:grpSp>
          <p:nvGrpSpPr>
            <p:cNvPr id="7" name="Group 6">
              <a:extLst>
                <a:ext uri="{FF2B5EF4-FFF2-40B4-BE49-F238E27FC236}">
                  <a16:creationId xmlns:a16="http://schemas.microsoft.com/office/drawing/2014/main" id="{ABA451BA-2D37-4AE5-BB33-47CA16721DAA}"/>
                </a:ext>
              </a:extLst>
            </p:cNvPr>
            <p:cNvGrpSpPr/>
            <p:nvPr/>
          </p:nvGrpSpPr>
          <p:grpSpPr>
            <a:xfrm>
              <a:off x="2400202" y="2264229"/>
              <a:ext cx="9033008" cy="2786740"/>
              <a:chOff x="2371174" y="2046517"/>
              <a:chExt cx="9088544" cy="2786740"/>
            </a:xfrm>
          </p:grpSpPr>
          <p:sp>
            <p:nvSpPr>
              <p:cNvPr id="5" name="Parallelogram 4">
                <a:extLst>
                  <a:ext uri="{FF2B5EF4-FFF2-40B4-BE49-F238E27FC236}">
                    <a16:creationId xmlns:a16="http://schemas.microsoft.com/office/drawing/2014/main" id="{EC1EF3A3-3549-4F7E-B930-6D5B42858F0C}"/>
                  </a:ext>
                </a:extLst>
              </p:cNvPr>
              <p:cNvSpPr/>
              <p:nvPr/>
            </p:nvSpPr>
            <p:spPr>
              <a:xfrm rot="16200000" flipH="1">
                <a:off x="5744718" y="-1327027"/>
                <a:ext cx="2341456" cy="9088544"/>
              </a:xfrm>
              <a:prstGeom prst="parallelogram">
                <a:avLst>
                  <a:gd name="adj" fmla="val 72502"/>
                </a:avLst>
              </a:pr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Parallelogram 63">
                <a:extLst>
                  <a:ext uri="{FF2B5EF4-FFF2-40B4-BE49-F238E27FC236}">
                    <a16:creationId xmlns:a16="http://schemas.microsoft.com/office/drawing/2014/main" id="{3145F03F-CF1B-4552-9749-0BC1A24CB8FC}"/>
                  </a:ext>
                </a:extLst>
              </p:cNvPr>
              <p:cNvSpPr/>
              <p:nvPr/>
            </p:nvSpPr>
            <p:spPr>
              <a:xfrm rot="16200000" flipH="1">
                <a:off x="5902431" y="-724029"/>
                <a:ext cx="2026029" cy="9088544"/>
              </a:xfrm>
              <a:prstGeom prst="parallelogram">
                <a:avLst>
                  <a:gd name="adj" fmla="val 84900"/>
                </a:avLst>
              </a:pr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46" name="TextBox 45">
            <a:extLst>
              <a:ext uri="{FF2B5EF4-FFF2-40B4-BE49-F238E27FC236}">
                <a16:creationId xmlns:a16="http://schemas.microsoft.com/office/drawing/2014/main" id="{DC85A3FA-8683-440E-B4B4-C2F11218192F}"/>
              </a:ext>
            </a:extLst>
          </p:cNvPr>
          <p:cNvSpPr txBox="1"/>
          <p:nvPr/>
        </p:nvSpPr>
        <p:spPr>
          <a:xfrm>
            <a:off x="2477933" y="3072523"/>
            <a:ext cx="4112227" cy="523220"/>
          </a:xfrm>
          <a:prstGeom prst="rect">
            <a:avLst/>
          </a:prstGeom>
          <a:noFill/>
        </p:spPr>
        <p:txBody>
          <a:bodyPr wrap="square">
            <a:spAutoFit/>
          </a:bodyPr>
          <a:lstStyle/>
          <a:p>
            <a:r>
              <a:rPr lang="en-US" sz="2800" b="1" dirty="0">
                <a:solidFill>
                  <a:srgbClr val="002060"/>
                </a:solidFill>
                <a:latin typeface="Tahoma" panose="020B0604030504040204" pitchFamily="34" charset="0"/>
              </a:rPr>
              <a:t>a) </a:t>
            </a:r>
            <a:r>
              <a:rPr lang="en-US" sz="2800" b="1" i="1" dirty="0">
                <a:solidFill>
                  <a:srgbClr val="002060"/>
                </a:solidFill>
                <a:latin typeface="Times New Roman" panose="02020603050405020304" pitchFamily="18" charset="0"/>
                <a:cs typeface="Times New Roman" panose="02020603050405020304" pitchFamily="18" charset="0"/>
              </a:rPr>
              <a:t>x</a:t>
            </a:r>
            <a:r>
              <a:rPr lang="en-US" sz="2800" b="1" dirty="0">
                <a:solidFill>
                  <a:srgbClr val="002060"/>
                </a:solidFill>
                <a:latin typeface="Tahoma" panose="020B0604030504040204" pitchFamily="34" charset="0"/>
              </a:rPr>
              <a:t> + 126 = 480</a:t>
            </a:r>
          </a:p>
        </p:txBody>
      </p:sp>
      <p:grpSp>
        <p:nvGrpSpPr>
          <p:cNvPr id="49" name="Group 48">
            <a:extLst>
              <a:ext uri="{FF2B5EF4-FFF2-40B4-BE49-F238E27FC236}">
                <a16:creationId xmlns:a16="http://schemas.microsoft.com/office/drawing/2014/main" id="{83D8CE02-53B8-48BB-8C98-5AD04E88EDB7}"/>
              </a:ext>
            </a:extLst>
          </p:cNvPr>
          <p:cNvGrpSpPr/>
          <p:nvPr/>
        </p:nvGrpSpPr>
        <p:grpSpPr>
          <a:xfrm>
            <a:off x="409305" y="337999"/>
            <a:ext cx="1110402" cy="786860"/>
            <a:chOff x="409305" y="337999"/>
            <a:chExt cx="1285800" cy="911152"/>
          </a:xfrm>
        </p:grpSpPr>
        <p:sp>
          <p:nvSpPr>
            <p:cNvPr id="62" name="Freeform: Shape 61">
              <a:extLst>
                <a:ext uri="{FF2B5EF4-FFF2-40B4-BE49-F238E27FC236}">
                  <a16:creationId xmlns:a16="http://schemas.microsoft.com/office/drawing/2014/main" id="{00A2C200-6D46-4152-A353-5E1F417084E3}"/>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Shape 62">
              <a:hlinkClick r:id="rId10" action="ppaction://hlinksldjump"/>
              <a:extLst>
                <a:ext uri="{FF2B5EF4-FFF2-40B4-BE49-F238E27FC236}">
                  <a16:creationId xmlns:a16="http://schemas.microsoft.com/office/drawing/2014/main" id="{619C15E6-72D1-4975-814A-157931D7440E}"/>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5" name="Group 64">
            <a:extLst>
              <a:ext uri="{FF2B5EF4-FFF2-40B4-BE49-F238E27FC236}">
                <a16:creationId xmlns:a16="http://schemas.microsoft.com/office/drawing/2014/main" id="{D4DC8AB6-FBE6-4F94-92AB-B3CCD97BFCC6}"/>
              </a:ext>
            </a:extLst>
          </p:cNvPr>
          <p:cNvGrpSpPr/>
          <p:nvPr/>
        </p:nvGrpSpPr>
        <p:grpSpPr>
          <a:xfrm>
            <a:off x="408623" y="1524200"/>
            <a:ext cx="1110402" cy="786860"/>
            <a:chOff x="409305" y="337999"/>
            <a:chExt cx="1285800" cy="911152"/>
          </a:xfrm>
        </p:grpSpPr>
        <p:sp>
          <p:nvSpPr>
            <p:cNvPr id="66" name="Freeform: Shape 65">
              <a:extLst>
                <a:ext uri="{FF2B5EF4-FFF2-40B4-BE49-F238E27FC236}">
                  <a16:creationId xmlns:a16="http://schemas.microsoft.com/office/drawing/2014/main" id="{0D9F828B-F77C-4385-983A-70904938AB99}"/>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8" name="Freeform: Shape 67">
              <a:hlinkClick r:id="rId11" action="ppaction://hlinksldjump"/>
              <a:extLst>
                <a:ext uri="{FF2B5EF4-FFF2-40B4-BE49-F238E27FC236}">
                  <a16:creationId xmlns:a16="http://schemas.microsoft.com/office/drawing/2014/main" id="{3F1A01C6-90F0-4D74-B86F-0F2F506DEB4D}"/>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9" name="Group 68">
            <a:extLst>
              <a:ext uri="{FF2B5EF4-FFF2-40B4-BE49-F238E27FC236}">
                <a16:creationId xmlns:a16="http://schemas.microsoft.com/office/drawing/2014/main" id="{0B5A49C3-0553-4090-A562-028DB0310E89}"/>
              </a:ext>
            </a:extLst>
          </p:cNvPr>
          <p:cNvGrpSpPr/>
          <p:nvPr/>
        </p:nvGrpSpPr>
        <p:grpSpPr>
          <a:xfrm>
            <a:off x="407941" y="2710401"/>
            <a:ext cx="1110402" cy="786860"/>
            <a:chOff x="409305" y="337999"/>
            <a:chExt cx="1285800" cy="911152"/>
          </a:xfrm>
        </p:grpSpPr>
        <p:sp>
          <p:nvSpPr>
            <p:cNvPr id="71" name="Freeform: Shape 70">
              <a:extLst>
                <a:ext uri="{FF2B5EF4-FFF2-40B4-BE49-F238E27FC236}">
                  <a16:creationId xmlns:a16="http://schemas.microsoft.com/office/drawing/2014/main" id="{0FB67938-6444-4E6E-816C-982042102559}"/>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hlinkClick r:id="rId12" action="ppaction://hlinksldjump"/>
              <a:extLst>
                <a:ext uri="{FF2B5EF4-FFF2-40B4-BE49-F238E27FC236}">
                  <a16:creationId xmlns:a16="http://schemas.microsoft.com/office/drawing/2014/main" id="{D4CBF1E5-5083-46AD-91C7-95B36C7B23F6}"/>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3" name="Group 72">
            <a:extLst>
              <a:ext uri="{FF2B5EF4-FFF2-40B4-BE49-F238E27FC236}">
                <a16:creationId xmlns:a16="http://schemas.microsoft.com/office/drawing/2014/main" id="{CEEEF204-BDBF-4E5D-9FC8-8C6AD2D5A28A}"/>
              </a:ext>
            </a:extLst>
          </p:cNvPr>
          <p:cNvGrpSpPr/>
          <p:nvPr/>
        </p:nvGrpSpPr>
        <p:grpSpPr>
          <a:xfrm>
            <a:off x="407259" y="3896602"/>
            <a:ext cx="1110402" cy="786860"/>
            <a:chOff x="409305" y="337999"/>
            <a:chExt cx="1285800" cy="911152"/>
          </a:xfrm>
        </p:grpSpPr>
        <p:sp>
          <p:nvSpPr>
            <p:cNvPr id="74" name="Freeform: Shape 73">
              <a:extLst>
                <a:ext uri="{FF2B5EF4-FFF2-40B4-BE49-F238E27FC236}">
                  <a16:creationId xmlns:a16="http://schemas.microsoft.com/office/drawing/2014/main" id="{A3986469-4D32-4D62-9D41-49FBB11FE933}"/>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hlinkClick r:id="rId13" action="ppaction://hlinksldjump"/>
              <a:extLst>
                <a:ext uri="{FF2B5EF4-FFF2-40B4-BE49-F238E27FC236}">
                  <a16:creationId xmlns:a16="http://schemas.microsoft.com/office/drawing/2014/main" id="{C8444169-958A-43AC-A6F1-5EC29D4F6D77}"/>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6" name="Group 75">
            <a:extLst>
              <a:ext uri="{FF2B5EF4-FFF2-40B4-BE49-F238E27FC236}">
                <a16:creationId xmlns:a16="http://schemas.microsoft.com/office/drawing/2014/main" id="{2F89D2C6-8F8A-415E-AAFA-EC4556C46451}"/>
              </a:ext>
            </a:extLst>
          </p:cNvPr>
          <p:cNvGrpSpPr/>
          <p:nvPr/>
        </p:nvGrpSpPr>
        <p:grpSpPr>
          <a:xfrm>
            <a:off x="406577" y="5082803"/>
            <a:ext cx="1110402" cy="786860"/>
            <a:chOff x="409305" y="337999"/>
            <a:chExt cx="1285800" cy="911152"/>
          </a:xfrm>
        </p:grpSpPr>
        <p:sp>
          <p:nvSpPr>
            <p:cNvPr id="77" name="Freeform: Shape 76">
              <a:extLst>
                <a:ext uri="{FF2B5EF4-FFF2-40B4-BE49-F238E27FC236}">
                  <a16:creationId xmlns:a16="http://schemas.microsoft.com/office/drawing/2014/main" id="{C4B2C965-24F5-4667-B355-4F33A12E21C6}"/>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Shape 77">
              <a:hlinkClick r:id="rId14" action="ppaction://hlinksldjump"/>
              <a:extLst>
                <a:ext uri="{FF2B5EF4-FFF2-40B4-BE49-F238E27FC236}">
                  <a16:creationId xmlns:a16="http://schemas.microsoft.com/office/drawing/2014/main" id="{B5F007F1-596F-4B61-975F-F6B8CD9A4D87}"/>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79" name="Graphic 78" descr="Power">
            <a:hlinkClick r:id="rId15" action="ppaction://hlinksldjump"/>
            <a:extLst>
              <a:ext uri="{FF2B5EF4-FFF2-40B4-BE49-F238E27FC236}">
                <a16:creationId xmlns:a16="http://schemas.microsoft.com/office/drawing/2014/main" id="{BF8EA425-9CEB-415A-86DF-6F8213591DA5}"/>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 xmlns:asvg="http://schemas.microsoft.com/office/drawing/2016/SVG/main" r:embed="rId17"/>
              </a:ext>
            </a:extLst>
          </a:blip>
          <a:stretch>
            <a:fillRect/>
          </a:stretch>
        </p:blipFill>
        <p:spPr>
          <a:xfrm>
            <a:off x="119496" y="6452877"/>
            <a:ext cx="379518" cy="379518"/>
          </a:xfrm>
          <a:prstGeom prst="rect">
            <a:avLst/>
          </a:prstGeom>
        </p:spPr>
      </p:pic>
      <p:sp>
        <p:nvSpPr>
          <p:cNvPr id="47" name="TextBox 46">
            <a:extLst>
              <a:ext uri="{FF2B5EF4-FFF2-40B4-BE49-F238E27FC236}">
                <a16:creationId xmlns:a16="http://schemas.microsoft.com/office/drawing/2014/main" id="{A6ADD80B-111A-4FF7-BD5F-5D9B91A3C1A3}"/>
              </a:ext>
            </a:extLst>
          </p:cNvPr>
          <p:cNvSpPr txBox="1"/>
          <p:nvPr/>
        </p:nvSpPr>
        <p:spPr>
          <a:xfrm>
            <a:off x="2284080" y="536368"/>
            <a:ext cx="9088546" cy="646331"/>
          </a:xfrm>
          <a:prstGeom prst="rect">
            <a:avLst/>
          </a:prstGeom>
          <a:noFill/>
        </p:spPr>
        <p:txBody>
          <a:bodyPr wrap="square">
            <a:spAutoFit/>
          </a:bodyPr>
          <a:lstStyle/>
          <a:p>
            <a:pPr algn="ctr"/>
            <a:r>
              <a:rPr lang="en-US" sz="3600" spc="300" dirty="0" err="1">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Bài</a:t>
            </a:r>
            <a:r>
              <a:rPr lang="en-US" sz="3600" spc="300" dirty="0">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 2. </a:t>
            </a:r>
            <a:r>
              <a:rPr lang="en-US" sz="3600" spc="300" dirty="0" err="1">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Tìm</a:t>
            </a:r>
            <a:r>
              <a:rPr lang="en-US" sz="3600" spc="300" dirty="0">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 </a:t>
            </a:r>
            <a:r>
              <a:rPr lang="en-US" sz="3600" b="1" i="1" spc="300" dirty="0">
                <a:ln w="12700">
                  <a:solidFill>
                    <a:schemeClr val="tx1"/>
                  </a:solidFill>
                </a:ln>
                <a:solidFill>
                  <a:srgbClr val="5F5A64"/>
                </a:solidFill>
                <a:effectLst>
                  <a:outerShdw dist="63500" dir="2700000" algn="tl" rotWithShape="0">
                    <a:schemeClr val="bg1">
                      <a:lumMod val="65000"/>
                    </a:schemeClr>
                  </a:outerShdw>
                </a:effectLst>
                <a:latin typeface="Times New Roman" panose="02020603050405020304" pitchFamily="18" charset="0"/>
                <a:cs typeface="Times New Roman" panose="02020603050405020304" pitchFamily="18" charset="0"/>
              </a:rPr>
              <a:t>x</a:t>
            </a:r>
            <a:r>
              <a:rPr lang="en-US" sz="3600" spc="300" dirty="0">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a:t>
            </a:r>
          </a:p>
        </p:txBody>
      </p:sp>
      <p:sp>
        <p:nvSpPr>
          <p:cNvPr id="50" name="TextBox 49">
            <a:extLst>
              <a:ext uri="{FF2B5EF4-FFF2-40B4-BE49-F238E27FC236}">
                <a16:creationId xmlns:a16="http://schemas.microsoft.com/office/drawing/2014/main" id="{E1E1F300-4453-483B-9012-9C1F8341EFB1}"/>
              </a:ext>
            </a:extLst>
          </p:cNvPr>
          <p:cNvSpPr txBox="1"/>
          <p:nvPr/>
        </p:nvSpPr>
        <p:spPr>
          <a:xfrm>
            <a:off x="7121589" y="3033376"/>
            <a:ext cx="4112227" cy="523220"/>
          </a:xfrm>
          <a:prstGeom prst="rect">
            <a:avLst/>
          </a:prstGeom>
          <a:noFill/>
        </p:spPr>
        <p:txBody>
          <a:bodyPr wrap="square">
            <a:spAutoFit/>
          </a:bodyPr>
          <a:lstStyle/>
          <a:p>
            <a:r>
              <a:rPr lang="en-US" sz="2800" b="1" dirty="0">
                <a:solidFill>
                  <a:schemeClr val="accent6">
                    <a:lumMod val="75000"/>
                  </a:schemeClr>
                </a:solidFill>
                <a:latin typeface="Tahoma" panose="020B0604030504040204" pitchFamily="34" charset="0"/>
              </a:rPr>
              <a:t>b) </a:t>
            </a:r>
            <a:r>
              <a:rPr lang="en-US" sz="2800" b="1" i="1" dirty="0">
                <a:solidFill>
                  <a:schemeClr val="accent6">
                    <a:lumMod val="75000"/>
                  </a:schemeClr>
                </a:solidFill>
                <a:latin typeface="Times New Roman" panose="02020603050405020304" pitchFamily="18" charset="0"/>
                <a:cs typeface="Times New Roman" panose="02020603050405020304" pitchFamily="18" charset="0"/>
              </a:rPr>
              <a:t>x</a:t>
            </a:r>
            <a:r>
              <a:rPr lang="en-US" sz="2800" b="1" dirty="0">
                <a:solidFill>
                  <a:schemeClr val="accent6">
                    <a:lumMod val="75000"/>
                  </a:schemeClr>
                </a:solidFill>
                <a:latin typeface="Tahoma" panose="020B0604030504040204" pitchFamily="34" charset="0"/>
              </a:rPr>
              <a:t> – 209 = 435</a:t>
            </a:r>
          </a:p>
        </p:txBody>
      </p:sp>
      <p:sp>
        <p:nvSpPr>
          <p:cNvPr id="51" name="TextBox 50">
            <a:extLst>
              <a:ext uri="{FF2B5EF4-FFF2-40B4-BE49-F238E27FC236}">
                <a16:creationId xmlns:a16="http://schemas.microsoft.com/office/drawing/2014/main" id="{D3151CD2-29D3-43D5-8C52-BB257C9049B9}"/>
              </a:ext>
            </a:extLst>
          </p:cNvPr>
          <p:cNvSpPr txBox="1"/>
          <p:nvPr/>
        </p:nvSpPr>
        <p:spPr>
          <a:xfrm>
            <a:off x="4182093" y="3534899"/>
            <a:ext cx="4112227" cy="523220"/>
          </a:xfrm>
          <a:prstGeom prst="rect">
            <a:avLst/>
          </a:prstGeom>
          <a:noFill/>
        </p:spPr>
        <p:txBody>
          <a:bodyPr wrap="square">
            <a:spAutoFit/>
          </a:bodyPr>
          <a:lstStyle/>
          <a:p>
            <a:r>
              <a:rPr lang="en-US" sz="2800" b="1" i="1" dirty="0">
                <a:solidFill>
                  <a:srgbClr val="002060"/>
                </a:solidFill>
                <a:latin typeface="Times New Roman" panose="02020603050405020304" pitchFamily="18" charset="0"/>
                <a:cs typeface="Times New Roman" panose="02020603050405020304" pitchFamily="18" charset="0"/>
              </a:rPr>
              <a:t>x </a:t>
            </a:r>
            <a:r>
              <a:rPr lang="en-US" sz="2800" b="1" dirty="0">
                <a:solidFill>
                  <a:srgbClr val="002060"/>
                </a:solidFill>
                <a:latin typeface="Tahoma" panose="020B0604030504040204" pitchFamily="34" charset="0"/>
              </a:rPr>
              <a:t>= 480 - 126</a:t>
            </a:r>
          </a:p>
        </p:txBody>
      </p:sp>
      <p:sp>
        <p:nvSpPr>
          <p:cNvPr id="52" name="TextBox 51">
            <a:extLst>
              <a:ext uri="{FF2B5EF4-FFF2-40B4-BE49-F238E27FC236}">
                <a16:creationId xmlns:a16="http://schemas.microsoft.com/office/drawing/2014/main" id="{F49D3263-2529-44C8-8B91-206735626AF2}"/>
              </a:ext>
            </a:extLst>
          </p:cNvPr>
          <p:cNvSpPr txBox="1"/>
          <p:nvPr/>
        </p:nvSpPr>
        <p:spPr>
          <a:xfrm>
            <a:off x="4175735" y="4029609"/>
            <a:ext cx="4112227" cy="523220"/>
          </a:xfrm>
          <a:prstGeom prst="rect">
            <a:avLst/>
          </a:prstGeom>
          <a:noFill/>
        </p:spPr>
        <p:txBody>
          <a:bodyPr wrap="square">
            <a:spAutoFit/>
          </a:bodyPr>
          <a:lstStyle/>
          <a:p>
            <a:r>
              <a:rPr lang="en-US" sz="2800" b="1" i="1" dirty="0">
                <a:solidFill>
                  <a:srgbClr val="002060"/>
                </a:solidFill>
                <a:latin typeface="Times New Roman" panose="02020603050405020304" pitchFamily="18" charset="0"/>
                <a:cs typeface="Times New Roman" panose="02020603050405020304" pitchFamily="18" charset="0"/>
              </a:rPr>
              <a:t>x </a:t>
            </a:r>
            <a:r>
              <a:rPr lang="en-US" sz="2800" b="1" dirty="0">
                <a:solidFill>
                  <a:srgbClr val="002060"/>
                </a:solidFill>
                <a:latin typeface="Tahoma" panose="020B0604030504040204" pitchFamily="34" charset="0"/>
              </a:rPr>
              <a:t>=  354</a:t>
            </a:r>
          </a:p>
        </p:txBody>
      </p:sp>
      <p:sp>
        <p:nvSpPr>
          <p:cNvPr id="59" name="TextBox 58">
            <a:extLst>
              <a:ext uri="{FF2B5EF4-FFF2-40B4-BE49-F238E27FC236}">
                <a16:creationId xmlns:a16="http://schemas.microsoft.com/office/drawing/2014/main" id="{BFFC6CEF-0FDA-4667-9A00-09523D361FE3}"/>
              </a:ext>
            </a:extLst>
          </p:cNvPr>
          <p:cNvSpPr txBox="1"/>
          <p:nvPr/>
        </p:nvSpPr>
        <p:spPr>
          <a:xfrm>
            <a:off x="8740979" y="3472942"/>
            <a:ext cx="4112227" cy="523220"/>
          </a:xfrm>
          <a:prstGeom prst="rect">
            <a:avLst/>
          </a:prstGeom>
          <a:noFill/>
        </p:spPr>
        <p:txBody>
          <a:bodyPr wrap="square">
            <a:spAutoFit/>
          </a:bodyPr>
          <a:lstStyle/>
          <a:p>
            <a:r>
              <a:rPr lang="en-US" sz="2800" b="1" i="1" dirty="0">
                <a:solidFill>
                  <a:schemeClr val="accent6">
                    <a:lumMod val="75000"/>
                  </a:schemeClr>
                </a:solidFill>
                <a:latin typeface="Times New Roman" panose="02020603050405020304" pitchFamily="18" charset="0"/>
                <a:cs typeface="Times New Roman" panose="02020603050405020304" pitchFamily="18" charset="0"/>
              </a:rPr>
              <a:t>x </a:t>
            </a:r>
            <a:r>
              <a:rPr lang="en-US" sz="2800" b="1" dirty="0">
                <a:solidFill>
                  <a:schemeClr val="accent6">
                    <a:lumMod val="75000"/>
                  </a:schemeClr>
                </a:solidFill>
                <a:latin typeface="Tahoma" panose="020B0604030504040204" pitchFamily="34" charset="0"/>
              </a:rPr>
              <a:t>= 435 + 209</a:t>
            </a:r>
          </a:p>
        </p:txBody>
      </p:sp>
      <p:sp>
        <p:nvSpPr>
          <p:cNvPr id="60" name="TextBox 59">
            <a:extLst>
              <a:ext uri="{FF2B5EF4-FFF2-40B4-BE49-F238E27FC236}">
                <a16:creationId xmlns:a16="http://schemas.microsoft.com/office/drawing/2014/main" id="{05C26DDD-7945-449A-9F43-E9520384F731}"/>
              </a:ext>
            </a:extLst>
          </p:cNvPr>
          <p:cNvSpPr txBox="1"/>
          <p:nvPr/>
        </p:nvSpPr>
        <p:spPr>
          <a:xfrm>
            <a:off x="8734621" y="3967652"/>
            <a:ext cx="4112227" cy="523220"/>
          </a:xfrm>
          <a:prstGeom prst="rect">
            <a:avLst/>
          </a:prstGeom>
          <a:noFill/>
        </p:spPr>
        <p:txBody>
          <a:bodyPr wrap="square">
            <a:spAutoFit/>
          </a:bodyPr>
          <a:lstStyle/>
          <a:p>
            <a:r>
              <a:rPr lang="en-US" sz="2800" b="1" i="1" dirty="0">
                <a:solidFill>
                  <a:schemeClr val="accent6">
                    <a:lumMod val="75000"/>
                  </a:schemeClr>
                </a:solidFill>
                <a:latin typeface="Times New Roman" panose="02020603050405020304" pitchFamily="18" charset="0"/>
                <a:cs typeface="Times New Roman" panose="02020603050405020304" pitchFamily="18" charset="0"/>
              </a:rPr>
              <a:t>x </a:t>
            </a:r>
            <a:r>
              <a:rPr lang="en-US" sz="2800" b="1" dirty="0">
                <a:solidFill>
                  <a:schemeClr val="accent6">
                    <a:lumMod val="75000"/>
                  </a:schemeClr>
                </a:solidFill>
                <a:latin typeface="Tahoma" panose="020B0604030504040204" pitchFamily="34" charset="0"/>
              </a:rPr>
              <a:t>= 644</a:t>
            </a:r>
          </a:p>
        </p:txBody>
      </p:sp>
      <p:sp>
        <p:nvSpPr>
          <p:cNvPr id="54" name="TextBox 53">
            <a:extLst>
              <a:ext uri="{FF2B5EF4-FFF2-40B4-BE49-F238E27FC236}">
                <a16:creationId xmlns:a16="http://schemas.microsoft.com/office/drawing/2014/main" id="{D3F636BB-C9EE-488D-B766-19B63AE29F0C}"/>
              </a:ext>
            </a:extLst>
          </p:cNvPr>
          <p:cNvSpPr txBox="1"/>
          <p:nvPr/>
        </p:nvSpPr>
        <p:spPr>
          <a:xfrm>
            <a:off x="3097019" y="6466505"/>
            <a:ext cx="933461" cy="369332"/>
          </a:xfrm>
          <a:prstGeom prst="rect">
            <a:avLst/>
          </a:prstGeom>
          <a:noFill/>
        </p:spPr>
        <p:txBody>
          <a:bodyPr wrap="none" rtlCol="0">
            <a:spAutoFit/>
            <a:scene3d>
              <a:camera prst="perspectiveFront"/>
              <a:lightRig rig="threePt" dir="t"/>
            </a:scene3d>
          </a:bodyPr>
          <a:lstStyle/>
          <a:p>
            <a:r>
              <a:rPr lang="en-US" b="1" spc="50" dirty="0">
                <a:ln w="0"/>
                <a:solidFill>
                  <a:schemeClr val="bg1"/>
                </a:solidFill>
                <a:effectLst>
                  <a:innerShdw blurRad="63500" dist="50800" dir="13500000">
                    <a:srgbClr val="000000">
                      <a:alpha val="50000"/>
                    </a:srgbClr>
                  </a:innerShdw>
                </a:effectLst>
                <a:latin typeface="UVN Bach Dang Nang" panose="02070803090706020303" pitchFamily="18" charset="0"/>
              </a:rPr>
              <a:t>KTUTS</a:t>
            </a:r>
          </a:p>
        </p:txBody>
      </p:sp>
      <p:grpSp>
        <p:nvGrpSpPr>
          <p:cNvPr id="55" name="Google Shape;6346;p75">
            <a:extLst>
              <a:ext uri="{FF2B5EF4-FFF2-40B4-BE49-F238E27FC236}">
                <a16:creationId xmlns:a16="http://schemas.microsoft.com/office/drawing/2014/main" id="{A479306F-FF2E-AE4B-9CD0-2032D7B3C335}"/>
              </a:ext>
            </a:extLst>
          </p:cNvPr>
          <p:cNvGrpSpPr/>
          <p:nvPr/>
        </p:nvGrpSpPr>
        <p:grpSpPr>
          <a:xfrm>
            <a:off x="3211534" y="1334860"/>
            <a:ext cx="1428984" cy="1738757"/>
            <a:chOff x="238125" y="1617275"/>
            <a:chExt cx="1090750" cy="1327200"/>
          </a:xfrm>
          <a:solidFill>
            <a:srgbClr val="AA9F9C"/>
          </a:solidFill>
        </p:grpSpPr>
        <p:sp>
          <p:nvSpPr>
            <p:cNvPr id="56" name="Google Shape;6347;p75">
              <a:extLst>
                <a:ext uri="{FF2B5EF4-FFF2-40B4-BE49-F238E27FC236}">
                  <a16:creationId xmlns:a16="http://schemas.microsoft.com/office/drawing/2014/main" id="{D3878B2C-B9D5-E748-A919-EA3ADC4532D3}"/>
                </a:ext>
              </a:extLst>
            </p:cNvPr>
            <p:cNvSpPr/>
            <p:nvPr/>
          </p:nvSpPr>
          <p:spPr>
            <a:xfrm>
              <a:off x="413250" y="1792400"/>
              <a:ext cx="740375" cy="740375"/>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a:solidFill>
                    <a:schemeClr val="bg1"/>
                  </a:solidFill>
                  <a:latin typeface="UTM Brewers KT" panose="02040603050506020204" pitchFamily="18" charset="0"/>
                </a:rPr>
                <a:t>a</a:t>
              </a:r>
              <a:endParaRPr sz="3600" dirty="0">
                <a:solidFill>
                  <a:schemeClr val="bg1"/>
                </a:solidFill>
                <a:latin typeface="UTM Brewers KT" panose="02040603050506020204" pitchFamily="18" charset="0"/>
              </a:endParaRPr>
            </a:p>
          </p:txBody>
        </p:sp>
        <p:sp>
          <p:nvSpPr>
            <p:cNvPr id="58" name="Google Shape;6348;p75">
              <a:extLst>
                <a:ext uri="{FF2B5EF4-FFF2-40B4-BE49-F238E27FC236}">
                  <a16:creationId xmlns:a16="http://schemas.microsoft.com/office/drawing/2014/main" id="{DAFA61DB-5017-294E-9D9A-492A620EB9BB}"/>
                </a:ext>
              </a:extLst>
            </p:cNvPr>
            <p:cNvSpPr/>
            <p:nvPr/>
          </p:nvSpPr>
          <p:spPr>
            <a:xfrm>
              <a:off x="238125" y="1617275"/>
              <a:ext cx="1090750" cy="1273950"/>
            </a:xfrm>
            <a:custGeom>
              <a:avLst/>
              <a:gdLst/>
              <a:ahLst/>
              <a:cxnLst/>
              <a:rect l="l" t="t" r="r" b="b"/>
              <a:pathLst>
                <a:path w="43630" h="50958" extrusionOk="0">
                  <a:moveTo>
                    <a:pt x="21815" y="0"/>
                  </a:moveTo>
                  <a:cubicBezTo>
                    <a:pt x="9785" y="0"/>
                    <a:pt x="0" y="9788"/>
                    <a:pt x="0" y="21814"/>
                  </a:cubicBezTo>
                  <a:cubicBezTo>
                    <a:pt x="11" y="22289"/>
                    <a:pt x="401" y="22672"/>
                    <a:pt x="879" y="22672"/>
                  </a:cubicBezTo>
                  <a:cubicBezTo>
                    <a:pt x="1354" y="22672"/>
                    <a:pt x="1744" y="22289"/>
                    <a:pt x="1755" y="21814"/>
                  </a:cubicBezTo>
                  <a:cubicBezTo>
                    <a:pt x="1755" y="10757"/>
                    <a:pt x="10753" y="1755"/>
                    <a:pt x="21811" y="1755"/>
                  </a:cubicBezTo>
                  <a:cubicBezTo>
                    <a:pt x="32869" y="1755"/>
                    <a:pt x="41870" y="10753"/>
                    <a:pt x="41870" y="21814"/>
                  </a:cubicBezTo>
                  <a:cubicBezTo>
                    <a:pt x="41870" y="32872"/>
                    <a:pt x="32872" y="41870"/>
                    <a:pt x="21815" y="41870"/>
                  </a:cubicBezTo>
                  <a:cubicBezTo>
                    <a:pt x="21329" y="41870"/>
                    <a:pt x="20935" y="42263"/>
                    <a:pt x="20935" y="42750"/>
                  </a:cubicBezTo>
                  <a:lnTo>
                    <a:pt x="20935" y="50957"/>
                  </a:lnTo>
                  <a:lnTo>
                    <a:pt x="22694" y="50942"/>
                  </a:lnTo>
                  <a:lnTo>
                    <a:pt x="22694" y="43610"/>
                  </a:lnTo>
                  <a:cubicBezTo>
                    <a:pt x="34316" y="43147"/>
                    <a:pt x="43629" y="33547"/>
                    <a:pt x="43626" y="21814"/>
                  </a:cubicBezTo>
                  <a:cubicBezTo>
                    <a:pt x="43626" y="9785"/>
                    <a:pt x="33841" y="0"/>
                    <a:pt x="218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82" name="Google Shape;6349;p75">
              <a:extLst>
                <a:ext uri="{FF2B5EF4-FFF2-40B4-BE49-F238E27FC236}">
                  <a16:creationId xmlns:a16="http://schemas.microsoft.com/office/drawing/2014/main" id="{47A5DBB4-EF7D-BA41-81B2-15BCDA53888A}"/>
                </a:ext>
              </a:extLst>
            </p:cNvPr>
            <p:cNvSpPr/>
            <p:nvPr/>
          </p:nvSpPr>
          <p:spPr>
            <a:xfrm>
              <a:off x="633750" y="2771175"/>
              <a:ext cx="300950" cy="173300"/>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8" y="427"/>
                  </a:cubicBezTo>
                  <a:cubicBezTo>
                    <a:pt x="1" y="783"/>
                    <a:pt x="27" y="1306"/>
                    <a:pt x="353" y="1636"/>
                  </a:cubicBezTo>
                  <a:lnTo>
                    <a:pt x="5389" y="6675"/>
                  </a:lnTo>
                  <a:cubicBezTo>
                    <a:pt x="5561" y="6846"/>
                    <a:pt x="5786" y="6931"/>
                    <a:pt x="6010" y="6931"/>
                  </a:cubicBezTo>
                  <a:cubicBezTo>
                    <a:pt x="6235" y="6931"/>
                    <a:pt x="6459" y="6846"/>
                    <a:pt x="6632" y="6675"/>
                  </a:cubicBezTo>
                  <a:lnTo>
                    <a:pt x="11667" y="1636"/>
                  </a:lnTo>
                  <a:cubicBezTo>
                    <a:pt x="12019" y="1250"/>
                    <a:pt x="12038" y="668"/>
                    <a:pt x="11711" y="260"/>
                  </a:cubicBezTo>
                  <a:cubicBezTo>
                    <a:pt x="11539" y="87"/>
                    <a:pt x="11313" y="1"/>
                    <a:pt x="1108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grpSp>
      <p:grpSp>
        <p:nvGrpSpPr>
          <p:cNvPr id="83" name="Google Shape;6334;p75">
            <a:extLst>
              <a:ext uri="{FF2B5EF4-FFF2-40B4-BE49-F238E27FC236}">
                <a16:creationId xmlns:a16="http://schemas.microsoft.com/office/drawing/2014/main" id="{3D5475A5-3500-F641-BCE1-5AB0AB6B349F}"/>
              </a:ext>
            </a:extLst>
          </p:cNvPr>
          <p:cNvGrpSpPr/>
          <p:nvPr/>
        </p:nvGrpSpPr>
        <p:grpSpPr>
          <a:xfrm>
            <a:off x="7968735" y="1309368"/>
            <a:ext cx="1428853" cy="1738757"/>
            <a:chOff x="3379425" y="1617275"/>
            <a:chExt cx="1090650" cy="1327200"/>
          </a:xfrm>
          <a:solidFill>
            <a:srgbClr val="B8827A"/>
          </a:solidFill>
        </p:grpSpPr>
        <p:sp>
          <p:nvSpPr>
            <p:cNvPr id="84" name="Google Shape;6335;p75">
              <a:extLst>
                <a:ext uri="{FF2B5EF4-FFF2-40B4-BE49-F238E27FC236}">
                  <a16:creationId xmlns:a16="http://schemas.microsoft.com/office/drawing/2014/main" id="{C4BC21EF-BE78-5241-8AD3-E27C8BF613F4}"/>
                </a:ext>
              </a:extLst>
            </p:cNvPr>
            <p:cNvSpPr/>
            <p:nvPr/>
          </p:nvSpPr>
          <p:spPr>
            <a:xfrm>
              <a:off x="3554475" y="1792400"/>
              <a:ext cx="740475" cy="740375"/>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a:solidFill>
                    <a:schemeClr val="bg1"/>
                  </a:solidFill>
                  <a:latin typeface="UTM Brewers KT" panose="02040603050506020204" pitchFamily="18" charset="0"/>
                </a:rPr>
                <a:t>b</a:t>
              </a:r>
              <a:endParaRPr sz="3600" dirty="0">
                <a:solidFill>
                  <a:schemeClr val="bg1"/>
                </a:solidFill>
                <a:latin typeface="UTM Brewers KT" panose="02040603050506020204" pitchFamily="18" charset="0"/>
              </a:endParaRPr>
            </a:p>
          </p:txBody>
        </p:sp>
        <p:sp>
          <p:nvSpPr>
            <p:cNvPr id="85" name="Google Shape;6336;p75">
              <a:extLst>
                <a:ext uri="{FF2B5EF4-FFF2-40B4-BE49-F238E27FC236}">
                  <a16:creationId xmlns:a16="http://schemas.microsoft.com/office/drawing/2014/main" id="{48D015FE-FBD3-7845-8F3D-1AF6DDA1F4D9}"/>
                </a:ext>
              </a:extLst>
            </p:cNvPr>
            <p:cNvSpPr/>
            <p:nvPr/>
          </p:nvSpPr>
          <p:spPr>
            <a:xfrm>
              <a:off x="3379425" y="1617275"/>
              <a:ext cx="1090650" cy="127395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5" y="42750"/>
                  </a:cubicBezTo>
                  <a:lnTo>
                    <a:pt x="20935" y="50957"/>
                  </a:lnTo>
                  <a:lnTo>
                    <a:pt x="22691" y="50942"/>
                  </a:lnTo>
                  <a:lnTo>
                    <a:pt x="22691" y="43610"/>
                  </a:lnTo>
                  <a:cubicBezTo>
                    <a:pt x="34312" y="43147"/>
                    <a:pt x="43626" y="33547"/>
                    <a:pt x="43626" y="21814"/>
                  </a:cubicBezTo>
                  <a:cubicBezTo>
                    <a:pt x="43626" y="9785"/>
                    <a:pt x="33841" y="0"/>
                    <a:pt x="2181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86" name="Google Shape;6337;p75">
              <a:extLst>
                <a:ext uri="{FF2B5EF4-FFF2-40B4-BE49-F238E27FC236}">
                  <a16:creationId xmlns:a16="http://schemas.microsoft.com/office/drawing/2014/main" id="{77723B91-F4CC-B64F-8894-4DF6E561B71C}"/>
                </a:ext>
              </a:extLst>
            </p:cNvPr>
            <p:cNvSpPr/>
            <p:nvPr/>
          </p:nvSpPr>
          <p:spPr>
            <a:xfrm>
              <a:off x="3775050" y="2771175"/>
              <a:ext cx="300875" cy="173300"/>
            </a:xfrm>
            <a:custGeom>
              <a:avLst/>
              <a:gdLst/>
              <a:ahLst/>
              <a:cxnLst/>
              <a:rect l="l" t="t" r="r" b="b"/>
              <a:pathLst>
                <a:path w="12035" h="6932" extrusionOk="0">
                  <a:moveTo>
                    <a:pt x="11087" y="1"/>
                  </a:moveTo>
                  <a:cubicBezTo>
                    <a:pt x="10861" y="1"/>
                    <a:pt x="10636" y="87"/>
                    <a:pt x="10465" y="260"/>
                  </a:cubicBezTo>
                  <a:lnTo>
                    <a:pt x="6866" y="3859"/>
                  </a:lnTo>
                  <a:lnTo>
                    <a:pt x="5979" y="4742"/>
                  </a:lnTo>
                  <a:lnTo>
                    <a:pt x="5110" y="3874"/>
                  </a:lnTo>
                  <a:lnTo>
                    <a:pt x="1496" y="260"/>
                  </a:lnTo>
                  <a:cubicBezTo>
                    <a:pt x="1342" y="153"/>
                    <a:pt x="1166" y="102"/>
                    <a:pt x="990" y="102"/>
                  </a:cubicBezTo>
                  <a:cubicBezTo>
                    <a:pt x="731" y="102"/>
                    <a:pt x="475" y="214"/>
                    <a:pt x="298" y="427"/>
                  </a:cubicBezTo>
                  <a:cubicBezTo>
                    <a:pt x="1" y="783"/>
                    <a:pt x="23" y="1306"/>
                    <a:pt x="350" y="1636"/>
                  </a:cubicBezTo>
                  <a:lnTo>
                    <a:pt x="5389" y="6675"/>
                  </a:lnTo>
                  <a:cubicBezTo>
                    <a:pt x="5559" y="6846"/>
                    <a:pt x="5784" y="6931"/>
                    <a:pt x="6009" y="6931"/>
                  </a:cubicBezTo>
                  <a:cubicBezTo>
                    <a:pt x="6234" y="6931"/>
                    <a:pt x="6459" y="6846"/>
                    <a:pt x="6632" y="6675"/>
                  </a:cubicBezTo>
                  <a:lnTo>
                    <a:pt x="11667" y="1636"/>
                  </a:lnTo>
                  <a:cubicBezTo>
                    <a:pt x="12016" y="1250"/>
                    <a:pt x="12034" y="668"/>
                    <a:pt x="11712" y="260"/>
                  </a:cubicBezTo>
                  <a:cubicBezTo>
                    <a:pt x="11539" y="87"/>
                    <a:pt x="11313" y="1"/>
                    <a:pt x="110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grpSp>
      <p:pic>
        <p:nvPicPr>
          <p:cNvPr id="87" name="Picture 86">
            <a:extLst>
              <a:ext uri="{FF2B5EF4-FFF2-40B4-BE49-F238E27FC236}">
                <a16:creationId xmlns:a16="http://schemas.microsoft.com/office/drawing/2014/main" id="{91828F3A-4D2D-1A4C-A5AE-F795FE01D511}"/>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20743202">
            <a:off x="9630635" y="66421"/>
            <a:ext cx="2627336" cy="2627336"/>
          </a:xfrm>
          <a:prstGeom prst="rect">
            <a:avLst/>
          </a:prstGeom>
        </p:spPr>
      </p:pic>
      <p:pic>
        <p:nvPicPr>
          <p:cNvPr id="91" name="Picture 90">
            <a:extLst>
              <a:ext uri="{FF2B5EF4-FFF2-40B4-BE49-F238E27FC236}">
                <a16:creationId xmlns:a16="http://schemas.microsoft.com/office/drawing/2014/main" id="{83EEC07D-B5E8-5B4B-B76E-5BFF443691C4}"/>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114761" y="4102630"/>
            <a:ext cx="2043560" cy="2043560"/>
          </a:xfrm>
          <a:prstGeom prst="rect">
            <a:avLst/>
          </a:prstGeom>
        </p:spPr>
      </p:pic>
    </p:spTree>
    <p:extLst>
      <p:ext uri="{BB962C8B-B14F-4D97-AF65-F5344CB8AC3E}">
        <p14:creationId xmlns:p14="http://schemas.microsoft.com/office/powerpoint/2010/main" val="29707399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1" presetClass="entr" presetSubtype="0" fill="hold" grpId="0" nodeType="afterEffect">
                                  <p:stCondLst>
                                    <p:cond delay="0"/>
                                  </p:stCondLst>
                                  <p:iterate type="lt">
                                    <p:tmAbs val="100"/>
                                  </p:iterate>
                                  <p:childTnLst>
                                    <p:set>
                                      <p:cBhvr>
                                        <p:cTn id="12" dur="1" fill="hold">
                                          <p:stCondLst>
                                            <p:cond delay="0"/>
                                          </p:stCondLst>
                                        </p:cTn>
                                        <p:tgtEl>
                                          <p:spTgt spid="47"/>
                                        </p:tgtEl>
                                        <p:attrNameLst>
                                          <p:attrName>style.visibility</p:attrName>
                                        </p:attrNameLst>
                                      </p:cBhvr>
                                      <p:to>
                                        <p:strVal val="visible"/>
                                      </p:to>
                                    </p:set>
                                  </p:childTnLst>
                                </p:cTn>
                              </p:par>
                            </p:childTnLst>
                          </p:cTn>
                        </p:par>
                        <p:par>
                          <p:cTn id="13" fill="hold">
                            <p:stCondLst>
                              <p:cond delay="3151"/>
                            </p:stCondLst>
                            <p:childTnLst>
                              <p:par>
                                <p:cTn id="14" presetID="47" presetClass="entr" presetSubtype="0" fill="hold" nodeType="after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750"/>
                                        <p:tgtEl>
                                          <p:spTgt spid="55"/>
                                        </p:tgtEl>
                                      </p:cBhvr>
                                    </p:animEffect>
                                    <p:anim calcmode="lin" valueType="num">
                                      <p:cBhvr>
                                        <p:cTn id="17" dur="750" fill="hold"/>
                                        <p:tgtEl>
                                          <p:spTgt spid="55"/>
                                        </p:tgtEl>
                                        <p:attrNameLst>
                                          <p:attrName>ppt_x</p:attrName>
                                        </p:attrNameLst>
                                      </p:cBhvr>
                                      <p:tavLst>
                                        <p:tav tm="0">
                                          <p:val>
                                            <p:strVal val="#ppt_x"/>
                                          </p:val>
                                        </p:tav>
                                        <p:tav tm="100000">
                                          <p:val>
                                            <p:strVal val="#ppt_x"/>
                                          </p:val>
                                        </p:tav>
                                      </p:tavLst>
                                    </p:anim>
                                    <p:anim calcmode="lin" valueType="num">
                                      <p:cBhvr>
                                        <p:cTn id="18" dur="750" fill="hold"/>
                                        <p:tgtEl>
                                          <p:spTgt spid="55"/>
                                        </p:tgtEl>
                                        <p:attrNameLst>
                                          <p:attrName>ppt_y</p:attrName>
                                        </p:attrNameLst>
                                      </p:cBhvr>
                                      <p:tavLst>
                                        <p:tav tm="0">
                                          <p:val>
                                            <p:strVal val="#ppt_y-.1"/>
                                          </p:val>
                                        </p:tav>
                                        <p:tav tm="100000">
                                          <p:val>
                                            <p:strVal val="#ppt_y"/>
                                          </p:val>
                                        </p:tav>
                                      </p:tavLst>
                                    </p:anim>
                                  </p:childTnLst>
                                </p:cTn>
                              </p:par>
                            </p:childTnLst>
                          </p:cTn>
                        </p:par>
                        <p:par>
                          <p:cTn id="19" fill="hold">
                            <p:stCondLst>
                              <p:cond delay="3901"/>
                            </p:stCondLst>
                            <p:childTnLst>
                              <p:par>
                                <p:cTn id="20" presetID="47" presetClass="entr" presetSubtype="0" fill="hold" nodeType="after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fade">
                                      <p:cBhvr>
                                        <p:cTn id="22" dur="750"/>
                                        <p:tgtEl>
                                          <p:spTgt spid="83"/>
                                        </p:tgtEl>
                                      </p:cBhvr>
                                    </p:animEffect>
                                    <p:anim calcmode="lin" valueType="num">
                                      <p:cBhvr>
                                        <p:cTn id="23" dur="750" fill="hold"/>
                                        <p:tgtEl>
                                          <p:spTgt spid="83"/>
                                        </p:tgtEl>
                                        <p:attrNameLst>
                                          <p:attrName>ppt_x</p:attrName>
                                        </p:attrNameLst>
                                      </p:cBhvr>
                                      <p:tavLst>
                                        <p:tav tm="0">
                                          <p:val>
                                            <p:strVal val="#ppt_x"/>
                                          </p:val>
                                        </p:tav>
                                        <p:tav tm="100000">
                                          <p:val>
                                            <p:strVal val="#ppt_x"/>
                                          </p:val>
                                        </p:tav>
                                      </p:tavLst>
                                    </p:anim>
                                    <p:anim calcmode="lin" valueType="num">
                                      <p:cBhvr>
                                        <p:cTn id="24" dur="750" fill="hold"/>
                                        <p:tgtEl>
                                          <p:spTgt spid="83"/>
                                        </p:tgtEl>
                                        <p:attrNameLst>
                                          <p:attrName>ppt_y</p:attrName>
                                        </p:attrNameLst>
                                      </p:cBhvr>
                                      <p:tavLst>
                                        <p:tav tm="0">
                                          <p:val>
                                            <p:strVal val="#ppt_y-.1"/>
                                          </p:val>
                                        </p:tav>
                                        <p:tav tm="100000">
                                          <p:val>
                                            <p:strVal val="#ppt_y"/>
                                          </p:val>
                                        </p:tav>
                                      </p:tavLst>
                                    </p:anim>
                                  </p:childTnLst>
                                </p:cTn>
                              </p:par>
                              <p:par>
                                <p:cTn id="25" presetID="10" presetClass="entr" presetSubtype="0" fill="hold" nodeType="with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fade">
                                      <p:cBhvr>
                                        <p:cTn id="27" dur="500"/>
                                        <p:tgtEl>
                                          <p:spTgt spid="91"/>
                                        </p:tgtEl>
                                      </p:cBhvr>
                                    </p:animEffect>
                                  </p:childTnLst>
                                </p:cTn>
                              </p:par>
                            </p:childTnLst>
                          </p:cTn>
                        </p:par>
                        <p:par>
                          <p:cTn id="28" fill="hold">
                            <p:stCondLst>
                              <p:cond delay="4651"/>
                            </p:stCondLst>
                            <p:childTnLst>
                              <p:par>
                                <p:cTn id="29" presetID="22" presetClass="entr" presetSubtype="1"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up)">
                                      <p:cBhvr>
                                        <p:cTn id="31" dur="500"/>
                                        <p:tgtEl>
                                          <p:spTgt spid="46"/>
                                        </p:tgtEl>
                                      </p:cBhvr>
                                    </p:animEffect>
                                  </p:childTnLst>
                                </p:cTn>
                              </p:par>
                            </p:childTnLst>
                          </p:cTn>
                        </p:par>
                        <p:par>
                          <p:cTn id="32" fill="hold">
                            <p:stCondLst>
                              <p:cond delay="5151"/>
                            </p:stCondLst>
                            <p:childTnLst>
                              <p:par>
                                <p:cTn id="33" presetID="22" presetClass="entr" presetSubtype="1" fill="hold" grpId="0"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wipe(up)">
                                      <p:cBhvr>
                                        <p:cTn id="35" dur="500"/>
                                        <p:tgtEl>
                                          <p:spTgt spid="5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up)">
                                      <p:cBhvr>
                                        <p:cTn id="40" dur="500"/>
                                        <p:tgtEl>
                                          <p:spTgt spid="51"/>
                                        </p:tgtEl>
                                      </p:cBhvr>
                                    </p:animEffect>
                                  </p:childTnLst>
                                </p:cTn>
                              </p:par>
                            </p:childTnLst>
                          </p:cTn>
                        </p:par>
                        <p:par>
                          <p:cTn id="41" fill="hold">
                            <p:stCondLst>
                              <p:cond delay="500"/>
                            </p:stCondLst>
                            <p:childTnLst>
                              <p:par>
                                <p:cTn id="42" presetID="22" presetClass="entr" presetSubtype="1"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wipe(up)">
                                      <p:cBhvr>
                                        <p:cTn id="44" dur="500"/>
                                        <p:tgtEl>
                                          <p:spTgt spid="5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wipe(up)">
                                      <p:cBhvr>
                                        <p:cTn id="49" dur="500"/>
                                        <p:tgtEl>
                                          <p:spTgt spid="59"/>
                                        </p:tgtEl>
                                      </p:cBhvr>
                                    </p:animEffect>
                                  </p:childTnLst>
                                </p:cTn>
                              </p:par>
                            </p:childTnLst>
                          </p:cTn>
                        </p:par>
                        <p:par>
                          <p:cTn id="50" fill="hold">
                            <p:stCondLst>
                              <p:cond delay="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50" grpId="0"/>
      <p:bldP spid="51" grpId="0"/>
      <p:bldP spid="52"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6E0D7"/>
        </a:solidFill>
        <a:effectLst/>
      </p:bgPr>
    </p:bg>
    <p:spTree>
      <p:nvGrpSpPr>
        <p:cNvPr id="1" name=""/>
        <p:cNvGrpSpPr/>
        <p:nvPr/>
      </p:nvGrpSpPr>
      <p:grpSpPr>
        <a:xfrm>
          <a:off x="0" y="0"/>
          <a:ext cx="0" cy="0"/>
          <a:chOff x="0" y="0"/>
          <a:chExt cx="0" cy="0"/>
        </a:xfrm>
      </p:grpSpPr>
      <p:sp>
        <p:nvSpPr>
          <p:cNvPr id="21" name="Freeform: Shape 20" hidden="1">
            <a:extLst>
              <a:ext uri="{FF2B5EF4-FFF2-40B4-BE49-F238E27FC236}">
                <a16:creationId xmlns:a16="http://schemas.microsoft.com/office/drawing/2014/main" id="{DA025E05-EA74-410E-8903-E7B2EC940FF2}"/>
              </a:ext>
            </a:extLst>
          </p:cNvPr>
          <p:cNvSpPr/>
          <p:nvPr/>
        </p:nvSpPr>
        <p:spPr>
          <a:xfrm>
            <a:off x="4919731" y="5147489"/>
            <a:ext cx="7272270" cy="1433615"/>
          </a:xfrm>
          <a:custGeom>
            <a:avLst/>
            <a:gdLst>
              <a:gd name="connsiteX0" fmla="*/ 0 w 7508383"/>
              <a:gd name="connsiteY0" fmla="*/ 1433615 h 1433615"/>
              <a:gd name="connsiteX1" fmla="*/ 2498501 w 7508383"/>
              <a:gd name="connsiteY1" fmla="*/ 622246 h 1433615"/>
              <a:gd name="connsiteX2" fmla="*/ 4765183 w 7508383"/>
              <a:gd name="connsiteY2" fmla="*/ 879824 h 1433615"/>
              <a:gd name="connsiteX3" fmla="*/ 6555346 w 7508383"/>
              <a:gd name="connsiteY3" fmla="*/ 119970 h 1433615"/>
              <a:gd name="connsiteX4" fmla="*/ 7495504 w 7508383"/>
              <a:gd name="connsiteY4" fmla="*/ 94212 h 1433615"/>
              <a:gd name="connsiteX5" fmla="*/ 7508383 w 7508383"/>
              <a:gd name="connsiteY5" fmla="*/ 1433615 h 1433615"/>
              <a:gd name="connsiteX6" fmla="*/ 7508383 w 7508383"/>
              <a:gd name="connsiteY6" fmla="*/ 1433615 h 1433615"/>
              <a:gd name="connsiteX7" fmla="*/ 51515 w 7508383"/>
              <a:gd name="connsiteY7" fmla="*/ 1420736 h 1433615"/>
              <a:gd name="connsiteX8" fmla="*/ 0 w 7508383"/>
              <a:gd name="connsiteY8" fmla="*/ 1433615 h 1433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8383" h="1433615">
                <a:moveTo>
                  <a:pt x="0" y="1433615"/>
                </a:moveTo>
                <a:cubicBezTo>
                  <a:pt x="852152" y="1074079"/>
                  <a:pt x="1704304" y="714544"/>
                  <a:pt x="2498501" y="622246"/>
                </a:cubicBezTo>
                <a:cubicBezTo>
                  <a:pt x="3292698" y="529947"/>
                  <a:pt x="4089042" y="963537"/>
                  <a:pt x="4765183" y="879824"/>
                </a:cubicBezTo>
                <a:cubicBezTo>
                  <a:pt x="5441324" y="796111"/>
                  <a:pt x="6100292" y="250905"/>
                  <a:pt x="6555346" y="119970"/>
                </a:cubicBezTo>
                <a:cubicBezTo>
                  <a:pt x="7010400" y="-10965"/>
                  <a:pt x="7336665" y="-56041"/>
                  <a:pt x="7495504" y="94212"/>
                </a:cubicBezTo>
                <a:lnTo>
                  <a:pt x="7508383" y="1433615"/>
                </a:lnTo>
                <a:lnTo>
                  <a:pt x="7508383" y="1433615"/>
                </a:lnTo>
                <a:lnTo>
                  <a:pt x="51515" y="1420736"/>
                </a:lnTo>
                <a:lnTo>
                  <a:pt x="0" y="1433615"/>
                </a:lnTo>
                <a:close/>
              </a:path>
            </a:pathLst>
          </a:cu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hidden="1">
            <a:extLst>
              <a:ext uri="{FF2B5EF4-FFF2-40B4-BE49-F238E27FC236}">
                <a16:creationId xmlns:a16="http://schemas.microsoft.com/office/drawing/2014/main" id="{34EB653E-E738-430E-BCD6-5BDC6707DD6A}"/>
              </a:ext>
            </a:extLst>
          </p:cNvPr>
          <p:cNvSpPr/>
          <p:nvPr/>
        </p:nvSpPr>
        <p:spPr>
          <a:xfrm>
            <a:off x="0" y="2549580"/>
            <a:ext cx="12192000" cy="2368211"/>
          </a:xfrm>
          <a:custGeom>
            <a:avLst/>
            <a:gdLst>
              <a:gd name="connsiteX0" fmla="*/ 12192000 w 12192000"/>
              <a:gd name="connsiteY0" fmla="*/ 0 h 2368211"/>
              <a:gd name="connsiteX1" fmla="*/ 12192000 w 12192000"/>
              <a:gd name="connsiteY1" fmla="*/ 1379807 h 2368211"/>
              <a:gd name="connsiteX2" fmla="*/ 12174560 w 12192000"/>
              <a:gd name="connsiteY2" fmla="*/ 1399879 h 2368211"/>
              <a:gd name="connsiteX3" fmla="*/ 11822806 w 12192000"/>
              <a:gd name="connsiteY3" fmla="*/ 1616405 h 2368211"/>
              <a:gd name="connsiteX4" fmla="*/ 10522039 w 12192000"/>
              <a:gd name="connsiteY4" fmla="*/ 1577769 h 2368211"/>
              <a:gd name="connsiteX5" fmla="*/ 9234152 w 12192000"/>
              <a:gd name="connsiteY5" fmla="*/ 2041408 h 2368211"/>
              <a:gd name="connsiteX6" fmla="*/ 7431110 w 12192000"/>
              <a:gd name="connsiteY6" fmla="*/ 1552011 h 2368211"/>
              <a:gd name="connsiteX7" fmla="*/ 5731100 w 12192000"/>
              <a:gd name="connsiteY7" fmla="*/ 1964135 h 2368211"/>
              <a:gd name="connsiteX8" fmla="*/ 4211392 w 12192000"/>
              <a:gd name="connsiteY8" fmla="*/ 2363380 h 2368211"/>
              <a:gd name="connsiteX9" fmla="*/ 2459865 w 12192000"/>
              <a:gd name="connsiteY9" fmla="*/ 1680800 h 2368211"/>
              <a:gd name="connsiteX10" fmla="*/ 540913 w 12192000"/>
              <a:gd name="connsiteY10" fmla="*/ 1964135 h 2368211"/>
              <a:gd name="connsiteX11" fmla="*/ 102214 w 12192000"/>
              <a:gd name="connsiteY11" fmla="*/ 1994622 h 2368211"/>
              <a:gd name="connsiteX12" fmla="*/ 0 w 12192000"/>
              <a:gd name="connsiteY12" fmla="*/ 1994713 h 2368211"/>
              <a:gd name="connsiteX13" fmla="*/ 0 w 12192000"/>
              <a:gd name="connsiteY13" fmla="*/ 265971 h 2368211"/>
              <a:gd name="connsiteX14" fmla="*/ 77273 w 12192000"/>
              <a:gd name="connsiteY14" fmla="*/ 251245 h 2368211"/>
              <a:gd name="connsiteX15" fmla="*/ 1146220 w 12192000"/>
              <a:gd name="connsiteY15" fmla="*/ 418670 h 2368211"/>
              <a:gd name="connsiteX16" fmla="*/ 2730321 w 12192000"/>
              <a:gd name="connsiteY16" fmla="*/ 277002 h 2368211"/>
              <a:gd name="connsiteX17" fmla="*/ 4353059 w 12192000"/>
              <a:gd name="connsiteY17" fmla="*/ 985340 h 2368211"/>
              <a:gd name="connsiteX18" fmla="*/ 6735651 w 12192000"/>
              <a:gd name="connsiteY18" fmla="*/ 186850 h 2368211"/>
              <a:gd name="connsiteX19" fmla="*/ 8603087 w 12192000"/>
              <a:gd name="connsiteY19" fmla="*/ 598974 h 2368211"/>
              <a:gd name="connsiteX20" fmla="*/ 10174310 w 12192000"/>
              <a:gd name="connsiteY20" fmla="*/ 264124 h 2368211"/>
              <a:gd name="connsiteX21" fmla="*/ 11668259 w 12192000"/>
              <a:gd name="connsiteY21" fmla="*/ 341397 h 2368211"/>
              <a:gd name="connsiteX22" fmla="*/ 12128679 w 12192000"/>
              <a:gd name="connsiteY22" fmla="*/ 59672 h 2368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2000" h="2368211">
                <a:moveTo>
                  <a:pt x="12192000" y="0"/>
                </a:moveTo>
                <a:lnTo>
                  <a:pt x="12192000" y="1379807"/>
                </a:lnTo>
                <a:lnTo>
                  <a:pt x="12174560" y="1399879"/>
                </a:lnTo>
                <a:cubicBezTo>
                  <a:pt x="12088969" y="1491910"/>
                  <a:pt x="11976279" y="1583135"/>
                  <a:pt x="11822806" y="1616405"/>
                </a:cubicBezTo>
                <a:cubicBezTo>
                  <a:pt x="11515860" y="1682946"/>
                  <a:pt x="10953481" y="1506935"/>
                  <a:pt x="10522039" y="1577769"/>
                </a:cubicBezTo>
                <a:cubicBezTo>
                  <a:pt x="10090597" y="1648603"/>
                  <a:pt x="9663448" y="1886862"/>
                  <a:pt x="9234152" y="2041408"/>
                </a:cubicBezTo>
                <a:cubicBezTo>
                  <a:pt x="8718997" y="2037115"/>
                  <a:pt x="8014952" y="1564890"/>
                  <a:pt x="7431110" y="1552011"/>
                </a:cubicBezTo>
                <a:cubicBezTo>
                  <a:pt x="6847268" y="1539132"/>
                  <a:pt x="6267719" y="1828907"/>
                  <a:pt x="5731100" y="1964135"/>
                </a:cubicBezTo>
                <a:cubicBezTo>
                  <a:pt x="5194480" y="2099363"/>
                  <a:pt x="4756598" y="2410603"/>
                  <a:pt x="4211392" y="2363380"/>
                </a:cubicBezTo>
                <a:cubicBezTo>
                  <a:pt x="3666186" y="2316158"/>
                  <a:pt x="3071611" y="1747341"/>
                  <a:pt x="2459865" y="1680800"/>
                </a:cubicBezTo>
                <a:cubicBezTo>
                  <a:pt x="1848119" y="1614259"/>
                  <a:pt x="1008845" y="1936231"/>
                  <a:pt x="540913" y="1964135"/>
                </a:cubicBezTo>
                <a:cubicBezTo>
                  <a:pt x="365439" y="1974599"/>
                  <a:pt x="222262" y="1990195"/>
                  <a:pt x="102214" y="1994622"/>
                </a:cubicBezTo>
                <a:lnTo>
                  <a:pt x="0" y="1994713"/>
                </a:lnTo>
                <a:lnTo>
                  <a:pt x="0" y="265971"/>
                </a:lnTo>
                <a:lnTo>
                  <a:pt x="77273" y="251245"/>
                </a:lnTo>
                <a:cubicBezTo>
                  <a:pt x="356315" y="208315"/>
                  <a:pt x="704045" y="414377"/>
                  <a:pt x="1146220" y="418670"/>
                </a:cubicBezTo>
                <a:cubicBezTo>
                  <a:pt x="1588395" y="422963"/>
                  <a:pt x="2195848" y="182557"/>
                  <a:pt x="2730321" y="277002"/>
                </a:cubicBezTo>
                <a:cubicBezTo>
                  <a:pt x="3264794" y="371447"/>
                  <a:pt x="3685504" y="1000365"/>
                  <a:pt x="4353059" y="985340"/>
                </a:cubicBezTo>
                <a:cubicBezTo>
                  <a:pt x="5020614" y="970315"/>
                  <a:pt x="6027313" y="251244"/>
                  <a:pt x="6735651" y="186850"/>
                </a:cubicBezTo>
                <a:cubicBezTo>
                  <a:pt x="7443989" y="122456"/>
                  <a:pt x="8029977" y="586095"/>
                  <a:pt x="8603087" y="598974"/>
                </a:cubicBezTo>
                <a:cubicBezTo>
                  <a:pt x="9176197" y="611853"/>
                  <a:pt x="9663448" y="307053"/>
                  <a:pt x="10174310" y="264124"/>
                </a:cubicBezTo>
                <a:cubicBezTo>
                  <a:pt x="10685172" y="221194"/>
                  <a:pt x="11296918" y="401498"/>
                  <a:pt x="11668259" y="341397"/>
                </a:cubicBezTo>
                <a:cubicBezTo>
                  <a:pt x="11853929" y="311347"/>
                  <a:pt x="12006866" y="175045"/>
                  <a:pt x="12128679" y="59672"/>
                </a:cubicBezTo>
                <a:close/>
              </a:path>
            </a:pathLst>
          </a:cu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Freeform: Shape 66" hidden="1">
            <a:extLst>
              <a:ext uri="{FF2B5EF4-FFF2-40B4-BE49-F238E27FC236}">
                <a16:creationId xmlns:a16="http://schemas.microsoft.com/office/drawing/2014/main" id="{EEE25CBA-B09A-4824-A026-6ABFADC2875E}"/>
              </a:ext>
            </a:extLst>
          </p:cNvPr>
          <p:cNvSpPr/>
          <p:nvPr/>
        </p:nvSpPr>
        <p:spPr>
          <a:xfrm>
            <a:off x="0" y="0"/>
            <a:ext cx="12192001" cy="1509094"/>
          </a:xfrm>
          <a:custGeom>
            <a:avLst/>
            <a:gdLst>
              <a:gd name="connsiteX0" fmla="*/ 0 w 12192001"/>
              <a:gd name="connsiteY0" fmla="*/ 0 h 1509094"/>
              <a:gd name="connsiteX1" fmla="*/ 12192001 w 12192001"/>
              <a:gd name="connsiteY1" fmla="*/ 0 h 1509094"/>
              <a:gd name="connsiteX2" fmla="*/ 12192001 w 12192001"/>
              <a:gd name="connsiteY2" fmla="*/ 853569 h 1509094"/>
              <a:gd name="connsiteX3" fmla="*/ 12174762 w 12192001"/>
              <a:gd name="connsiteY3" fmla="*/ 870028 h 1509094"/>
              <a:gd name="connsiteX4" fmla="*/ 11011438 w 12192001"/>
              <a:gd name="connsiteY4" fmla="*/ 1378039 h 1509094"/>
              <a:gd name="connsiteX5" fmla="*/ 7675810 w 12192001"/>
              <a:gd name="connsiteY5" fmla="*/ 759854 h 1509094"/>
              <a:gd name="connsiteX6" fmla="*/ 4649274 w 12192001"/>
              <a:gd name="connsiteY6" fmla="*/ 901521 h 1509094"/>
              <a:gd name="connsiteX7" fmla="*/ 2150773 w 12192001"/>
              <a:gd name="connsiteY7" fmla="*/ 1506828 h 1509094"/>
              <a:gd name="connsiteX8" fmla="*/ 29821 w 12192001"/>
              <a:gd name="connsiteY8" fmla="*/ 807841 h 1509094"/>
              <a:gd name="connsiteX9" fmla="*/ 0 w 12192001"/>
              <a:gd name="connsiteY9" fmla="*/ 792843 h 150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1509094">
                <a:moveTo>
                  <a:pt x="0" y="0"/>
                </a:moveTo>
                <a:lnTo>
                  <a:pt x="12192001" y="0"/>
                </a:lnTo>
                <a:lnTo>
                  <a:pt x="12192001" y="853569"/>
                </a:lnTo>
                <a:lnTo>
                  <a:pt x="12174762" y="870028"/>
                </a:lnTo>
                <a:cubicBezTo>
                  <a:pt x="11941534" y="1089471"/>
                  <a:pt x="11599037" y="1368380"/>
                  <a:pt x="11011438" y="1378039"/>
                </a:cubicBezTo>
                <a:cubicBezTo>
                  <a:pt x="10227973" y="1390918"/>
                  <a:pt x="8736170" y="839274"/>
                  <a:pt x="7675810" y="759854"/>
                </a:cubicBezTo>
                <a:cubicBezTo>
                  <a:pt x="6615450" y="680434"/>
                  <a:pt x="5570113" y="777025"/>
                  <a:pt x="4649274" y="901521"/>
                </a:cubicBezTo>
                <a:cubicBezTo>
                  <a:pt x="3728435" y="1026017"/>
                  <a:pt x="2970728" y="1547611"/>
                  <a:pt x="2150773" y="1506828"/>
                </a:cubicBezTo>
                <a:cubicBezTo>
                  <a:pt x="1433313" y="1471143"/>
                  <a:pt x="730642" y="1156901"/>
                  <a:pt x="29821" y="807841"/>
                </a:cubicBezTo>
                <a:lnTo>
                  <a:pt x="0" y="792843"/>
                </a:lnTo>
                <a:close/>
              </a:path>
            </a:pathLst>
          </a:cu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5" name="Rectangle 184">
            <a:extLst>
              <a:ext uri="{FF2B5EF4-FFF2-40B4-BE49-F238E27FC236}">
                <a16:creationId xmlns:a16="http://schemas.microsoft.com/office/drawing/2014/main" id="{1D0E5ED6-06C8-4869-AC14-704E1E1B3488}"/>
              </a:ext>
            </a:extLst>
          </p:cNvPr>
          <p:cNvSpPr/>
          <p:nvPr/>
        </p:nvSpPr>
        <p:spPr>
          <a:xfrm>
            <a:off x="0" y="6444343"/>
            <a:ext cx="12192000" cy="413657"/>
          </a:xfrm>
          <a:prstGeom prst="rect">
            <a:avLst/>
          </a:pr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8036371D-435F-4382-8626-53FCE77DFF1F}"/>
              </a:ext>
            </a:extLst>
          </p:cNvPr>
          <p:cNvSpPr/>
          <p:nvPr/>
        </p:nvSpPr>
        <p:spPr>
          <a:xfrm>
            <a:off x="586562" y="6507171"/>
            <a:ext cx="2442973" cy="288000"/>
          </a:xfrm>
          <a:prstGeom prst="roundRect">
            <a:avLst>
              <a:gd name="adj" fmla="val 43184"/>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6" name="Graphic 25" descr="Magnifying glass">
            <a:extLst>
              <a:ext uri="{FF2B5EF4-FFF2-40B4-BE49-F238E27FC236}">
                <a16:creationId xmlns:a16="http://schemas.microsoft.com/office/drawing/2014/main" id="{F42DCAAA-27CC-4B2D-B144-BDD57968E528}"/>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flipH="1">
            <a:off x="682323" y="6520001"/>
            <a:ext cx="253795" cy="253795"/>
          </a:xfrm>
          <a:prstGeom prst="rect">
            <a:avLst/>
          </a:prstGeom>
        </p:spPr>
      </p:pic>
      <p:pic>
        <p:nvPicPr>
          <p:cNvPr id="30" name="Graphic 29" descr="Volume">
            <a:extLst>
              <a:ext uri="{FF2B5EF4-FFF2-40B4-BE49-F238E27FC236}">
                <a16:creationId xmlns:a16="http://schemas.microsoft.com/office/drawing/2014/main" id="{F9C34723-5595-4999-B633-ECD49695E8A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1696307" y="6452877"/>
            <a:ext cx="379518" cy="379518"/>
          </a:xfrm>
          <a:prstGeom prst="rect">
            <a:avLst/>
          </a:prstGeom>
        </p:spPr>
      </p:pic>
      <p:pic>
        <p:nvPicPr>
          <p:cNvPr id="32" name="Graphic 31" descr="Wireless">
            <a:extLst>
              <a:ext uri="{FF2B5EF4-FFF2-40B4-BE49-F238E27FC236}">
                <a16:creationId xmlns:a16="http://schemas.microsoft.com/office/drawing/2014/main" id="{0D156291-8347-46E7-AAE9-71FD5D697DC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11214423" y="6452877"/>
            <a:ext cx="379518" cy="379518"/>
          </a:xfrm>
          <a:prstGeom prst="rect">
            <a:avLst/>
          </a:prstGeom>
        </p:spPr>
      </p:pic>
      <p:pic>
        <p:nvPicPr>
          <p:cNvPr id="34" name="Graphic 33" descr="Battery charging">
            <a:extLst>
              <a:ext uri="{FF2B5EF4-FFF2-40B4-BE49-F238E27FC236}">
                <a16:creationId xmlns:a16="http://schemas.microsoft.com/office/drawing/2014/main" id="{BD9726B2-2B57-4B7C-8469-D72A7ED2FB0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10746691" y="6452877"/>
            <a:ext cx="379518" cy="379518"/>
          </a:xfrm>
          <a:prstGeom prst="rect">
            <a:avLst/>
          </a:prstGeom>
        </p:spPr>
      </p:pic>
      <p:grpSp>
        <p:nvGrpSpPr>
          <p:cNvPr id="8" name="Group 7">
            <a:extLst>
              <a:ext uri="{FF2B5EF4-FFF2-40B4-BE49-F238E27FC236}">
                <a16:creationId xmlns:a16="http://schemas.microsoft.com/office/drawing/2014/main" id="{5ED8132E-E280-4B3B-A910-C4171413BCB0}"/>
              </a:ext>
            </a:extLst>
          </p:cNvPr>
          <p:cNvGrpSpPr/>
          <p:nvPr/>
        </p:nvGrpSpPr>
        <p:grpSpPr>
          <a:xfrm>
            <a:off x="2118171" y="337999"/>
            <a:ext cx="9594552" cy="5645830"/>
            <a:chOff x="2118171" y="1524201"/>
            <a:chExt cx="9594552" cy="4459628"/>
          </a:xfrm>
        </p:grpSpPr>
        <p:grpSp>
          <p:nvGrpSpPr>
            <p:cNvPr id="4" name="Group 3">
              <a:extLst>
                <a:ext uri="{FF2B5EF4-FFF2-40B4-BE49-F238E27FC236}">
                  <a16:creationId xmlns:a16="http://schemas.microsoft.com/office/drawing/2014/main" id="{D57BD976-3674-4C08-81E2-C89C2F00AEAA}"/>
                </a:ext>
              </a:extLst>
            </p:cNvPr>
            <p:cNvGrpSpPr/>
            <p:nvPr/>
          </p:nvGrpSpPr>
          <p:grpSpPr>
            <a:xfrm>
              <a:off x="2118171" y="1524201"/>
              <a:ext cx="9594552" cy="4459628"/>
              <a:chOff x="2774230" y="563613"/>
              <a:chExt cx="8756422" cy="5303850"/>
            </a:xfrm>
          </p:grpSpPr>
          <p:sp>
            <p:nvSpPr>
              <p:cNvPr id="210" name="Rectangle: Rounded Corners 209">
                <a:extLst>
                  <a:ext uri="{FF2B5EF4-FFF2-40B4-BE49-F238E27FC236}">
                    <a16:creationId xmlns:a16="http://schemas.microsoft.com/office/drawing/2014/main" id="{0929EA16-FDB3-4100-95B4-9409676AB4B0}"/>
                  </a:ext>
                </a:extLst>
              </p:cNvPr>
              <p:cNvSpPr/>
              <p:nvPr/>
            </p:nvSpPr>
            <p:spPr>
              <a:xfrm>
                <a:off x="2774230" y="563613"/>
                <a:ext cx="8756422" cy="5303850"/>
              </a:xfrm>
              <a:prstGeom prst="roundRect">
                <a:avLst>
                  <a:gd name="adj" fmla="val 4546"/>
                </a:avLst>
              </a:prstGeom>
              <a:solidFill>
                <a:srgbClr val="BCB2AA"/>
              </a:solidFill>
              <a:ln w="28575">
                <a:solidFill>
                  <a:srgbClr val="8C7D7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Rounded Corners 223">
                <a:extLst>
                  <a:ext uri="{FF2B5EF4-FFF2-40B4-BE49-F238E27FC236}">
                    <a16:creationId xmlns:a16="http://schemas.microsoft.com/office/drawing/2014/main" id="{1E4C9929-7523-4B89-9C68-E8C6EF8AF11F}"/>
                  </a:ext>
                </a:extLst>
              </p:cNvPr>
              <p:cNvSpPr/>
              <p:nvPr/>
            </p:nvSpPr>
            <p:spPr>
              <a:xfrm>
                <a:off x="3005132" y="783771"/>
                <a:ext cx="8294618" cy="4881646"/>
              </a:xfrm>
              <a:prstGeom prst="roundRect">
                <a:avLst>
                  <a:gd name="adj" fmla="val 4260"/>
                </a:avLst>
              </a:prstGeom>
              <a:solidFill>
                <a:schemeClr val="bg2"/>
              </a:solidFill>
              <a:ln w="28575">
                <a:solidFill>
                  <a:srgbClr val="8C7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latin typeface="UTM Brewers KT" panose="02040603050506020204" pitchFamily="18" charset="0"/>
                </a:endParaRPr>
              </a:p>
            </p:txBody>
          </p:sp>
        </p:grpSp>
        <p:grpSp>
          <p:nvGrpSpPr>
            <p:cNvPr id="7" name="Group 6">
              <a:extLst>
                <a:ext uri="{FF2B5EF4-FFF2-40B4-BE49-F238E27FC236}">
                  <a16:creationId xmlns:a16="http://schemas.microsoft.com/office/drawing/2014/main" id="{ABA451BA-2D37-4AE5-BB33-47CA16721DAA}"/>
                </a:ext>
              </a:extLst>
            </p:cNvPr>
            <p:cNvGrpSpPr/>
            <p:nvPr/>
          </p:nvGrpSpPr>
          <p:grpSpPr>
            <a:xfrm>
              <a:off x="2400202" y="2264229"/>
              <a:ext cx="9033008" cy="2786740"/>
              <a:chOff x="2371174" y="2046517"/>
              <a:chExt cx="9088544" cy="2786740"/>
            </a:xfrm>
          </p:grpSpPr>
          <p:sp>
            <p:nvSpPr>
              <p:cNvPr id="5" name="Parallelogram 4">
                <a:extLst>
                  <a:ext uri="{FF2B5EF4-FFF2-40B4-BE49-F238E27FC236}">
                    <a16:creationId xmlns:a16="http://schemas.microsoft.com/office/drawing/2014/main" id="{EC1EF3A3-3549-4F7E-B930-6D5B42858F0C}"/>
                  </a:ext>
                </a:extLst>
              </p:cNvPr>
              <p:cNvSpPr/>
              <p:nvPr/>
            </p:nvSpPr>
            <p:spPr>
              <a:xfrm rot="16200000" flipH="1">
                <a:off x="5744718" y="-1327027"/>
                <a:ext cx="2341456" cy="9088544"/>
              </a:xfrm>
              <a:prstGeom prst="parallelogram">
                <a:avLst>
                  <a:gd name="adj" fmla="val 72502"/>
                </a:avLst>
              </a:pr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Parallelogram 63">
                <a:extLst>
                  <a:ext uri="{FF2B5EF4-FFF2-40B4-BE49-F238E27FC236}">
                    <a16:creationId xmlns:a16="http://schemas.microsoft.com/office/drawing/2014/main" id="{3145F03F-CF1B-4552-9749-0BC1A24CB8FC}"/>
                  </a:ext>
                </a:extLst>
              </p:cNvPr>
              <p:cNvSpPr/>
              <p:nvPr/>
            </p:nvSpPr>
            <p:spPr>
              <a:xfrm rot="16200000" flipH="1">
                <a:off x="5902431" y="-724029"/>
                <a:ext cx="2026029" cy="9088544"/>
              </a:xfrm>
              <a:prstGeom prst="parallelogram">
                <a:avLst>
                  <a:gd name="adj" fmla="val 84900"/>
                </a:avLst>
              </a:pr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46" name="TextBox 45">
            <a:extLst>
              <a:ext uri="{FF2B5EF4-FFF2-40B4-BE49-F238E27FC236}">
                <a16:creationId xmlns:a16="http://schemas.microsoft.com/office/drawing/2014/main" id="{DC85A3FA-8683-440E-B4B4-C2F11218192F}"/>
              </a:ext>
            </a:extLst>
          </p:cNvPr>
          <p:cNvSpPr txBox="1"/>
          <p:nvPr/>
        </p:nvSpPr>
        <p:spPr>
          <a:xfrm>
            <a:off x="2722484" y="2944927"/>
            <a:ext cx="4112227" cy="523220"/>
          </a:xfrm>
          <a:prstGeom prst="rect">
            <a:avLst/>
          </a:prstGeom>
          <a:noFill/>
        </p:spPr>
        <p:txBody>
          <a:bodyPr wrap="square">
            <a:spAutoFit/>
          </a:bodyPr>
          <a:lstStyle/>
          <a:p>
            <a:r>
              <a:rPr lang="en-US" sz="2800" b="1" dirty="0">
                <a:solidFill>
                  <a:srgbClr val="002060"/>
                </a:solidFill>
                <a:latin typeface="Tahoma" panose="020B0604030504040204" pitchFamily="34" charset="0"/>
              </a:rPr>
              <a:t>a) 1268 + 99 + 501</a:t>
            </a:r>
          </a:p>
        </p:txBody>
      </p:sp>
      <p:grpSp>
        <p:nvGrpSpPr>
          <p:cNvPr id="49" name="Group 48">
            <a:extLst>
              <a:ext uri="{FF2B5EF4-FFF2-40B4-BE49-F238E27FC236}">
                <a16:creationId xmlns:a16="http://schemas.microsoft.com/office/drawing/2014/main" id="{83D8CE02-53B8-48BB-8C98-5AD04E88EDB7}"/>
              </a:ext>
            </a:extLst>
          </p:cNvPr>
          <p:cNvGrpSpPr/>
          <p:nvPr/>
        </p:nvGrpSpPr>
        <p:grpSpPr>
          <a:xfrm>
            <a:off x="409305" y="337999"/>
            <a:ext cx="1110402" cy="786860"/>
            <a:chOff x="409305" y="337999"/>
            <a:chExt cx="1285800" cy="911152"/>
          </a:xfrm>
        </p:grpSpPr>
        <p:sp>
          <p:nvSpPr>
            <p:cNvPr id="62" name="Freeform: Shape 61">
              <a:extLst>
                <a:ext uri="{FF2B5EF4-FFF2-40B4-BE49-F238E27FC236}">
                  <a16:creationId xmlns:a16="http://schemas.microsoft.com/office/drawing/2014/main" id="{00A2C200-6D46-4152-A353-5E1F417084E3}"/>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Shape 62">
              <a:hlinkClick r:id="rId10" action="ppaction://hlinksldjump"/>
              <a:extLst>
                <a:ext uri="{FF2B5EF4-FFF2-40B4-BE49-F238E27FC236}">
                  <a16:creationId xmlns:a16="http://schemas.microsoft.com/office/drawing/2014/main" id="{619C15E6-72D1-4975-814A-157931D7440E}"/>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5" name="Group 64">
            <a:extLst>
              <a:ext uri="{FF2B5EF4-FFF2-40B4-BE49-F238E27FC236}">
                <a16:creationId xmlns:a16="http://schemas.microsoft.com/office/drawing/2014/main" id="{D4DC8AB6-FBE6-4F94-92AB-B3CCD97BFCC6}"/>
              </a:ext>
            </a:extLst>
          </p:cNvPr>
          <p:cNvGrpSpPr/>
          <p:nvPr/>
        </p:nvGrpSpPr>
        <p:grpSpPr>
          <a:xfrm>
            <a:off x="408623" y="1524200"/>
            <a:ext cx="1110402" cy="786860"/>
            <a:chOff x="409305" y="337999"/>
            <a:chExt cx="1285800" cy="911152"/>
          </a:xfrm>
        </p:grpSpPr>
        <p:sp>
          <p:nvSpPr>
            <p:cNvPr id="66" name="Freeform: Shape 65">
              <a:extLst>
                <a:ext uri="{FF2B5EF4-FFF2-40B4-BE49-F238E27FC236}">
                  <a16:creationId xmlns:a16="http://schemas.microsoft.com/office/drawing/2014/main" id="{0D9F828B-F77C-4385-983A-70904938AB99}"/>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8" name="Freeform: Shape 67">
              <a:hlinkClick r:id="rId11" action="ppaction://hlinksldjump"/>
              <a:extLst>
                <a:ext uri="{FF2B5EF4-FFF2-40B4-BE49-F238E27FC236}">
                  <a16:creationId xmlns:a16="http://schemas.microsoft.com/office/drawing/2014/main" id="{3F1A01C6-90F0-4D74-B86F-0F2F506DEB4D}"/>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9" name="Group 68">
            <a:extLst>
              <a:ext uri="{FF2B5EF4-FFF2-40B4-BE49-F238E27FC236}">
                <a16:creationId xmlns:a16="http://schemas.microsoft.com/office/drawing/2014/main" id="{0B5A49C3-0553-4090-A562-028DB0310E89}"/>
              </a:ext>
            </a:extLst>
          </p:cNvPr>
          <p:cNvGrpSpPr/>
          <p:nvPr/>
        </p:nvGrpSpPr>
        <p:grpSpPr>
          <a:xfrm>
            <a:off x="407941" y="2710401"/>
            <a:ext cx="1110402" cy="786860"/>
            <a:chOff x="409305" y="337999"/>
            <a:chExt cx="1285800" cy="911152"/>
          </a:xfrm>
        </p:grpSpPr>
        <p:sp>
          <p:nvSpPr>
            <p:cNvPr id="71" name="Freeform: Shape 70">
              <a:extLst>
                <a:ext uri="{FF2B5EF4-FFF2-40B4-BE49-F238E27FC236}">
                  <a16:creationId xmlns:a16="http://schemas.microsoft.com/office/drawing/2014/main" id="{0FB67938-6444-4E6E-816C-982042102559}"/>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hlinkClick r:id="rId12" action="ppaction://hlinksldjump"/>
              <a:extLst>
                <a:ext uri="{FF2B5EF4-FFF2-40B4-BE49-F238E27FC236}">
                  <a16:creationId xmlns:a16="http://schemas.microsoft.com/office/drawing/2014/main" id="{D4CBF1E5-5083-46AD-91C7-95B36C7B23F6}"/>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3" name="Group 72">
            <a:extLst>
              <a:ext uri="{FF2B5EF4-FFF2-40B4-BE49-F238E27FC236}">
                <a16:creationId xmlns:a16="http://schemas.microsoft.com/office/drawing/2014/main" id="{CEEEF204-BDBF-4E5D-9FC8-8C6AD2D5A28A}"/>
              </a:ext>
            </a:extLst>
          </p:cNvPr>
          <p:cNvGrpSpPr/>
          <p:nvPr/>
        </p:nvGrpSpPr>
        <p:grpSpPr>
          <a:xfrm>
            <a:off x="407259" y="3896602"/>
            <a:ext cx="1110402" cy="786860"/>
            <a:chOff x="409305" y="337999"/>
            <a:chExt cx="1285800" cy="911152"/>
          </a:xfrm>
        </p:grpSpPr>
        <p:sp>
          <p:nvSpPr>
            <p:cNvPr id="74" name="Freeform: Shape 73">
              <a:extLst>
                <a:ext uri="{FF2B5EF4-FFF2-40B4-BE49-F238E27FC236}">
                  <a16:creationId xmlns:a16="http://schemas.microsoft.com/office/drawing/2014/main" id="{A3986469-4D32-4D62-9D41-49FBB11FE933}"/>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hlinkClick r:id="rId13" action="ppaction://hlinksldjump"/>
              <a:extLst>
                <a:ext uri="{FF2B5EF4-FFF2-40B4-BE49-F238E27FC236}">
                  <a16:creationId xmlns:a16="http://schemas.microsoft.com/office/drawing/2014/main" id="{C8444169-958A-43AC-A6F1-5EC29D4F6D77}"/>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6" name="Group 75">
            <a:extLst>
              <a:ext uri="{FF2B5EF4-FFF2-40B4-BE49-F238E27FC236}">
                <a16:creationId xmlns:a16="http://schemas.microsoft.com/office/drawing/2014/main" id="{2F89D2C6-8F8A-415E-AAFA-EC4556C46451}"/>
              </a:ext>
            </a:extLst>
          </p:cNvPr>
          <p:cNvGrpSpPr/>
          <p:nvPr/>
        </p:nvGrpSpPr>
        <p:grpSpPr>
          <a:xfrm>
            <a:off x="406577" y="5082803"/>
            <a:ext cx="1110402" cy="786860"/>
            <a:chOff x="409305" y="337999"/>
            <a:chExt cx="1285800" cy="911152"/>
          </a:xfrm>
        </p:grpSpPr>
        <p:sp>
          <p:nvSpPr>
            <p:cNvPr id="77" name="Freeform: Shape 76">
              <a:extLst>
                <a:ext uri="{FF2B5EF4-FFF2-40B4-BE49-F238E27FC236}">
                  <a16:creationId xmlns:a16="http://schemas.microsoft.com/office/drawing/2014/main" id="{C4B2C965-24F5-4667-B355-4F33A12E21C6}"/>
                </a:ext>
              </a:extLst>
            </p:cNvPr>
            <p:cNvSpPr/>
            <p:nvPr/>
          </p:nvSpPr>
          <p:spPr>
            <a:xfrm>
              <a:off x="410095" y="337999"/>
              <a:ext cx="1285010" cy="911152"/>
            </a:xfrm>
            <a:custGeom>
              <a:avLst/>
              <a:gdLst>
                <a:gd name="connsiteX0" fmla="*/ 53872 w 1033550"/>
                <a:gd name="connsiteY0" fmla="*/ 0 h 911152"/>
                <a:gd name="connsiteX1" fmla="*/ 476100 w 1033550"/>
                <a:gd name="connsiteY1" fmla="*/ 0 h 911152"/>
                <a:gd name="connsiteX2" fmla="*/ 529972 w 1033550"/>
                <a:gd name="connsiteY2" fmla="*/ 53872 h 911152"/>
                <a:gd name="connsiteX3" fmla="*/ 529972 w 1033550"/>
                <a:gd name="connsiteY3" fmla="*/ 119520 h 911152"/>
                <a:gd name="connsiteX4" fmla="*/ 953128 w 1033550"/>
                <a:gd name="connsiteY4" fmla="*/ 119520 h 911152"/>
                <a:gd name="connsiteX5" fmla="*/ 1033550 w 1033550"/>
                <a:gd name="connsiteY5" fmla="*/ 199942 h 911152"/>
                <a:gd name="connsiteX6" fmla="*/ 1033550 w 1033550"/>
                <a:gd name="connsiteY6" fmla="*/ 830730 h 911152"/>
                <a:gd name="connsiteX7" fmla="*/ 953128 w 1033550"/>
                <a:gd name="connsiteY7" fmla="*/ 911152 h 911152"/>
                <a:gd name="connsiteX8" fmla="*/ 80422 w 1033550"/>
                <a:gd name="connsiteY8" fmla="*/ 911152 h 911152"/>
                <a:gd name="connsiteX9" fmla="*/ 0 w 1033550"/>
                <a:gd name="connsiteY9" fmla="*/ 830730 h 911152"/>
                <a:gd name="connsiteX10" fmla="*/ 0 w 1033550"/>
                <a:gd name="connsiteY10" fmla="*/ 269351 h 911152"/>
                <a:gd name="connsiteX11" fmla="*/ 0 w 1033550"/>
                <a:gd name="connsiteY11" fmla="*/ 199942 h 911152"/>
                <a:gd name="connsiteX12" fmla="*/ 0 w 1033550"/>
                <a:gd name="connsiteY12" fmla="*/ 53872 h 911152"/>
                <a:gd name="connsiteX13" fmla="*/ 53872 w 1033550"/>
                <a:gd name="connsiteY13" fmla="*/ 0 h 91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3550" h="911152">
                  <a:moveTo>
                    <a:pt x="53872" y="0"/>
                  </a:moveTo>
                  <a:lnTo>
                    <a:pt x="476100" y="0"/>
                  </a:lnTo>
                  <a:cubicBezTo>
                    <a:pt x="505853" y="0"/>
                    <a:pt x="529972" y="24119"/>
                    <a:pt x="529972" y="53872"/>
                  </a:cubicBezTo>
                  <a:lnTo>
                    <a:pt x="529972" y="119520"/>
                  </a:lnTo>
                  <a:lnTo>
                    <a:pt x="953128" y="119520"/>
                  </a:lnTo>
                  <a:cubicBezTo>
                    <a:pt x="997544" y="119520"/>
                    <a:pt x="1033550" y="155526"/>
                    <a:pt x="1033550" y="199942"/>
                  </a:cubicBezTo>
                  <a:lnTo>
                    <a:pt x="1033550" y="830730"/>
                  </a:lnTo>
                  <a:cubicBezTo>
                    <a:pt x="1033550" y="875146"/>
                    <a:pt x="997544" y="911152"/>
                    <a:pt x="953128" y="911152"/>
                  </a:cubicBezTo>
                  <a:lnTo>
                    <a:pt x="80422" y="911152"/>
                  </a:lnTo>
                  <a:cubicBezTo>
                    <a:pt x="36006" y="911152"/>
                    <a:pt x="0" y="875146"/>
                    <a:pt x="0" y="830730"/>
                  </a:cubicBezTo>
                  <a:lnTo>
                    <a:pt x="0" y="269351"/>
                  </a:lnTo>
                  <a:lnTo>
                    <a:pt x="0" y="199942"/>
                  </a:lnTo>
                  <a:lnTo>
                    <a:pt x="0" y="53872"/>
                  </a:lnTo>
                  <a:cubicBezTo>
                    <a:pt x="0" y="24119"/>
                    <a:pt x="24119" y="0"/>
                    <a:pt x="53872" y="0"/>
                  </a:cubicBezTo>
                  <a:close/>
                </a:path>
              </a:pathLst>
            </a:custGeom>
            <a:solidFill>
              <a:srgbClr val="8C7D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Shape 77">
              <a:hlinkClick r:id="rId14" action="ppaction://hlinksldjump"/>
              <a:extLst>
                <a:ext uri="{FF2B5EF4-FFF2-40B4-BE49-F238E27FC236}">
                  <a16:creationId xmlns:a16="http://schemas.microsoft.com/office/drawing/2014/main" id="{B5F007F1-596F-4B61-975F-F6B8CD9A4D87}"/>
                </a:ext>
              </a:extLst>
            </p:cNvPr>
            <p:cNvSpPr/>
            <p:nvPr/>
          </p:nvSpPr>
          <p:spPr>
            <a:xfrm>
              <a:off x="409305" y="599251"/>
              <a:ext cx="1285010" cy="647353"/>
            </a:xfrm>
            <a:custGeom>
              <a:avLst/>
              <a:gdLst>
                <a:gd name="connsiteX0" fmla="*/ 0 w 1033550"/>
                <a:gd name="connsiteY0" fmla="*/ 0 h 647353"/>
                <a:gd name="connsiteX1" fmla="*/ 1033550 w 1033550"/>
                <a:gd name="connsiteY1" fmla="*/ 0 h 647353"/>
                <a:gd name="connsiteX2" fmla="*/ 1033550 w 1033550"/>
                <a:gd name="connsiteY2" fmla="*/ 566931 h 647353"/>
                <a:gd name="connsiteX3" fmla="*/ 953128 w 1033550"/>
                <a:gd name="connsiteY3" fmla="*/ 647353 h 647353"/>
                <a:gd name="connsiteX4" fmla="*/ 80422 w 1033550"/>
                <a:gd name="connsiteY4" fmla="*/ 647353 h 647353"/>
                <a:gd name="connsiteX5" fmla="*/ 0 w 1033550"/>
                <a:gd name="connsiteY5" fmla="*/ 566931 h 6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550" h="647353">
                  <a:moveTo>
                    <a:pt x="0" y="0"/>
                  </a:moveTo>
                  <a:lnTo>
                    <a:pt x="1033550" y="0"/>
                  </a:lnTo>
                  <a:lnTo>
                    <a:pt x="1033550" y="566931"/>
                  </a:lnTo>
                  <a:cubicBezTo>
                    <a:pt x="1033550" y="611347"/>
                    <a:pt x="997544" y="647353"/>
                    <a:pt x="953128" y="647353"/>
                  </a:cubicBezTo>
                  <a:lnTo>
                    <a:pt x="80422" y="647353"/>
                  </a:lnTo>
                  <a:cubicBezTo>
                    <a:pt x="36006" y="647353"/>
                    <a:pt x="0" y="611347"/>
                    <a:pt x="0" y="566931"/>
                  </a:cubicBezTo>
                  <a:close/>
                </a:path>
              </a:pathLst>
            </a:custGeom>
            <a:solidFill>
              <a:srgbClr val="AA9F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79" name="Graphic 78" descr="Power">
            <a:hlinkClick r:id="rId15" action="ppaction://hlinksldjump"/>
            <a:extLst>
              <a:ext uri="{FF2B5EF4-FFF2-40B4-BE49-F238E27FC236}">
                <a16:creationId xmlns:a16="http://schemas.microsoft.com/office/drawing/2014/main" id="{BF8EA425-9CEB-415A-86DF-6F8213591DA5}"/>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 xmlns:asvg="http://schemas.microsoft.com/office/drawing/2016/SVG/main" r:embed="rId17"/>
              </a:ext>
            </a:extLst>
          </a:blip>
          <a:stretch>
            <a:fillRect/>
          </a:stretch>
        </p:blipFill>
        <p:spPr>
          <a:xfrm>
            <a:off x="119496" y="6452877"/>
            <a:ext cx="379518" cy="379518"/>
          </a:xfrm>
          <a:prstGeom prst="rect">
            <a:avLst/>
          </a:prstGeom>
        </p:spPr>
      </p:pic>
      <p:sp>
        <p:nvSpPr>
          <p:cNvPr id="47" name="TextBox 46">
            <a:extLst>
              <a:ext uri="{FF2B5EF4-FFF2-40B4-BE49-F238E27FC236}">
                <a16:creationId xmlns:a16="http://schemas.microsoft.com/office/drawing/2014/main" id="{A6ADD80B-111A-4FF7-BD5F-5D9B91A3C1A3}"/>
              </a:ext>
            </a:extLst>
          </p:cNvPr>
          <p:cNvSpPr txBox="1"/>
          <p:nvPr/>
        </p:nvSpPr>
        <p:spPr>
          <a:xfrm>
            <a:off x="2284080" y="536368"/>
            <a:ext cx="9088546" cy="1200329"/>
          </a:xfrm>
          <a:prstGeom prst="rect">
            <a:avLst/>
          </a:prstGeom>
          <a:noFill/>
        </p:spPr>
        <p:txBody>
          <a:bodyPr wrap="square">
            <a:spAutoFit/>
          </a:bodyPr>
          <a:lstStyle/>
          <a:p>
            <a:pPr algn="ctr"/>
            <a:r>
              <a:rPr lang="en-US" sz="3600" spc="300" dirty="0" err="1">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Bài</a:t>
            </a:r>
            <a:r>
              <a:rPr lang="en-US" sz="3600" spc="300" dirty="0">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 4. </a:t>
            </a:r>
            <a:r>
              <a:rPr lang="en-US" sz="3600" spc="300" dirty="0" err="1">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Tính</a:t>
            </a:r>
            <a:r>
              <a:rPr lang="en-US" sz="3600" spc="300" dirty="0">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 </a:t>
            </a:r>
            <a:r>
              <a:rPr lang="en-US" sz="3600" spc="300" dirty="0" err="1">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bằng</a:t>
            </a:r>
            <a:r>
              <a:rPr lang="en-US" sz="3600" spc="300" dirty="0">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 </a:t>
            </a:r>
            <a:r>
              <a:rPr lang="en-US" sz="3600" spc="300" dirty="0" err="1">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cách</a:t>
            </a:r>
            <a:r>
              <a:rPr lang="en-US" sz="3600" spc="300" dirty="0">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 </a:t>
            </a:r>
            <a:r>
              <a:rPr lang="en-US" sz="3600" spc="300" dirty="0" err="1">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thuận</a:t>
            </a:r>
            <a:r>
              <a:rPr lang="en-US" sz="3600" spc="300" dirty="0">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 </a:t>
            </a:r>
            <a:r>
              <a:rPr lang="en-US" sz="3600" spc="300" dirty="0" err="1">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tiện</a:t>
            </a:r>
            <a:r>
              <a:rPr lang="en-US" sz="3600" spc="300" dirty="0">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 </a:t>
            </a:r>
            <a:r>
              <a:rPr lang="en-US" sz="3600" spc="300" dirty="0" err="1">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nhất</a:t>
            </a:r>
            <a:r>
              <a:rPr lang="en-US" sz="3600" spc="300" dirty="0">
                <a:ln w="12700">
                  <a:solidFill>
                    <a:schemeClr val="tx1"/>
                  </a:solidFill>
                </a:ln>
                <a:solidFill>
                  <a:srgbClr val="5F5A64"/>
                </a:solidFill>
                <a:effectLst>
                  <a:outerShdw dist="63500" dir="2700000" algn="tl" rotWithShape="0">
                    <a:schemeClr val="bg1">
                      <a:lumMod val="65000"/>
                    </a:schemeClr>
                  </a:outerShdw>
                </a:effectLst>
                <a:latin typeface="UTM Brewers KT" panose="02040603050506020204" pitchFamily="18" charset="0"/>
              </a:rPr>
              <a:t>:</a:t>
            </a:r>
          </a:p>
        </p:txBody>
      </p:sp>
      <p:pic>
        <p:nvPicPr>
          <p:cNvPr id="6" name="Picture 5">
            <a:extLst>
              <a:ext uri="{FF2B5EF4-FFF2-40B4-BE49-F238E27FC236}">
                <a16:creationId xmlns:a16="http://schemas.microsoft.com/office/drawing/2014/main" id="{9119D736-E901-4C4B-A8AD-1CE5ED936FCB}"/>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641601" y="1632020"/>
            <a:ext cx="1538533" cy="1538533"/>
          </a:xfrm>
          <a:prstGeom prst="rect">
            <a:avLst/>
          </a:prstGeom>
        </p:spPr>
      </p:pic>
      <p:pic>
        <p:nvPicPr>
          <p:cNvPr id="10" name="Picture 9">
            <a:extLst>
              <a:ext uri="{FF2B5EF4-FFF2-40B4-BE49-F238E27FC236}">
                <a16:creationId xmlns:a16="http://schemas.microsoft.com/office/drawing/2014/main" id="{46834F79-31D2-48D0-AB93-599B5B03ADD9}"/>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945373" y="1462064"/>
            <a:ext cx="2032997" cy="2032997"/>
          </a:xfrm>
          <a:prstGeom prst="rect">
            <a:avLst/>
          </a:prstGeom>
        </p:spPr>
      </p:pic>
      <p:sp>
        <p:nvSpPr>
          <p:cNvPr id="50" name="TextBox 49">
            <a:extLst>
              <a:ext uri="{FF2B5EF4-FFF2-40B4-BE49-F238E27FC236}">
                <a16:creationId xmlns:a16="http://schemas.microsoft.com/office/drawing/2014/main" id="{E1E1F300-4453-483B-9012-9C1F8341EFB1}"/>
              </a:ext>
            </a:extLst>
          </p:cNvPr>
          <p:cNvSpPr txBox="1"/>
          <p:nvPr/>
        </p:nvSpPr>
        <p:spPr>
          <a:xfrm>
            <a:off x="7334238" y="2905780"/>
            <a:ext cx="4112227" cy="523220"/>
          </a:xfrm>
          <a:prstGeom prst="rect">
            <a:avLst/>
          </a:prstGeom>
          <a:noFill/>
        </p:spPr>
        <p:txBody>
          <a:bodyPr wrap="square">
            <a:spAutoFit/>
          </a:bodyPr>
          <a:lstStyle/>
          <a:p>
            <a:r>
              <a:rPr lang="en-US" sz="2800" b="1" dirty="0">
                <a:solidFill>
                  <a:schemeClr val="accent6">
                    <a:lumMod val="75000"/>
                  </a:schemeClr>
                </a:solidFill>
                <a:latin typeface="Tahoma" panose="020B0604030504040204" pitchFamily="34" charset="0"/>
              </a:rPr>
              <a:t>b) 168 + 2080 + 32</a:t>
            </a:r>
          </a:p>
        </p:txBody>
      </p:sp>
      <p:sp>
        <p:nvSpPr>
          <p:cNvPr id="54" name="TextBox 53">
            <a:extLst>
              <a:ext uri="{FF2B5EF4-FFF2-40B4-BE49-F238E27FC236}">
                <a16:creationId xmlns:a16="http://schemas.microsoft.com/office/drawing/2014/main" id="{D3F636BB-C9EE-488D-B766-19B63AE29F0C}"/>
              </a:ext>
            </a:extLst>
          </p:cNvPr>
          <p:cNvSpPr txBox="1"/>
          <p:nvPr/>
        </p:nvSpPr>
        <p:spPr>
          <a:xfrm>
            <a:off x="3097019" y="6466505"/>
            <a:ext cx="933461" cy="369332"/>
          </a:xfrm>
          <a:prstGeom prst="rect">
            <a:avLst/>
          </a:prstGeom>
          <a:noFill/>
        </p:spPr>
        <p:txBody>
          <a:bodyPr wrap="none" rtlCol="0">
            <a:spAutoFit/>
            <a:scene3d>
              <a:camera prst="perspectiveFront"/>
              <a:lightRig rig="threePt" dir="t"/>
            </a:scene3d>
          </a:bodyPr>
          <a:lstStyle/>
          <a:p>
            <a:r>
              <a:rPr lang="en-US" b="1" spc="50" dirty="0">
                <a:ln w="0"/>
                <a:solidFill>
                  <a:schemeClr val="bg1"/>
                </a:solidFill>
                <a:effectLst>
                  <a:innerShdw blurRad="63500" dist="50800" dir="13500000">
                    <a:srgbClr val="000000">
                      <a:alpha val="50000"/>
                    </a:srgbClr>
                  </a:innerShdw>
                </a:effectLst>
                <a:latin typeface="UVN Bach Dang Nang" panose="02070803090706020303" pitchFamily="18" charset="0"/>
              </a:rPr>
              <a:t>KTUTS</a:t>
            </a:r>
          </a:p>
        </p:txBody>
      </p:sp>
      <p:sp>
        <p:nvSpPr>
          <p:cNvPr id="55" name="TextBox 54">
            <a:extLst>
              <a:ext uri="{FF2B5EF4-FFF2-40B4-BE49-F238E27FC236}">
                <a16:creationId xmlns:a16="http://schemas.microsoft.com/office/drawing/2014/main" id="{6B23FDFC-F7DC-E14D-9736-4933BFC1049C}"/>
              </a:ext>
            </a:extLst>
          </p:cNvPr>
          <p:cNvSpPr txBox="1"/>
          <p:nvPr/>
        </p:nvSpPr>
        <p:spPr>
          <a:xfrm>
            <a:off x="2722484" y="3561824"/>
            <a:ext cx="4112227" cy="523220"/>
          </a:xfrm>
          <a:prstGeom prst="rect">
            <a:avLst/>
          </a:prstGeom>
          <a:noFill/>
        </p:spPr>
        <p:txBody>
          <a:bodyPr wrap="square">
            <a:spAutoFit/>
          </a:bodyPr>
          <a:lstStyle/>
          <a:p>
            <a:r>
              <a:rPr lang="en-US" sz="2800" b="1" dirty="0">
                <a:solidFill>
                  <a:srgbClr val="002060"/>
                </a:solidFill>
                <a:latin typeface="Tahoma" panose="020B0604030504040204" pitchFamily="34" charset="0"/>
              </a:rPr>
              <a:t>    745 + 268 + 732</a:t>
            </a:r>
          </a:p>
        </p:txBody>
      </p:sp>
      <p:sp>
        <p:nvSpPr>
          <p:cNvPr id="56" name="TextBox 55">
            <a:extLst>
              <a:ext uri="{FF2B5EF4-FFF2-40B4-BE49-F238E27FC236}">
                <a16:creationId xmlns:a16="http://schemas.microsoft.com/office/drawing/2014/main" id="{B3D3B50C-CFF4-F64C-88DD-4EE57BA05397}"/>
              </a:ext>
            </a:extLst>
          </p:cNvPr>
          <p:cNvSpPr txBox="1"/>
          <p:nvPr/>
        </p:nvSpPr>
        <p:spPr>
          <a:xfrm>
            <a:off x="2716126" y="4198853"/>
            <a:ext cx="4112227" cy="523220"/>
          </a:xfrm>
          <a:prstGeom prst="rect">
            <a:avLst/>
          </a:prstGeom>
          <a:noFill/>
        </p:spPr>
        <p:txBody>
          <a:bodyPr wrap="square">
            <a:spAutoFit/>
          </a:bodyPr>
          <a:lstStyle/>
          <a:p>
            <a:r>
              <a:rPr lang="en-US" sz="2800" b="1" dirty="0">
                <a:solidFill>
                  <a:srgbClr val="002060"/>
                </a:solidFill>
                <a:latin typeface="Tahoma" panose="020B0604030504040204" pitchFamily="34" charset="0"/>
              </a:rPr>
              <a:t>    1295 + 105 + 1460</a:t>
            </a:r>
          </a:p>
        </p:txBody>
      </p:sp>
      <p:sp>
        <p:nvSpPr>
          <p:cNvPr id="58" name="TextBox 57">
            <a:extLst>
              <a:ext uri="{FF2B5EF4-FFF2-40B4-BE49-F238E27FC236}">
                <a16:creationId xmlns:a16="http://schemas.microsoft.com/office/drawing/2014/main" id="{F0E3E046-070E-E340-92DC-5C3C3501FEF7}"/>
              </a:ext>
            </a:extLst>
          </p:cNvPr>
          <p:cNvSpPr txBox="1"/>
          <p:nvPr/>
        </p:nvSpPr>
        <p:spPr>
          <a:xfrm>
            <a:off x="7392990" y="3598996"/>
            <a:ext cx="4112227" cy="523220"/>
          </a:xfrm>
          <a:prstGeom prst="rect">
            <a:avLst/>
          </a:prstGeom>
          <a:noFill/>
        </p:spPr>
        <p:txBody>
          <a:bodyPr wrap="square">
            <a:spAutoFit/>
          </a:bodyPr>
          <a:lstStyle/>
          <a:p>
            <a:r>
              <a:rPr lang="en-US" sz="2800" b="1" dirty="0">
                <a:solidFill>
                  <a:schemeClr val="accent6">
                    <a:lumMod val="75000"/>
                  </a:schemeClr>
                </a:solidFill>
                <a:latin typeface="Tahoma" panose="020B0604030504040204" pitchFamily="34" charset="0"/>
              </a:rPr>
              <a:t>    87 + 94 + 13 + 6</a:t>
            </a:r>
          </a:p>
        </p:txBody>
      </p:sp>
      <p:sp>
        <p:nvSpPr>
          <p:cNvPr id="82" name="TextBox 81">
            <a:extLst>
              <a:ext uri="{FF2B5EF4-FFF2-40B4-BE49-F238E27FC236}">
                <a16:creationId xmlns:a16="http://schemas.microsoft.com/office/drawing/2014/main" id="{086F4941-62EB-7940-8987-649B5A210E32}"/>
              </a:ext>
            </a:extLst>
          </p:cNvPr>
          <p:cNvSpPr txBox="1"/>
          <p:nvPr/>
        </p:nvSpPr>
        <p:spPr>
          <a:xfrm>
            <a:off x="6834711" y="4239117"/>
            <a:ext cx="4670505" cy="523220"/>
          </a:xfrm>
          <a:prstGeom prst="rect">
            <a:avLst/>
          </a:prstGeom>
          <a:noFill/>
        </p:spPr>
        <p:txBody>
          <a:bodyPr wrap="square">
            <a:spAutoFit/>
          </a:bodyPr>
          <a:lstStyle/>
          <a:p>
            <a:r>
              <a:rPr lang="en-US" sz="2800" b="1" dirty="0">
                <a:solidFill>
                  <a:schemeClr val="accent6">
                    <a:lumMod val="75000"/>
                  </a:schemeClr>
                </a:solidFill>
                <a:latin typeface="Tahoma" panose="020B0604030504040204" pitchFamily="34" charset="0"/>
              </a:rPr>
              <a:t>    121 + 85 + 115 + 469</a:t>
            </a:r>
          </a:p>
        </p:txBody>
      </p:sp>
      <p:cxnSp>
        <p:nvCxnSpPr>
          <p:cNvPr id="83" name="Straight Connector 82">
            <a:extLst>
              <a:ext uri="{FF2B5EF4-FFF2-40B4-BE49-F238E27FC236}">
                <a16:creationId xmlns:a16="http://schemas.microsoft.com/office/drawing/2014/main" id="{E5107484-652F-8748-8CDC-674B60D1AB3C}"/>
              </a:ext>
            </a:extLst>
          </p:cNvPr>
          <p:cNvCxnSpPr/>
          <p:nvPr/>
        </p:nvCxnSpPr>
        <p:spPr>
          <a:xfrm>
            <a:off x="6906151" y="2162941"/>
            <a:ext cx="0" cy="353084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75922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1" presetClass="entr" presetSubtype="0" fill="hold" grpId="0" nodeType="afterEffect">
                                  <p:stCondLst>
                                    <p:cond delay="0"/>
                                  </p:stCondLst>
                                  <p:iterate type="lt">
                                    <p:tmAbs val="100"/>
                                  </p:iterate>
                                  <p:childTnLst>
                                    <p:set>
                                      <p:cBhvr>
                                        <p:cTn id="12" dur="1" fill="hold">
                                          <p:stCondLst>
                                            <p:cond delay="0"/>
                                          </p:stCondLst>
                                        </p:cTn>
                                        <p:tgtEl>
                                          <p:spTgt spid="47"/>
                                        </p:tgtEl>
                                        <p:attrNameLst>
                                          <p:attrName>style.visibility</p:attrName>
                                        </p:attrNameLst>
                                      </p:cBhvr>
                                      <p:to>
                                        <p:strVal val="visible"/>
                                      </p:to>
                                    </p:set>
                                  </p:childTnLst>
                                </p:cTn>
                              </p:par>
                            </p:childTnLst>
                          </p:cTn>
                        </p:par>
                        <p:par>
                          <p:cTn id="13" fill="hold">
                            <p:stCondLst>
                              <p:cond delay="4251"/>
                            </p:stCondLst>
                            <p:childTnLst>
                              <p:par>
                                <p:cTn id="14" presetID="42"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par>
                          <p:cTn id="19" fill="hold">
                            <p:stCondLst>
                              <p:cond delay="5251"/>
                            </p:stCondLst>
                            <p:childTnLst>
                              <p:par>
                                <p:cTn id="20" presetID="22" presetClass="entr" presetSubtype="1"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up)">
                                      <p:cBhvr>
                                        <p:cTn id="22" dur="500"/>
                                        <p:tgtEl>
                                          <p:spTgt spid="46"/>
                                        </p:tgtEl>
                                      </p:cBhvr>
                                    </p:animEffect>
                                  </p:childTnLst>
                                </p:cTn>
                              </p:par>
                            </p:childTnLst>
                          </p:cTn>
                        </p:par>
                        <p:par>
                          <p:cTn id="23" fill="hold">
                            <p:stCondLst>
                              <p:cond delay="5751"/>
                            </p:stCondLst>
                            <p:childTnLst>
                              <p:par>
                                <p:cTn id="24" presetID="42" presetClass="entr" presetSubtype="0"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par>
                          <p:cTn id="29" fill="hold">
                            <p:stCondLst>
                              <p:cond delay="6751"/>
                            </p:stCondLst>
                            <p:childTnLst>
                              <p:par>
                                <p:cTn id="30" presetID="22" presetClass="entr" presetSubtype="1"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up)">
                                      <p:cBhvr>
                                        <p:cTn id="32" dur="500"/>
                                        <p:tgtEl>
                                          <p:spTgt spid="50"/>
                                        </p:tgtEl>
                                      </p:cBhvr>
                                    </p:animEffect>
                                  </p:childTnLst>
                                </p:cTn>
                              </p:par>
                            </p:childTnLst>
                          </p:cTn>
                        </p:par>
                        <p:par>
                          <p:cTn id="33" fill="hold">
                            <p:stCondLst>
                              <p:cond delay="7251"/>
                            </p:stCondLst>
                            <p:childTnLst>
                              <p:par>
                                <p:cTn id="34" presetID="2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up)">
                                      <p:cBhvr>
                                        <p:cTn id="36" dur="500"/>
                                        <p:tgtEl>
                                          <p:spTgt spid="55"/>
                                        </p:tgtEl>
                                      </p:cBhvr>
                                    </p:animEffect>
                                  </p:childTnLst>
                                </p:cTn>
                              </p:par>
                            </p:childTnLst>
                          </p:cTn>
                        </p:par>
                        <p:par>
                          <p:cTn id="37" fill="hold">
                            <p:stCondLst>
                              <p:cond delay="7751"/>
                            </p:stCondLst>
                            <p:childTnLst>
                              <p:par>
                                <p:cTn id="38" presetID="22" presetClass="entr" presetSubtype="1" fill="hold" grpId="0" nodeType="after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wipe(up)">
                                      <p:cBhvr>
                                        <p:cTn id="40" dur="500"/>
                                        <p:tgtEl>
                                          <p:spTgt spid="56"/>
                                        </p:tgtEl>
                                      </p:cBhvr>
                                    </p:animEffect>
                                  </p:childTnLst>
                                </p:cTn>
                              </p:par>
                            </p:childTnLst>
                          </p:cTn>
                        </p:par>
                        <p:par>
                          <p:cTn id="41" fill="hold">
                            <p:stCondLst>
                              <p:cond delay="8251"/>
                            </p:stCondLst>
                            <p:childTnLst>
                              <p:par>
                                <p:cTn id="42" presetID="22" presetClass="entr" presetSubtype="1" fill="hold" grpId="0" nodeType="after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wipe(up)">
                                      <p:cBhvr>
                                        <p:cTn id="44" dur="500"/>
                                        <p:tgtEl>
                                          <p:spTgt spid="58"/>
                                        </p:tgtEl>
                                      </p:cBhvr>
                                    </p:animEffect>
                                  </p:childTnLst>
                                </p:cTn>
                              </p:par>
                            </p:childTnLst>
                          </p:cTn>
                        </p:par>
                        <p:par>
                          <p:cTn id="45" fill="hold">
                            <p:stCondLst>
                              <p:cond delay="8751"/>
                            </p:stCondLst>
                            <p:childTnLst>
                              <p:par>
                                <p:cTn id="46" presetID="22" presetClass="entr" presetSubtype="1" fill="hold" grpId="0" nodeType="afterEffect">
                                  <p:stCondLst>
                                    <p:cond delay="0"/>
                                  </p:stCondLst>
                                  <p:childTnLst>
                                    <p:set>
                                      <p:cBhvr>
                                        <p:cTn id="47" dur="1" fill="hold">
                                          <p:stCondLst>
                                            <p:cond delay="0"/>
                                          </p:stCondLst>
                                        </p:cTn>
                                        <p:tgtEl>
                                          <p:spTgt spid="82"/>
                                        </p:tgtEl>
                                        <p:attrNameLst>
                                          <p:attrName>style.visibility</p:attrName>
                                        </p:attrNameLst>
                                      </p:cBhvr>
                                      <p:to>
                                        <p:strVal val="visible"/>
                                      </p:to>
                                    </p:set>
                                    <p:animEffect transition="in" filter="wipe(up)">
                                      <p:cBhvr>
                                        <p:cTn id="48"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50" grpId="0"/>
      <p:bldP spid="55" grpId="0"/>
      <p:bldP spid="56" grpId="0"/>
      <p:bldP spid="58" grpId="0"/>
      <p:bldP spid="8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3|0.4|0.2|0.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962</TotalTime>
  <Words>782</Words>
  <Application>Microsoft Office PowerPoint</Application>
  <PresentationFormat>Widescreen</PresentationFormat>
  <Paragraphs>161</Paragraphs>
  <Slides>21</Slides>
  <Notes>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21</vt:i4>
      </vt:variant>
    </vt:vector>
  </HeadingPairs>
  <TitlesOfParts>
    <vt:vector size="32" baseType="lpstr">
      <vt:lpstr>Times New Roman</vt:lpstr>
      <vt:lpstr>Arial</vt:lpstr>
      <vt:lpstr>UTM Thanh Nhac TL</vt:lpstr>
      <vt:lpstr>Calibri Light</vt:lpstr>
      <vt:lpstr>Calibri</vt:lpstr>
      <vt:lpstr>UTM Brewers KT</vt:lpstr>
      <vt:lpstr>Tahoma</vt:lpstr>
      <vt:lpstr>UVN Bach Dang Nang</vt:lpstr>
      <vt:lpstr>맑은 고딕</vt:lpstr>
      <vt:lpstr>Office Theme</vt:lpstr>
      <vt:lpstr>Office 테마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KTUTS</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KTUTS</dc:title>
  <dc:subject>4</dc:subject>
  <dc:creator>KTUTS</dc:creator>
  <cp:keywords>HaiHa</cp:keywords>
  <cp:lastModifiedBy>Techsi.vn</cp:lastModifiedBy>
  <cp:revision>5</cp:revision>
  <dcterms:created xsi:type="dcterms:W3CDTF">2022-03-10T15:35:41Z</dcterms:created>
  <dcterms:modified xsi:type="dcterms:W3CDTF">2022-04-29T07:33:14Z</dcterms:modified>
  <cp:version>F16</cp:version>
</cp:coreProperties>
</file>