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9" r:id="rId2"/>
    <p:sldId id="258" r:id="rId3"/>
    <p:sldId id="259" r:id="rId4"/>
    <p:sldId id="293" r:id="rId5"/>
    <p:sldId id="294" r:id="rId6"/>
    <p:sldId id="282" r:id="rId7"/>
    <p:sldId id="338" r:id="rId8"/>
    <p:sldId id="339" r:id="rId9"/>
    <p:sldId id="297" r:id="rId10"/>
    <p:sldId id="341" r:id="rId11"/>
    <p:sldId id="299" r:id="rId12"/>
    <p:sldId id="311" r:id="rId13"/>
    <p:sldId id="298" r:id="rId14"/>
    <p:sldId id="285" r:id="rId15"/>
    <p:sldId id="301" r:id="rId16"/>
    <p:sldId id="302" r:id="rId17"/>
    <p:sldId id="312" r:id="rId18"/>
    <p:sldId id="342" r:id="rId19"/>
    <p:sldId id="343" r:id="rId20"/>
    <p:sldId id="303" r:id="rId21"/>
    <p:sldId id="288" r:id="rId22"/>
    <p:sldId id="295" r:id="rId23"/>
    <p:sldId id="304" r:id="rId24"/>
    <p:sldId id="31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FF"/>
    <a:srgbClr val="2D9CA5"/>
    <a:srgbClr val="85D8DE"/>
    <a:srgbClr val="FDD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6"/>
  </p:normalViewPr>
  <p:slideViewPr>
    <p:cSldViewPr snapToGrid="0">
      <p:cViewPr varScale="1">
        <p:scale>
          <a:sx n="89" d="100"/>
          <a:sy n="89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0C2C-6AEB-49AB-B780-D21D5E25C6B6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D2216-1CED-4679-A33D-A34D77A867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3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9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90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35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504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25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18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31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1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83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8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8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5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18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8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32C5695-3880-4943-8FF9-F1A0BE714F56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9F44FC-A006-4561-B692-E99961E3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3C8893-665B-4A52-9596-A3E67458A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E1F6CA-C1EC-454D-B766-CF09096F595F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CFB3B97C-E8F1-4601-B375-064D0573DE6D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B50F72EC-B790-48CA-B67E-87093D7AD55F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1A3C44CD-4EDC-4EB3-8ED6-235FD742AE7C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5C723932-0958-457E-ABE2-33A4C56357FA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87F1E82-A718-40E8-8E20-27C73C8817D9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定居者&#10;&#10;描述已自动生成">
            <a:extLst>
              <a:ext uri="{FF2B5EF4-FFF2-40B4-BE49-F238E27FC236}">
                <a16:creationId xmlns:a16="http://schemas.microsoft.com/office/drawing/2014/main" id="{515C8120-84B7-48DC-8177-A62C4E65E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2" y="2657790"/>
            <a:ext cx="4209902" cy="45424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9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960000" y="1498533"/>
            <a:ext cx="10272000" cy="4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73375" y="3543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916867" y="655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314465" y="1156572"/>
            <a:ext cx="224329" cy="274115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 rot="-1315996">
            <a:off x="11547124" y="1170328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1224791" y="456395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6672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6276500" y="3264800"/>
            <a:ext cx="3876800" cy="17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10177007" y="5767653"/>
            <a:ext cx="1809341" cy="943324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6276500" y="1998167"/>
            <a:ext cx="4948400" cy="1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02249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1721017" y="362895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2"/>
          </p:nvPr>
        </p:nvSpPr>
        <p:spPr>
          <a:xfrm>
            <a:off x="6594184" y="1026788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2025617" y="4346055"/>
            <a:ext cx="3267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6900384" y="1743888"/>
            <a:ext cx="326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10777511" y="332256"/>
            <a:ext cx="937915" cy="328285"/>
            <a:chOff x="7657026" y="2119264"/>
            <a:chExt cx="819378" cy="286796"/>
          </a:xfrm>
        </p:grpSpPr>
        <p:sp>
          <p:nvSpPr>
            <p:cNvPr id="85" name="Google Shape;85;p5"/>
            <p:cNvSpPr/>
            <p:nvPr/>
          </p:nvSpPr>
          <p:spPr>
            <a:xfrm>
              <a:off x="7657026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7" y="0"/>
                    <a:pt x="1205" y="40"/>
                    <a:pt x="1006" y="146"/>
                  </a:cubicBezTo>
                  <a:cubicBezTo>
                    <a:pt x="808" y="252"/>
                    <a:pt x="649" y="371"/>
                    <a:pt x="517" y="517"/>
                  </a:cubicBezTo>
                  <a:cubicBezTo>
                    <a:pt x="384" y="649"/>
                    <a:pt x="292" y="795"/>
                    <a:pt x="212" y="953"/>
                  </a:cubicBezTo>
                  <a:cubicBezTo>
                    <a:pt x="146" y="1099"/>
                    <a:pt x="120" y="1218"/>
                    <a:pt x="120" y="1324"/>
                  </a:cubicBezTo>
                  <a:cubicBezTo>
                    <a:pt x="120" y="1337"/>
                    <a:pt x="120" y="1364"/>
                    <a:pt x="120" y="1403"/>
                  </a:cubicBezTo>
                  <a:cubicBezTo>
                    <a:pt x="133" y="1443"/>
                    <a:pt x="133" y="1496"/>
                    <a:pt x="159" y="1536"/>
                  </a:cubicBezTo>
                  <a:cubicBezTo>
                    <a:pt x="173" y="1575"/>
                    <a:pt x="199" y="1615"/>
                    <a:pt x="239" y="1655"/>
                  </a:cubicBezTo>
                  <a:cubicBezTo>
                    <a:pt x="278" y="1681"/>
                    <a:pt x="331" y="1695"/>
                    <a:pt x="398" y="1695"/>
                  </a:cubicBezTo>
                  <a:cubicBezTo>
                    <a:pt x="503" y="1695"/>
                    <a:pt x="596" y="1668"/>
                    <a:pt x="649" y="1615"/>
                  </a:cubicBezTo>
                  <a:cubicBezTo>
                    <a:pt x="715" y="1562"/>
                    <a:pt x="742" y="1496"/>
                    <a:pt x="742" y="1403"/>
                  </a:cubicBezTo>
                  <a:cubicBezTo>
                    <a:pt x="742" y="1377"/>
                    <a:pt x="742" y="1337"/>
                    <a:pt x="715" y="1311"/>
                  </a:cubicBezTo>
                  <a:cubicBezTo>
                    <a:pt x="715" y="1284"/>
                    <a:pt x="689" y="1258"/>
                    <a:pt x="676" y="1245"/>
                  </a:cubicBezTo>
                  <a:lnTo>
                    <a:pt x="623" y="1178"/>
                  </a:lnTo>
                  <a:cubicBezTo>
                    <a:pt x="609" y="1152"/>
                    <a:pt x="609" y="1125"/>
                    <a:pt x="609" y="1099"/>
                  </a:cubicBezTo>
                  <a:cubicBezTo>
                    <a:pt x="609" y="1072"/>
                    <a:pt x="623" y="1006"/>
                    <a:pt x="676" y="927"/>
                  </a:cubicBezTo>
                  <a:cubicBezTo>
                    <a:pt x="715" y="847"/>
                    <a:pt x="795" y="768"/>
                    <a:pt x="874" y="689"/>
                  </a:cubicBezTo>
                  <a:cubicBezTo>
                    <a:pt x="967" y="609"/>
                    <a:pt x="1073" y="530"/>
                    <a:pt x="1192" y="464"/>
                  </a:cubicBezTo>
                  <a:cubicBezTo>
                    <a:pt x="1311" y="411"/>
                    <a:pt x="1456" y="371"/>
                    <a:pt x="1615" y="371"/>
                  </a:cubicBezTo>
                  <a:cubicBezTo>
                    <a:pt x="1774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76" y="1059"/>
                    <a:pt x="2489" y="1152"/>
                    <a:pt x="2489" y="1245"/>
                  </a:cubicBezTo>
                  <a:cubicBezTo>
                    <a:pt x="2489" y="1456"/>
                    <a:pt x="2449" y="1668"/>
                    <a:pt x="2370" y="1893"/>
                  </a:cubicBezTo>
                  <a:cubicBezTo>
                    <a:pt x="2290" y="2118"/>
                    <a:pt x="2198" y="2356"/>
                    <a:pt x="2065" y="2581"/>
                  </a:cubicBezTo>
                  <a:cubicBezTo>
                    <a:pt x="1946" y="2819"/>
                    <a:pt x="1801" y="3044"/>
                    <a:pt x="1642" y="3283"/>
                  </a:cubicBezTo>
                  <a:cubicBezTo>
                    <a:pt x="1470" y="3508"/>
                    <a:pt x="1311" y="3719"/>
                    <a:pt x="1126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3" y="4884"/>
                  </a:cubicBezTo>
                  <a:cubicBezTo>
                    <a:pt x="106" y="4911"/>
                    <a:pt x="67" y="4937"/>
                    <a:pt x="40" y="4964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40" y="5136"/>
                  </a:cubicBezTo>
                  <a:cubicBezTo>
                    <a:pt x="67" y="5175"/>
                    <a:pt x="120" y="5189"/>
                    <a:pt x="186" y="5189"/>
                  </a:cubicBezTo>
                  <a:cubicBezTo>
                    <a:pt x="239" y="5189"/>
                    <a:pt x="292" y="5189"/>
                    <a:pt x="345" y="5162"/>
                  </a:cubicBezTo>
                  <a:cubicBezTo>
                    <a:pt x="398" y="5149"/>
                    <a:pt x="424" y="5122"/>
                    <a:pt x="451" y="5109"/>
                  </a:cubicBezTo>
                  <a:lnTo>
                    <a:pt x="1523" y="5109"/>
                  </a:lnTo>
                  <a:cubicBezTo>
                    <a:pt x="1642" y="5109"/>
                    <a:pt x="1774" y="5109"/>
                    <a:pt x="1893" y="5122"/>
                  </a:cubicBezTo>
                  <a:lnTo>
                    <a:pt x="2674" y="5122"/>
                  </a:lnTo>
                  <a:cubicBezTo>
                    <a:pt x="2701" y="5122"/>
                    <a:pt x="2727" y="5109"/>
                    <a:pt x="2767" y="5096"/>
                  </a:cubicBezTo>
                  <a:cubicBezTo>
                    <a:pt x="2806" y="5069"/>
                    <a:pt x="2846" y="5043"/>
                    <a:pt x="2873" y="4990"/>
                  </a:cubicBezTo>
                  <a:cubicBezTo>
                    <a:pt x="2978" y="4792"/>
                    <a:pt x="3071" y="4646"/>
                    <a:pt x="3124" y="4553"/>
                  </a:cubicBezTo>
                  <a:cubicBezTo>
                    <a:pt x="3190" y="4461"/>
                    <a:pt x="3217" y="4394"/>
                    <a:pt x="3217" y="4342"/>
                  </a:cubicBezTo>
                  <a:cubicBezTo>
                    <a:pt x="3217" y="4302"/>
                    <a:pt x="3190" y="4262"/>
                    <a:pt x="3151" y="4249"/>
                  </a:cubicBezTo>
                  <a:cubicBezTo>
                    <a:pt x="3111" y="4222"/>
                    <a:pt x="3071" y="4222"/>
                    <a:pt x="3031" y="4222"/>
                  </a:cubicBezTo>
                  <a:cubicBezTo>
                    <a:pt x="2978" y="4222"/>
                    <a:pt x="2926" y="4236"/>
                    <a:pt x="2899" y="4262"/>
                  </a:cubicBezTo>
                  <a:cubicBezTo>
                    <a:pt x="2873" y="4302"/>
                    <a:pt x="2846" y="4328"/>
                    <a:pt x="2833" y="4355"/>
                  </a:cubicBezTo>
                  <a:lnTo>
                    <a:pt x="2661" y="4606"/>
                  </a:lnTo>
                  <a:cubicBezTo>
                    <a:pt x="2621" y="4659"/>
                    <a:pt x="2595" y="4699"/>
                    <a:pt x="2568" y="4712"/>
                  </a:cubicBezTo>
                  <a:cubicBezTo>
                    <a:pt x="2555" y="4725"/>
                    <a:pt x="2528" y="4739"/>
                    <a:pt x="2502" y="4739"/>
                  </a:cubicBezTo>
                  <a:lnTo>
                    <a:pt x="2264" y="4739"/>
                  </a:lnTo>
                  <a:cubicBezTo>
                    <a:pt x="2131" y="4739"/>
                    <a:pt x="1986" y="4739"/>
                    <a:pt x="1814" y="4725"/>
                  </a:cubicBezTo>
                  <a:lnTo>
                    <a:pt x="1284" y="4725"/>
                  </a:lnTo>
                  <a:cubicBezTo>
                    <a:pt x="1112" y="4725"/>
                    <a:pt x="953" y="4712"/>
                    <a:pt x="821" y="4699"/>
                  </a:cubicBezTo>
                  <a:cubicBezTo>
                    <a:pt x="940" y="4593"/>
                    <a:pt x="1086" y="4461"/>
                    <a:pt x="1231" y="4302"/>
                  </a:cubicBezTo>
                  <a:cubicBezTo>
                    <a:pt x="1390" y="4143"/>
                    <a:pt x="1536" y="3971"/>
                    <a:pt x="1695" y="3786"/>
                  </a:cubicBezTo>
                  <a:cubicBezTo>
                    <a:pt x="1853" y="3600"/>
                    <a:pt x="2012" y="3402"/>
                    <a:pt x="2158" y="3190"/>
                  </a:cubicBezTo>
                  <a:cubicBezTo>
                    <a:pt x="2303" y="2978"/>
                    <a:pt x="2436" y="2767"/>
                    <a:pt x="2555" y="2555"/>
                  </a:cubicBezTo>
                  <a:cubicBezTo>
                    <a:pt x="2674" y="2343"/>
                    <a:pt x="2767" y="2118"/>
                    <a:pt x="2833" y="1906"/>
                  </a:cubicBezTo>
                  <a:cubicBezTo>
                    <a:pt x="2912" y="1681"/>
                    <a:pt x="2952" y="1470"/>
                    <a:pt x="2952" y="1258"/>
                  </a:cubicBezTo>
                  <a:cubicBezTo>
                    <a:pt x="2952" y="1086"/>
                    <a:pt x="2926" y="927"/>
                    <a:pt x="2886" y="768"/>
                  </a:cubicBezTo>
                  <a:cubicBezTo>
                    <a:pt x="2833" y="622"/>
                    <a:pt x="2767" y="477"/>
                    <a:pt x="2661" y="371"/>
                  </a:cubicBezTo>
                  <a:cubicBezTo>
                    <a:pt x="2555" y="252"/>
                    <a:pt x="2423" y="159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852350" y="2207752"/>
              <a:ext cx="109048" cy="109821"/>
            </a:xfrm>
            <a:custGeom>
              <a:avLst/>
              <a:gdLst/>
              <a:ahLst/>
              <a:cxnLst/>
              <a:rect l="l" t="t" r="r" b="b"/>
              <a:pathLst>
                <a:path w="1973" h="1987" extrusionOk="0">
                  <a:moveTo>
                    <a:pt x="980" y="1"/>
                  </a:moveTo>
                  <a:cubicBezTo>
                    <a:pt x="927" y="1"/>
                    <a:pt x="874" y="27"/>
                    <a:pt x="834" y="67"/>
                  </a:cubicBezTo>
                  <a:cubicBezTo>
                    <a:pt x="794" y="94"/>
                    <a:pt x="781" y="133"/>
                    <a:pt x="781" y="186"/>
                  </a:cubicBezTo>
                  <a:cubicBezTo>
                    <a:pt x="781" y="252"/>
                    <a:pt x="781" y="345"/>
                    <a:pt x="781" y="451"/>
                  </a:cubicBezTo>
                  <a:cubicBezTo>
                    <a:pt x="794" y="557"/>
                    <a:pt x="794" y="676"/>
                    <a:pt x="794" y="808"/>
                  </a:cubicBezTo>
                  <a:lnTo>
                    <a:pt x="159" y="808"/>
                  </a:lnTo>
                  <a:cubicBezTo>
                    <a:pt x="119" y="808"/>
                    <a:pt x="93" y="821"/>
                    <a:pt x="53" y="861"/>
                  </a:cubicBezTo>
                  <a:cubicBezTo>
                    <a:pt x="14" y="888"/>
                    <a:pt x="0" y="941"/>
                    <a:pt x="0" y="1007"/>
                  </a:cubicBezTo>
                  <a:cubicBezTo>
                    <a:pt x="0" y="1073"/>
                    <a:pt x="14" y="1126"/>
                    <a:pt x="53" y="1166"/>
                  </a:cubicBezTo>
                  <a:cubicBezTo>
                    <a:pt x="93" y="1192"/>
                    <a:pt x="133" y="1205"/>
                    <a:pt x="159" y="1205"/>
                  </a:cubicBezTo>
                  <a:cubicBezTo>
                    <a:pt x="212" y="1205"/>
                    <a:pt x="305" y="1205"/>
                    <a:pt x="411" y="1192"/>
                  </a:cubicBezTo>
                  <a:cubicBezTo>
                    <a:pt x="530" y="1192"/>
                    <a:pt x="649" y="1192"/>
                    <a:pt x="781" y="1179"/>
                  </a:cubicBezTo>
                  <a:lnTo>
                    <a:pt x="781" y="1179"/>
                  </a:lnTo>
                  <a:cubicBezTo>
                    <a:pt x="781" y="1285"/>
                    <a:pt x="781" y="1404"/>
                    <a:pt x="768" y="1536"/>
                  </a:cubicBezTo>
                  <a:cubicBezTo>
                    <a:pt x="768" y="1655"/>
                    <a:pt x="768" y="1748"/>
                    <a:pt x="768" y="1814"/>
                  </a:cubicBezTo>
                  <a:cubicBezTo>
                    <a:pt x="768" y="1854"/>
                    <a:pt x="781" y="1893"/>
                    <a:pt x="821" y="1920"/>
                  </a:cubicBezTo>
                  <a:cubicBezTo>
                    <a:pt x="847" y="1960"/>
                    <a:pt x="900" y="1986"/>
                    <a:pt x="967" y="1986"/>
                  </a:cubicBezTo>
                  <a:cubicBezTo>
                    <a:pt x="1046" y="1986"/>
                    <a:pt x="1099" y="1960"/>
                    <a:pt x="1139" y="1920"/>
                  </a:cubicBezTo>
                  <a:cubicBezTo>
                    <a:pt x="1165" y="1880"/>
                    <a:pt x="1192" y="1854"/>
                    <a:pt x="1192" y="1814"/>
                  </a:cubicBezTo>
                  <a:lnTo>
                    <a:pt x="1192" y="1179"/>
                  </a:lnTo>
                  <a:lnTo>
                    <a:pt x="1787" y="1179"/>
                  </a:lnTo>
                  <a:cubicBezTo>
                    <a:pt x="1840" y="1179"/>
                    <a:pt x="1880" y="1166"/>
                    <a:pt x="1919" y="1139"/>
                  </a:cubicBezTo>
                  <a:cubicBezTo>
                    <a:pt x="1959" y="1099"/>
                    <a:pt x="1972" y="1046"/>
                    <a:pt x="1972" y="980"/>
                  </a:cubicBezTo>
                  <a:cubicBezTo>
                    <a:pt x="1972" y="901"/>
                    <a:pt x="1959" y="848"/>
                    <a:pt x="1933" y="821"/>
                  </a:cubicBezTo>
                  <a:cubicBezTo>
                    <a:pt x="1906" y="795"/>
                    <a:pt x="1867" y="782"/>
                    <a:pt x="1840" y="782"/>
                  </a:cubicBezTo>
                  <a:cubicBezTo>
                    <a:pt x="1761" y="782"/>
                    <a:pt x="1668" y="782"/>
                    <a:pt x="1549" y="795"/>
                  </a:cubicBezTo>
                  <a:cubicBezTo>
                    <a:pt x="1443" y="808"/>
                    <a:pt x="1324" y="808"/>
                    <a:pt x="1192" y="808"/>
                  </a:cubicBezTo>
                  <a:lnTo>
                    <a:pt x="1192" y="451"/>
                  </a:lnTo>
                  <a:cubicBezTo>
                    <a:pt x="1192" y="345"/>
                    <a:pt x="1192" y="252"/>
                    <a:pt x="1192" y="186"/>
                  </a:cubicBezTo>
                  <a:cubicBezTo>
                    <a:pt x="1192" y="133"/>
                    <a:pt x="1178" y="94"/>
                    <a:pt x="1139" y="67"/>
                  </a:cubicBezTo>
                  <a:cubicBezTo>
                    <a:pt x="1099" y="27"/>
                    <a:pt x="1046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975989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40"/>
                    <a:pt x="1006" y="146"/>
                  </a:cubicBezTo>
                  <a:cubicBezTo>
                    <a:pt x="807" y="252"/>
                    <a:pt x="649" y="371"/>
                    <a:pt x="516" y="517"/>
                  </a:cubicBezTo>
                  <a:cubicBezTo>
                    <a:pt x="384" y="649"/>
                    <a:pt x="278" y="795"/>
                    <a:pt x="212" y="953"/>
                  </a:cubicBezTo>
                  <a:cubicBezTo>
                    <a:pt x="146" y="1099"/>
                    <a:pt x="106" y="1218"/>
                    <a:pt x="106" y="1324"/>
                  </a:cubicBezTo>
                  <a:cubicBezTo>
                    <a:pt x="106" y="1337"/>
                    <a:pt x="119" y="1364"/>
                    <a:pt x="119" y="1403"/>
                  </a:cubicBezTo>
                  <a:cubicBezTo>
                    <a:pt x="119" y="1443"/>
                    <a:pt x="132" y="1496"/>
                    <a:pt x="146" y="1536"/>
                  </a:cubicBezTo>
                  <a:cubicBezTo>
                    <a:pt x="172" y="1575"/>
                    <a:pt x="199" y="1615"/>
                    <a:pt x="238" y="1655"/>
                  </a:cubicBezTo>
                  <a:cubicBezTo>
                    <a:pt x="278" y="1681"/>
                    <a:pt x="331" y="1695"/>
                    <a:pt x="397" y="1695"/>
                  </a:cubicBezTo>
                  <a:cubicBezTo>
                    <a:pt x="503" y="1695"/>
                    <a:pt x="582" y="1668"/>
                    <a:pt x="649" y="1615"/>
                  </a:cubicBezTo>
                  <a:cubicBezTo>
                    <a:pt x="715" y="1562"/>
                    <a:pt x="741" y="1496"/>
                    <a:pt x="741" y="1403"/>
                  </a:cubicBezTo>
                  <a:cubicBezTo>
                    <a:pt x="741" y="1377"/>
                    <a:pt x="728" y="1337"/>
                    <a:pt x="715" y="1311"/>
                  </a:cubicBezTo>
                  <a:cubicBezTo>
                    <a:pt x="702" y="1284"/>
                    <a:pt x="688" y="1258"/>
                    <a:pt x="662" y="1245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06"/>
                    <a:pt x="662" y="927"/>
                  </a:cubicBezTo>
                  <a:cubicBezTo>
                    <a:pt x="715" y="847"/>
                    <a:pt x="781" y="768"/>
                    <a:pt x="874" y="689"/>
                  </a:cubicBezTo>
                  <a:cubicBezTo>
                    <a:pt x="953" y="609"/>
                    <a:pt x="1059" y="530"/>
                    <a:pt x="1191" y="464"/>
                  </a:cubicBezTo>
                  <a:cubicBezTo>
                    <a:pt x="1310" y="411"/>
                    <a:pt x="1443" y="371"/>
                    <a:pt x="1602" y="371"/>
                  </a:cubicBezTo>
                  <a:cubicBezTo>
                    <a:pt x="1760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5" y="953"/>
                  </a:cubicBezTo>
                  <a:cubicBezTo>
                    <a:pt x="2462" y="1059"/>
                    <a:pt x="2488" y="1152"/>
                    <a:pt x="2488" y="1245"/>
                  </a:cubicBezTo>
                  <a:cubicBezTo>
                    <a:pt x="2488" y="1456"/>
                    <a:pt x="2449" y="1668"/>
                    <a:pt x="2369" y="1893"/>
                  </a:cubicBezTo>
                  <a:cubicBezTo>
                    <a:pt x="2290" y="2118"/>
                    <a:pt x="2184" y="2356"/>
                    <a:pt x="2065" y="2581"/>
                  </a:cubicBezTo>
                  <a:cubicBezTo>
                    <a:pt x="1932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2" y="4884"/>
                  </a:cubicBezTo>
                  <a:cubicBezTo>
                    <a:pt x="93" y="4911"/>
                    <a:pt x="66" y="4937"/>
                    <a:pt x="40" y="4964"/>
                  </a:cubicBezTo>
                  <a:cubicBezTo>
                    <a:pt x="13" y="4977"/>
                    <a:pt x="0" y="5003"/>
                    <a:pt x="0" y="5043"/>
                  </a:cubicBezTo>
                  <a:cubicBezTo>
                    <a:pt x="0" y="5069"/>
                    <a:pt x="13" y="5109"/>
                    <a:pt x="40" y="5136"/>
                  </a:cubicBezTo>
                  <a:cubicBezTo>
                    <a:pt x="66" y="5175"/>
                    <a:pt x="119" y="5189"/>
                    <a:pt x="185" y="5189"/>
                  </a:cubicBezTo>
                  <a:cubicBezTo>
                    <a:pt x="238" y="5189"/>
                    <a:pt x="291" y="5189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0" y="5109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09"/>
                    <a:pt x="2766" y="5096"/>
                  </a:cubicBezTo>
                  <a:cubicBezTo>
                    <a:pt x="2806" y="5069"/>
                    <a:pt x="2832" y="5043"/>
                    <a:pt x="2859" y="4990"/>
                  </a:cubicBezTo>
                  <a:cubicBezTo>
                    <a:pt x="2978" y="4792"/>
                    <a:pt x="3057" y="4646"/>
                    <a:pt x="3124" y="4553"/>
                  </a:cubicBezTo>
                  <a:cubicBezTo>
                    <a:pt x="3177" y="4461"/>
                    <a:pt x="3216" y="4394"/>
                    <a:pt x="3216" y="4342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0" y="4222"/>
                    <a:pt x="3071" y="4222"/>
                    <a:pt x="3031" y="4222"/>
                  </a:cubicBezTo>
                  <a:cubicBezTo>
                    <a:pt x="2965" y="4222"/>
                    <a:pt x="2925" y="4236"/>
                    <a:pt x="2899" y="4262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0" y="4606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41" y="4725"/>
                    <a:pt x="2528" y="4739"/>
                    <a:pt x="2488" y="4739"/>
                  </a:cubicBezTo>
                  <a:lnTo>
                    <a:pt x="2250" y="4739"/>
                  </a:lnTo>
                  <a:cubicBezTo>
                    <a:pt x="2131" y="4739"/>
                    <a:pt x="1972" y="4739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699"/>
                  </a:cubicBezTo>
                  <a:cubicBezTo>
                    <a:pt x="940" y="4593"/>
                    <a:pt x="1072" y="4461"/>
                    <a:pt x="1231" y="4302"/>
                  </a:cubicBezTo>
                  <a:cubicBezTo>
                    <a:pt x="1377" y="4143"/>
                    <a:pt x="1535" y="3971"/>
                    <a:pt x="1694" y="3786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5" y="2767"/>
                    <a:pt x="2555" y="2555"/>
                  </a:cubicBezTo>
                  <a:cubicBezTo>
                    <a:pt x="2674" y="2343"/>
                    <a:pt x="2766" y="2118"/>
                    <a:pt x="2832" y="1906"/>
                  </a:cubicBezTo>
                  <a:cubicBezTo>
                    <a:pt x="2912" y="1681"/>
                    <a:pt x="2938" y="1470"/>
                    <a:pt x="2938" y="1258"/>
                  </a:cubicBezTo>
                  <a:cubicBezTo>
                    <a:pt x="2938" y="1086"/>
                    <a:pt x="2925" y="927"/>
                    <a:pt x="2872" y="768"/>
                  </a:cubicBezTo>
                  <a:cubicBezTo>
                    <a:pt x="2832" y="622"/>
                    <a:pt x="2753" y="477"/>
                    <a:pt x="2660" y="371"/>
                  </a:cubicBezTo>
                  <a:cubicBezTo>
                    <a:pt x="2555" y="252"/>
                    <a:pt x="2422" y="159"/>
                    <a:pt x="2263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179328" y="2237045"/>
              <a:ext cx="94401" cy="79036"/>
            </a:xfrm>
            <a:custGeom>
              <a:avLst/>
              <a:gdLst/>
              <a:ahLst/>
              <a:cxnLst/>
              <a:rect l="l" t="t" r="r" b="b"/>
              <a:pathLst>
                <a:path w="1708" h="1430" extrusionOk="0">
                  <a:moveTo>
                    <a:pt x="1576" y="0"/>
                  </a:moveTo>
                  <a:cubicBezTo>
                    <a:pt x="1470" y="0"/>
                    <a:pt x="1364" y="14"/>
                    <a:pt x="1231" y="14"/>
                  </a:cubicBezTo>
                  <a:cubicBezTo>
                    <a:pt x="1112" y="27"/>
                    <a:pt x="953" y="27"/>
                    <a:pt x="781" y="27"/>
                  </a:cubicBezTo>
                  <a:lnTo>
                    <a:pt x="609" y="27"/>
                  </a:lnTo>
                  <a:cubicBezTo>
                    <a:pt x="556" y="27"/>
                    <a:pt x="490" y="14"/>
                    <a:pt x="437" y="14"/>
                  </a:cubicBezTo>
                  <a:lnTo>
                    <a:pt x="159" y="14"/>
                  </a:lnTo>
                  <a:cubicBezTo>
                    <a:pt x="106" y="14"/>
                    <a:pt x="67" y="27"/>
                    <a:pt x="40" y="80"/>
                  </a:cubicBezTo>
                  <a:cubicBezTo>
                    <a:pt x="14" y="106"/>
                    <a:pt x="1" y="146"/>
                    <a:pt x="1" y="199"/>
                  </a:cubicBezTo>
                  <a:cubicBezTo>
                    <a:pt x="1" y="239"/>
                    <a:pt x="14" y="291"/>
                    <a:pt x="40" y="331"/>
                  </a:cubicBezTo>
                  <a:cubicBezTo>
                    <a:pt x="80" y="371"/>
                    <a:pt x="120" y="384"/>
                    <a:pt x="159" y="384"/>
                  </a:cubicBezTo>
                  <a:lnTo>
                    <a:pt x="1523" y="384"/>
                  </a:lnTo>
                  <a:cubicBezTo>
                    <a:pt x="1589" y="384"/>
                    <a:pt x="1642" y="358"/>
                    <a:pt x="1668" y="305"/>
                  </a:cubicBezTo>
                  <a:cubicBezTo>
                    <a:pt x="1695" y="252"/>
                    <a:pt x="1708" y="212"/>
                    <a:pt x="1708" y="172"/>
                  </a:cubicBezTo>
                  <a:cubicBezTo>
                    <a:pt x="1708" y="133"/>
                    <a:pt x="1695" y="93"/>
                    <a:pt x="1655" y="66"/>
                  </a:cubicBezTo>
                  <a:cubicBezTo>
                    <a:pt x="1642" y="27"/>
                    <a:pt x="1602" y="0"/>
                    <a:pt x="1576" y="0"/>
                  </a:cubicBezTo>
                  <a:close/>
                  <a:moveTo>
                    <a:pt x="159" y="1046"/>
                  </a:moveTo>
                  <a:cubicBezTo>
                    <a:pt x="106" y="1046"/>
                    <a:pt x="67" y="1072"/>
                    <a:pt x="40" y="1112"/>
                  </a:cubicBezTo>
                  <a:cubicBezTo>
                    <a:pt x="14" y="1152"/>
                    <a:pt x="1" y="1191"/>
                    <a:pt x="1" y="1231"/>
                  </a:cubicBezTo>
                  <a:cubicBezTo>
                    <a:pt x="1" y="1284"/>
                    <a:pt x="14" y="1324"/>
                    <a:pt x="40" y="1363"/>
                  </a:cubicBezTo>
                  <a:cubicBezTo>
                    <a:pt x="80" y="1403"/>
                    <a:pt x="120" y="1430"/>
                    <a:pt x="159" y="1430"/>
                  </a:cubicBezTo>
                  <a:lnTo>
                    <a:pt x="821" y="1430"/>
                  </a:lnTo>
                  <a:cubicBezTo>
                    <a:pt x="953" y="1416"/>
                    <a:pt x="1086" y="1416"/>
                    <a:pt x="1205" y="1416"/>
                  </a:cubicBezTo>
                  <a:lnTo>
                    <a:pt x="1523" y="1416"/>
                  </a:lnTo>
                  <a:cubicBezTo>
                    <a:pt x="1589" y="1416"/>
                    <a:pt x="1642" y="1390"/>
                    <a:pt x="1668" y="1350"/>
                  </a:cubicBezTo>
                  <a:cubicBezTo>
                    <a:pt x="1695" y="1297"/>
                    <a:pt x="1708" y="1244"/>
                    <a:pt x="1708" y="1218"/>
                  </a:cubicBezTo>
                  <a:cubicBezTo>
                    <a:pt x="1708" y="1165"/>
                    <a:pt x="1695" y="1125"/>
                    <a:pt x="1655" y="1099"/>
                  </a:cubicBezTo>
                  <a:cubicBezTo>
                    <a:pt x="1642" y="1059"/>
                    <a:pt x="1602" y="1046"/>
                    <a:pt x="1576" y="1046"/>
                  </a:cubicBezTo>
                  <a:cubicBezTo>
                    <a:pt x="1470" y="1046"/>
                    <a:pt x="1364" y="1046"/>
                    <a:pt x="1231" y="1059"/>
                  </a:cubicBezTo>
                  <a:lnTo>
                    <a:pt x="278" y="1059"/>
                  </a:lnTo>
                  <a:cubicBezTo>
                    <a:pt x="226" y="1046"/>
                    <a:pt x="186" y="1046"/>
                    <a:pt x="159" y="10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287602" y="2120701"/>
              <a:ext cx="188802" cy="281711"/>
            </a:xfrm>
            <a:custGeom>
              <a:avLst/>
              <a:gdLst/>
              <a:ahLst/>
              <a:cxnLst/>
              <a:rect l="l" t="t" r="r" b="b"/>
              <a:pathLst>
                <a:path w="3416" h="5097" extrusionOk="0">
                  <a:moveTo>
                    <a:pt x="2542" y="610"/>
                  </a:moveTo>
                  <a:lnTo>
                    <a:pt x="2356" y="3191"/>
                  </a:lnTo>
                  <a:cubicBezTo>
                    <a:pt x="2211" y="3191"/>
                    <a:pt x="2052" y="3204"/>
                    <a:pt x="1867" y="3217"/>
                  </a:cubicBezTo>
                  <a:cubicBezTo>
                    <a:pt x="1681" y="3230"/>
                    <a:pt x="1496" y="3230"/>
                    <a:pt x="1337" y="3243"/>
                  </a:cubicBezTo>
                  <a:cubicBezTo>
                    <a:pt x="1165" y="3243"/>
                    <a:pt x="1019" y="3243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6" y="3257"/>
                    <a:pt x="622" y="3243"/>
                  </a:cubicBezTo>
                  <a:cubicBezTo>
                    <a:pt x="622" y="3230"/>
                    <a:pt x="622" y="3217"/>
                    <a:pt x="622" y="3204"/>
                  </a:cubicBezTo>
                  <a:cubicBezTo>
                    <a:pt x="622" y="3191"/>
                    <a:pt x="636" y="3164"/>
                    <a:pt x="649" y="3138"/>
                  </a:cubicBezTo>
                  <a:cubicBezTo>
                    <a:pt x="675" y="3111"/>
                    <a:pt x="689" y="3098"/>
                    <a:pt x="689" y="3085"/>
                  </a:cubicBezTo>
                  <a:lnTo>
                    <a:pt x="2542" y="610"/>
                  </a:lnTo>
                  <a:close/>
                  <a:moveTo>
                    <a:pt x="2714" y="1"/>
                  </a:moveTo>
                  <a:cubicBezTo>
                    <a:pt x="2647" y="1"/>
                    <a:pt x="2581" y="27"/>
                    <a:pt x="2528" y="80"/>
                  </a:cubicBezTo>
                  <a:cubicBezTo>
                    <a:pt x="2462" y="120"/>
                    <a:pt x="2436" y="146"/>
                    <a:pt x="2422" y="173"/>
                  </a:cubicBezTo>
                  <a:cubicBezTo>
                    <a:pt x="2264" y="358"/>
                    <a:pt x="2131" y="530"/>
                    <a:pt x="2012" y="689"/>
                  </a:cubicBezTo>
                  <a:cubicBezTo>
                    <a:pt x="1893" y="835"/>
                    <a:pt x="1787" y="980"/>
                    <a:pt x="1668" y="1126"/>
                  </a:cubicBezTo>
                  <a:lnTo>
                    <a:pt x="1350" y="1563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42" y="2396"/>
                    <a:pt x="583" y="2595"/>
                  </a:cubicBezTo>
                  <a:cubicBezTo>
                    <a:pt x="437" y="2807"/>
                    <a:pt x="265" y="3045"/>
                    <a:pt x="67" y="3296"/>
                  </a:cubicBezTo>
                  <a:cubicBezTo>
                    <a:pt x="40" y="3336"/>
                    <a:pt x="27" y="3363"/>
                    <a:pt x="14" y="3389"/>
                  </a:cubicBezTo>
                  <a:cubicBezTo>
                    <a:pt x="14" y="3416"/>
                    <a:pt x="0" y="3442"/>
                    <a:pt x="0" y="3468"/>
                  </a:cubicBezTo>
                  <a:cubicBezTo>
                    <a:pt x="0" y="3521"/>
                    <a:pt x="27" y="3574"/>
                    <a:pt x="80" y="3601"/>
                  </a:cubicBezTo>
                  <a:cubicBezTo>
                    <a:pt x="133" y="3641"/>
                    <a:pt x="199" y="3654"/>
                    <a:pt x="265" y="3654"/>
                  </a:cubicBezTo>
                  <a:cubicBezTo>
                    <a:pt x="358" y="3654"/>
                    <a:pt x="569" y="3654"/>
                    <a:pt x="900" y="3641"/>
                  </a:cubicBezTo>
                  <a:cubicBezTo>
                    <a:pt x="1231" y="3614"/>
                    <a:pt x="1721" y="3601"/>
                    <a:pt x="2356" y="3588"/>
                  </a:cubicBezTo>
                  <a:lnTo>
                    <a:pt x="2356" y="3588"/>
                  </a:lnTo>
                  <a:lnTo>
                    <a:pt x="2290" y="4554"/>
                  </a:lnTo>
                  <a:cubicBezTo>
                    <a:pt x="2290" y="4633"/>
                    <a:pt x="2264" y="4686"/>
                    <a:pt x="2211" y="4726"/>
                  </a:cubicBezTo>
                  <a:cubicBezTo>
                    <a:pt x="2158" y="4752"/>
                    <a:pt x="2078" y="4779"/>
                    <a:pt x="1986" y="4779"/>
                  </a:cubicBezTo>
                  <a:cubicBezTo>
                    <a:pt x="1972" y="4779"/>
                    <a:pt x="1946" y="4792"/>
                    <a:pt x="1893" y="4792"/>
                  </a:cubicBezTo>
                  <a:cubicBezTo>
                    <a:pt x="1853" y="4792"/>
                    <a:pt x="1814" y="4792"/>
                    <a:pt x="1747" y="4805"/>
                  </a:cubicBezTo>
                  <a:cubicBezTo>
                    <a:pt x="1694" y="4805"/>
                    <a:pt x="1642" y="4805"/>
                    <a:pt x="1589" y="4818"/>
                  </a:cubicBezTo>
                  <a:lnTo>
                    <a:pt x="1443" y="4818"/>
                  </a:lnTo>
                  <a:cubicBezTo>
                    <a:pt x="1390" y="4818"/>
                    <a:pt x="1350" y="4832"/>
                    <a:pt x="1311" y="4845"/>
                  </a:cubicBezTo>
                  <a:cubicBezTo>
                    <a:pt x="1271" y="4858"/>
                    <a:pt x="1258" y="4898"/>
                    <a:pt x="1258" y="4951"/>
                  </a:cubicBezTo>
                  <a:cubicBezTo>
                    <a:pt x="1258" y="5017"/>
                    <a:pt x="1271" y="5057"/>
                    <a:pt x="1324" y="5070"/>
                  </a:cubicBezTo>
                  <a:cubicBezTo>
                    <a:pt x="1377" y="5096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1" y="5083"/>
                    <a:pt x="3164" y="5070"/>
                  </a:cubicBezTo>
                  <a:cubicBezTo>
                    <a:pt x="3217" y="5043"/>
                    <a:pt x="3243" y="5004"/>
                    <a:pt x="3243" y="4951"/>
                  </a:cubicBezTo>
                  <a:cubicBezTo>
                    <a:pt x="3243" y="4885"/>
                    <a:pt x="3217" y="4845"/>
                    <a:pt x="3177" y="4832"/>
                  </a:cubicBezTo>
                  <a:cubicBezTo>
                    <a:pt x="3124" y="4805"/>
                    <a:pt x="3058" y="4792"/>
                    <a:pt x="2965" y="4792"/>
                  </a:cubicBezTo>
                  <a:cubicBezTo>
                    <a:pt x="2912" y="4792"/>
                    <a:pt x="2859" y="4792"/>
                    <a:pt x="2806" y="4779"/>
                  </a:cubicBezTo>
                  <a:cubicBezTo>
                    <a:pt x="2740" y="4779"/>
                    <a:pt x="2714" y="4752"/>
                    <a:pt x="2714" y="4699"/>
                  </a:cubicBezTo>
                  <a:cubicBezTo>
                    <a:pt x="2714" y="4673"/>
                    <a:pt x="2714" y="4620"/>
                    <a:pt x="2727" y="4527"/>
                  </a:cubicBezTo>
                  <a:cubicBezTo>
                    <a:pt x="2727" y="4448"/>
                    <a:pt x="2727" y="4342"/>
                    <a:pt x="2727" y="4236"/>
                  </a:cubicBezTo>
                  <a:cubicBezTo>
                    <a:pt x="2740" y="4130"/>
                    <a:pt x="2753" y="4011"/>
                    <a:pt x="2753" y="3905"/>
                  </a:cubicBezTo>
                  <a:cubicBezTo>
                    <a:pt x="2753" y="3786"/>
                    <a:pt x="2767" y="3680"/>
                    <a:pt x="2780" y="3588"/>
                  </a:cubicBezTo>
                  <a:lnTo>
                    <a:pt x="3230" y="3588"/>
                  </a:lnTo>
                  <a:cubicBezTo>
                    <a:pt x="3269" y="3588"/>
                    <a:pt x="3309" y="3574"/>
                    <a:pt x="3349" y="3561"/>
                  </a:cubicBezTo>
                  <a:cubicBezTo>
                    <a:pt x="3389" y="3535"/>
                    <a:pt x="3415" y="3482"/>
                    <a:pt x="3415" y="3416"/>
                  </a:cubicBezTo>
                  <a:cubicBezTo>
                    <a:pt x="3415" y="3349"/>
                    <a:pt x="3389" y="3310"/>
                    <a:pt x="3349" y="3270"/>
                  </a:cubicBezTo>
                  <a:cubicBezTo>
                    <a:pt x="3309" y="3230"/>
                    <a:pt x="3256" y="3217"/>
                    <a:pt x="3190" y="3204"/>
                  </a:cubicBezTo>
                  <a:lnTo>
                    <a:pt x="2793" y="3191"/>
                  </a:lnTo>
                  <a:cubicBezTo>
                    <a:pt x="2793" y="3032"/>
                    <a:pt x="2793" y="2860"/>
                    <a:pt x="2806" y="2648"/>
                  </a:cubicBezTo>
                  <a:cubicBezTo>
                    <a:pt x="2819" y="2436"/>
                    <a:pt x="2819" y="2224"/>
                    <a:pt x="2833" y="1999"/>
                  </a:cubicBezTo>
                  <a:cubicBezTo>
                    <a:pt x="2859" y="1774"/>
                    <a:pt x="2872" y="1563"/>
                    <a:pt x="2886" y="1338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9" y="570"/>
                    <a:pt x="2952" y="438"/>
                    <a:pt x="2965" y="319"/>
                  </a:cubicBezTo>
                  <a:cubicBezTo>
                    <a:pt x="2965" y="199"/>
                    <a:pt x="2978" y="146"/>
                    <a:pt x="2978" y="133"/>
                  </a:cubicBezTo>
                  <a:cubicBezTo>
                    <a:pt x="2978" y="94"/>
                    <a:pt x="2952" y="54"/>
                    <a:pt x="2899" y="41"/>
                  </a:cubicBezTo>
                  <a:cubicBezTo>
                    <a:pt x="2846" y="14"/>
                    <a:pt x="2793" y="1"/>
                    <a:pt x="2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5"/>
          <p:cNvSpPr/>
          <p:nvPr/>
        </p:nvSpPr>
        <p:spPr>
          <a:xfrm rot="-1315996">
            <a:off x="438924" y="4237895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>
            <a:off x="538791" y="355402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" name="Google Shape;92;p5"/>
          <p:cNvGrpSpPr/>
          <p:nvPr/>
        </p:nvGrpSpPr>
        <p:grpSpPr>
          <a:xfrm>
            <a:off x="284424" y="5248965"/>
            <a:ext cx="1347711" cy="1389900"/>
            <a:chOff x="213318" y="3936723"/>
            <a:chExt cx="1010783" cy="1042425"/>
          </a:xfrm>
        </p:grpSpPr>
        <p:grpSp>
          <p:nvGrpSpPr>
            <p:cNvPr id="93" name="Google Shape;93;p5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5" name="Google Shape;95;p5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5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5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5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5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5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8" name="Google Shape;108;p5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946080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9600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1187800" y="4521135"/>
            <a:ext cx="26596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45384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4767000" y="4521137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81168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8345400" y="4521133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11452791" y="5721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10688850" y="259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726505" y="387360"/>
            <a:ext cx="961368" cy="336813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11003409" y="1493385"/>
            <a:ext cx="751777" cy="344537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397340" y="1144336"/>
            <a:ext cx="113267" cy="24467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1971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6044400" y="3479233"/>
            <a:ext cx="4566400" cy="1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933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2190800" y="1494133"/>
            <a:ext cx="8420000" cy="1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3333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11148891" y="98787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63350" y="6022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811139" y="618278"/>
            <a:ext cx="961368" cy="336813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769815" y="2718256"/>
            <a:ext cx="793839" cy="579963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9415474" y="5194886"/>
            <a:ext cx="1809341" cy="943324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045741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1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3" y="1914401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F0EF7F-E600-448D-BFFD-406F48176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354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2" y="1645879"/>
            <a:ext cx="3937628" cy="4096878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4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4" cy="129007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C2A2391-A852-4D96-B291-13017E6013EF}"/>
              </a:ext>
            </a:extLst>
          </p:cNvPr>
          <p:cNvSpPr/>
          <p:nvPr userDrawn="1"/>
        </p:nvSpPr>
        <p:spPr>
          <a:xfrm>
            <a:off x="1358900" y="1981200"/>
            <a:ext cx="1447800" cy="144780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rgbClr val="85D8DE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目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102567-85D0-4B30-9A74-1498909576A3}"/>
              </a:ext>
            </a:extLst>
          </p:cNvPr>
          <p:cNvSpPr/>
          <p:nvPr userDrawn="1"/>
        </p:nvSpPr>
        <p:spPr>
          <a:xfrm>
            <a:off x="2476500" y="3009900"/>
            <a:ext cx="1447800" cy="1447800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录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0951" y="11289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5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0" y="5513561"/>
            <a:ext cx="2409754" cy="129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84" y="2635673"/>
            <a:ext cx="4222192" cy="455575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08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5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2" name="Rectangle 2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8" name="Rectangle 17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777014-831A-4C5E-9B79-ED2DA8F8F884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1A8D8F-17A9-4F60-B253-865B2E2CF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079A38-B751-48BB-9C04-319CC726F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3B117D8-E30B-41A2-A996-92018ABAE311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DA1C131-7FDC-4E1A-8988-F6247388C606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BF86380-0C5F-4DBB-B50E-7DD4D4C00F19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A2E9EA3-2361-4190-8EB5-D07658C8DF1B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E8991E84-045B-4987-B258-D3D1A5E9B9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C50C59CD-E28B-41ED-85E2-1C5E48445F0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4A4BE78A-645E-4A0C-8088-327AF2BC723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8B6992C0-5D24-4188-B22E-E5AFC63F4B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867A0D55-CF8D-4A33-A6C8-C2E1A38552CD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" name="Rectangle 16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9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67" y="3369611"/>
            <a:ext cx="3462288" cy="37358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1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2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B3D9DD-47F3-4E1F-B495-5DFF9A1C79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984" y="-2660984"/>
            <a:ext cx="6870032" cy="12192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327959" y="1302788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MÔN TOÁN LỚP 4</a:t>
            </a: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4491127" y="3484283"/>
            <a:ext cx="4842996" cy="10668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UTM A&amp;S Graceland" panose="020406030505060202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600" b="1" dirty="0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dirty="0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dirty="0" smtClean="0">
                <a:latin typeface="UTM A&amp;S Graceland" panose="02040603050506020204" pitchFamily="18" charset="0"/>
                <a:cs typeface="Times New Roman" panose="02020603050405020304" pitchFamily="18" charset="0"/>
              </a:rPr>
              <a:t> Lan </a:t>
            </a:r>
            <a:endParaRPr lang="en-US" altLang="en-US" sz="3600" b="1" dirty="0">
              <a:latin typeface="UTM A&amp;S Gracelan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676400" y="1636261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Vậy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độ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dài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thu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nhỏ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trên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bản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đồ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muốn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tính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độ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dài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thật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trên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mặt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đất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ta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làm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thế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3399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3333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1524000" y="3669847"/>
            <a:ext cx="8991600" cy="2133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Symbol" panose="05050102010706020507" pitchFamily="18" charset="2"/>
              <a:buChar char="Þ"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71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232229" y="152401"/>
            <a:ext cx="11698514" cy="6553197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129A2AF-7A48-AD48-93FD-938C774B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440"/>
            <a:ext cx="11277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: 1 000 000,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102 mm.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797403-E778-1547-AA4D-54F8638B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71875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FAADA872-FEEB-7644-9D41-D289B5B65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1652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6BE8A93-6E13-A342-97F3-A7DC7597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52772"/>
            <a:ext cx="975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mi-li-mét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39DD873F-CF99-B040-A293-BD26B5C1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2300288"/>
            <a:ext cx="9642476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quãng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mm.</a:t>
            </a: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90B03955-0185-0342-BEE4-D27E1A796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029075"/>
            <a:ext cx="975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mm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là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mi-li-mét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007AFF71-C9E0-4549-AEBA-8DD6B95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05338"/>
            <a:ext cx="975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1mm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là 1 000 000 mm.</a:t>
            </a:r>
            <a:endParaRPr lang="en-US" alt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6">
            <a:extLst>
              <a:ext uri="{FF2B5EF4-FFF2-40B4-BE49-F238E27FC236}">
                <a16:creationId xmlns:a16="http://schemas.microsoft.com/office/drawing/2014/main" id="{2B59064E-301D-BF40-87F4-61DAC67C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07000"/>
            <a:ext cx="975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0168F0CA-065B-0348-8412-6B875B0C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16601"/>
            <a:ext cx="98155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102 mm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/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x 1 000 000 = 102 000 000 (mm).</a:t>
            </a:r>
            <a:endParaRPr lang="en-US" alt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8">
            <a:extLst>
              <a:ext uri="{FF2B5EF4-FFF2-40B4-BE49-F238E27FC236}">
                <a16:creationId xmlns:a16="http://schemas.microsoft.com/office/drawing/2014/main" id="{646B4C4B-6279-5244-954D-3E331617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9087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9">
            <a:extLst>
              <a:ext uri="{FF2B5EF4-FFF2-40B4-BE49-F238E27FC236}">
                <a16:creationId xmlns:a16="http://schemas.microsoft.com/office/drawing/2014/main" id="{CC9AE3C2-1ECE-EE42-9554-7CC59135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48075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: 1 000 000.</a:t>
            </a:r>
          </a:p>
        </p:txBody>
      </p:sp>
    </p:spTree>
    <p:extLst>
      <p:ext uri="{BB962C8B-B14F-4D97-AF65-F5344CB8AC3E}">
        <p14:creationId xmlns:p14="http://schemas.microsoft.com/office/powerpoint/2010/main" val="2424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154177" y="811769"/>
            <a:ext cx="304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802863" y="3707796"/>
            <a:ext cx="914090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102 000 000mm = 102km 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99980" y="1830688"/>
            <a:ext cx="1017612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148114" y="2849607"/>
            <a:ext cx="866696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102 x 1 000 000 = 102 000 000 (mm)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014742" y="4646350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102km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3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23"/>
          <p:cNvSpPr txBox="1">
            <a:spLocks noChangeArrowheads="1"/>
          </p:cNvSpPr>
          <p:nvPr/>
        </p:nvSpPr>
        <p:spPr bwMode="auto">
          <a:xfrm>
            <a:off x="470182" y="1843693"/>
            <a:ext cx="8826218" cy="3785652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77" y="1234093"/>
            <a:ext cx="2923185" cy="5162373"/>
          </a:xfrm>
          <a:prstGeom prst="rect">
            <a:avLst/>
          </a:prstGeom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AC078926-620E-7D4B-BE52-45710266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680" y="274033"/>
            <a:ext cx="103251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6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Luyện</a:t>
            </a:r>
            <a:r>
              <a:rPr lang="en-US" sz="8800" dirty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tập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1804144" y="183223"/>
            <a:ext cx="9301292" cy="82866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 1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:Viết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62253"/>
              </p:ext>
            </p:extLst>
          </p:nvPr>
        </p:nvGraphicFramePr>
        <p:xfrm>
          <a:off x="282269" y="1592190"/>
          <a:ext cx="11785600" cy="3526514"/>
        </p:xfrm>
        <a:graphic>
          <a:graphicData uri="http://schemas.openxmlformats.org/drawingml/2006/table">
            <a:tbl>
              <a:tblPr/>
              <a:tblGrid>
                <a:gridCol w="329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527202" y="1757014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/>
        </p:nvSpPr>
        <p:spPr bwMode="auto">
          <a:xfrm>
            <a:off x="265131" y="2607350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3751309" y="1715912"/>
            <a:ext cx="283011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500 000</a:t>
            </a:r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3793714" y="4136581"/>
            <a:ext cx="3032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. … . cm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6757527" y="1715912"/>
            <a:ext cx="256709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15 000</a:t>
            </a:r>
          </a:p>
        </p:txBody>
      </p:sp>
      <p:sp>
        <p:nvSpPr>
          <p:cNvPr id="122" name="Text Box 35"/>
          <p:cNvSpPr txBox="1">
            <a:spLocks noChangeArrowheads="1"/>
          </p:cNvSpPr>
          <p:nvPr/>
        </p:nvSpPr>
        <p:spPr bwMode="auto">
          <a:xfrm>
            <a:off x="6895131" y="4120301"/>
            <a:ext cx="296258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. . . </a:t>
            </a:r>
            <a:r>
              <a:rPr lang="en-US" altLang="en-US" sz="4267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dm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9254847" y="1656478"/>
            <a:ext cx="2946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1 : 2000</a:t>
            </a: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9645335" y="4107549"/>
            <a:ext cx="3209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. . ..mm</a:t>
            </a:r>
          </a:p>
        </p:txBody>
      </p:sp>
      <p:sp>
        <p:nvSpPr>
          <p:cNvPr id="125" name="Text Box 38"/>
          <p:cNvSpPr txBox="1">
            <a:spLocks noChangeArrowheads="1"/>
          </p:cNvSpPr>
          <p:nvPr/>
        </p:nvSpPr>
        <p:spPr bwMode="auto">
          <a:xfrm>
            <a:off x="4570819" y="2875253"/>
            <a:ext cx="1524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 cm</a:t>
            </a:r>
          </a:p>
        </p:txBody>
      </p:sp>
      <p:sp>
        <p:nvSpPr>
          <p:cNvPr id="126" name="Text Box 39"/>
          <p:cNvSpPr txBox="1">
            <a:spLocks noChangeArrowheads="1"/>
          </p:cNvSpPr>
          <p:nvPr/>
        </p:nvSpPr>
        <p:spPr bwMode="auto">
          <a:xfrm>
            <a:off x="6920797" y="2875253"/>
            <a:ext cx="162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 dm </a:t>
            </a:r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9128058" y="2875253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50 mm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539652" y="4116404"/>
            <a:ext cx="237597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1 000 000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6610448" y="4093977"/>
            <a:ext cx="169148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45 000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9215188" y="4090212"/>
            <a:ext cx="196560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-157150" y="4128100"/>
            <a:ext cx="4097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762" y="4486891"/>
            <a:ext cx="1391089" cy="2655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5" y="4899378"/>
            <a:ext cx="2006540" cy="20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7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422400" y="132080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Rectangle 5"/>
          <p:cNvSpPr>
            <a:spLocks noChangeArrowheads="1"/>
          </p:cNvSpPr>
          <p:nvPr/>
        </p:nvSpPr>
        <p:spPr bwMode="auto">
          <a:xfrm>
            <a:off x="1422400" y="508000"/>
            <a:ext cx="9855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" name="Rectangle 7"/>
          <p:cNvSpPr>
            <a:spLocks noChangeArrowheads="1"/>
          </p:cNvSpPr>
          <p:nvPr/>
        </p:nvSpPr>
        <p:spPr bwMode="auto">
          <a:xfrm>
            <a:off x="1244600" y="3420533"/>
            <a:ext cx="944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" name="Text Box 8"/>
          <p:cNvSpPr txBox="1">
            <a:spLocks noChangeArrowheads="1"/>
          </p:cNvSpPr>
          <p:nvPr/>
        </p:nvSpPr>
        <p:spPr bwMode="auto">
          <a:xfrm>
            <a:off x="940511" y="654566"/>
            <a:ext cx="10337089" cy="21452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2: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200,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4cm.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32471" y="3132675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818056" y="4602156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4 cm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384983" y="3955825"/>
            <a:ext cx="9799857" cy="646331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200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43CD80E-4905-AA45-8FCC-545DA5C7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55" y="5268942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? 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6" grpId="0" animBg="1"/>
      <p:bldP spid="61" grpId="0"/>
      <p:bldP spid="62" grpId="0"/>
      <p:bldP spid="6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47759" y="641700"/>
            <a:ext cx="4368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623594" y="1557847"/>
            <a:ext cx="779412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09667" y="2473994"/>
            <a:ext cx="947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 x 200 = 800 (cm)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847759" y="3451549"/>
            <a:ext cx="397737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800cm = 8m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601598" y="4429104"/>
            <a:ext cx="283122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8m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4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422400" y="132080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Rectangle 5"/>
          <p:cNvSpPr>
            <a:spLocks noChangeArrowheads="1"/>
          </p:cNvSpPr>
          <p:nvPr/>
        </p:nvSpPr>
        <p:spPr bwMode="auto">
          <a:xfrm>
            <a:off x="1422400" y="508000"/>
            <a:ext cx="9855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" name="Rectangle 7"/>
          <p:cNvSpPr>
            <a:spLocks noChangeArrowheads="1"/>
          </p:cNvSpPr>
          <p:nvPr/>
        </p:nvSpPr>
        <p:spPr bwMode="auto">
          <a:xfrm>
            <a:off x="1244600" y="3420533"/>
            <a:ext cx="944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" name="Text Box 8"/>
          <p:cNvSpPr txBox="1">
            <a:spLocks noChangeArrowheads="1"/>
          </p:cNvSpPr>
          <p:nvPr/>
        </p:nvSpPr>
        <p:spPr bwMode="auto">
          <a:xfrm>
            <a:off x="940511" y="654566"/>
            <a:ext cx="10337089" cy="25538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2: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2 500 000,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Minh –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27cm.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Minh –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32471" y="3218736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007160" y="4494578"/>
            <a:ext cx="10249509" cy="646331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TP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Minh –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27cm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384983" y="3848247"/>
            <a:ext cx="9799857" cy="646331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2 500 000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43CD80E-4905-AA45-8FCC-545DA5C7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11" y="5161364"/>
            <a:ext cx="10560204" cy="1200329"/>
          </a:xfrm>
          <a:prstGeom prst="round1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TP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Minh –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? km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6" grpId="0" animBg="1"/>
      <p:bldP spid="61" grpId="0"/>
      <p:bldP spid="62" grpId="0"/>
      <p:bldP spid="6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47759" y="641700"/>
            <a:ext cx="4368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290917" y="1557847"/>
            <a:ext cx="9724913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Minh –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Nhơnlà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09667" y="3044151"/>
            <a:ext cx="947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27 x 2 500 000 = 67 500 000 (cm)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137754" y="4020052"/>
            <a:ext cx="674736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67 500 000 cm = 675 km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601598" y="4999261"/>
            <a:ext cx="382027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675 km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1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440625" y="1931213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Ứng</a:t>
            </a:r>
            <a:r>
              <a:rPr lang="en-US" sz="6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dụng</a:t>
            </a:r>
            <a:endParaRPr lang="en-US" sz="6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  <a:p>
            <a:r>
              <a:rPr lang="en-US" sz="6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của</a:t>
            </a:r>
            <a:r>
              <a:rPr lang="en-US" sz="6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tỉ</a:t>
            </a:r>
            <a:r>
              <a:rPr lang="en-US" sz="6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lệ</a:t>
            </a:r>
            <a:r>
              <a:rPr lang="en-US" sz="6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bản</a:t>
            </a:r>
            <a:r>
              <a:rPr lang="en-US" sz="6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đồ</a:t>
            </a:r>
            <a:endParaRPr lang="en-US" sz="6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347516" y="2645635"/>
            <a:ext cx="2829880" cy="2829880"/>
          </a:xfrm>
          <a:prstGeom prst="rect">
            <a:avLst/>
          </a:prstGeom>
        </p:spPr>
      </p:pic>
      <p:grpSp>
        <p:nvGrpSpPr>
          <p:cNvPr id="8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2212438" y="-928862"/>
            <a:ext cx="1606221" cy="3267631"/>
            <a:chOff x="9142970" y="-1812924"/>
            <a:chExt cx="2408862" cy="4390233"/>
          </a:xfrm>
        </p:grpSpPr>
        <p:cxnSp>
          <p:nvCxnSpPr>
            <p:cNvPr id="9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5628204" y="-571237"/>
            <a:ext cx="1143536" cy="2057584"/>
            <a:chOff x="7089968" y="-1014638"/>
            <a:chExt cx="1517587" cy="3839501"/>
          </a:xfrm>
        </p:grpSpPr>
        <p:cxnSp>
          <p:nvCxnSpPr>
            <p:cNvPr id="13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6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8262913" y="-1522737"/>
            <a:ext cx="2568326" cy="3637013"/>
            <a:chOff x="7089968" y="-1014638"/>
            <a:chExt cx="1517587" cy="3839501"/>
          </a:xfrm>
        </p:grpSpPr>
        <p:cxnSp>
          <p:nvCxnSpPr>
            <p:cNvPr id="17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389" y="-500040"/>
            <a:ext cx="2852097" cy="2852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7" y="4647933"/>
            <a:ext cx="3573182" cy="2696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23" y="4510248"/>
            <a:ext cx="3316859" cy="1929348"/>
          </a:xfrm>
          <a:prstGeom prst="rect">
            <a:avLst/>
          </a:prstGeom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2440625" y="1288310"/>
            <a:ext cx="5570886" cy="1061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UTM Sharnay" panose="02040603050506020204" pitchFamily="18" charset="0"/>
              </a:rPr>
              <a:t>Toán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Sharna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086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78" y="3923819"/>
            <a:ext cx="2359292" cy="2359292"/>
          </a:xfrm>
          <a:prstGeom prst="rect">
            <a:avLst/>
          </a:prstGeom>
        </p:spPr>
      </p:pic>
      <p:grpSp>
        <p:nvGrpSpPr>
          <p:cNvPr id="1038" name="Google Shape;1038;p37"/>
          <p:cNvGrpSpPr/>
          <p:nvPr/>
        </p:nvGrpSpPr>
        <p:grpSpPr>
          <a:xfrm>
            <a:off x="1917731" y="174491"/>
            <a:ext cx="641591" cy="948932"/>
            <a:chOff x="1836600" y="1926725"/>
            <a:chExt cx="311150" cy="460200"/>
          </a:xfrm>
        </p:grpSpPr>
        <p:sp>
          <p:nvSpPr>
            <p:cNvPr id="1039" name="Google Shape;1039;p37"/>
            <p:cNvSpPr/>
            <p:nvPr/>
          </p:nvSpPr>
          <p:spPr>
            <a:xfrm>
              <a:off x="1836600" y="192672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26"/>
                    <a:pt x="2607" y="591"/>
                  </a:cubicBezTo>
                  <a:cubicBezTo>
                    <a:pt x="1582" y="869"/>
                    <a:pt x="782" y="1391"/>
                    <a:pt x="435" y="1895"/>
                  </a:cubicBezTo>
                  <a:cubicBezTo>
                    <a:pt x="139" y="2173"/>
                    <a:pt x="0" y="2538"/>
                    <a:pt x="0" y="2833"/>
                  </a:cubicBezTo>
                  <a:cubicBezTo>
                    <a:pt x="0" y="3129"/>
                    <a:pt x="139" y="3407"/>
                    <a:pt x="435" y="3772"/>
                  </a:cubicBezTo>
                  <a:cubicBezTo>
                    <a:pt x="713" y="4067"/>
                    <a:pt x="1147" y="4432"/>
                    <a:pt x="1651" y="4711"/>
                  </a:cubicBezTo>
                  <a:cubicBezTo>
                    <a:pt x="2816" y="5302"/>
                    <a:pt x="4415" y="5649"/>
                    <a:pt x="6223" y="5649"/>
                  </a:cubicBezTo>
                  <a:cubicBezTo>
                    <a:pt x="7596" y="5649"/>
                    <a:pt x="8830" y="5441"/>
                    <a:pt x="9838" y="5076"/>
                  </a:cubicBezTo>
                  <a:cubicBezTo>
                    <a:pt x="10863" y="4711"/>
                    <a:pt x="11646" y="4276"/>
                    <a:pt x="12080" y="3772"/>
                  </a:cubicBezTo>
                  <a:cubicBezTo>
                    <a:pt x="12376" y="3407"/>
                    <a:pt x="12445" y="3129"/>
                    <a:pt x="12445" y="2833"/>
                  </a:cubicBezTo>
                  <a:cubicBezTo>
                    <a:pt x="12445" y="2538"/>
                    <a:pt x="12376" y="2173"/>
                    <a:pt x="12080" y="1895"/>
                  </a:cubicBezTo>
                  <a:cubicBezTo>
                    <a:pt x="11802" y="1530"/>
                    <a:pt x="11367" y="1234"/>
                    <a:pt x="10777" y="956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836600" y="224567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09"/>
                    <a:pt x="2607" y="504"/>
                  </a:cubicBezTo>
                  <a:cubicBezTo>
                    <a:pt x="1582" y="869"/>
                    <a:pt x="782" y="1373"/>
                    <a:pt x="435" y="1877"/>
                  </a:cubicBezTo>
                  <a:cubicBezTo>
                    <a:pt x="139" y="2173"/>
                    <a:pt x="0" y="2451"/>
                    <a:pt x="0" y="2816"/>
                  </a:cubicBezTo>
                  <a:cubicBezTo>
                    <a:pt x="0" y="3111"/>
                    <a:pt x="139" y="3407"/>
                    <a:pt x="435" y="3754"/>
                  </a:cubicBezTo>
                  <a:cubicBezTo>
                    <a:pt x="713" y="4050"/>
                    <a:pt x="1147" y="4415"/>
                    <a:pt x="1651" y="4710"/>
                  </a:cubicBezTo>
                  <a:cubicBezTo>
                    <a:pt x="2816" y="5215"/>
                    <a:pt x="4415" y="5649"/>
                    <a:pt x="6223" y="5649"/>
                  </a:cubicBezTo>
                  <a:cubicBezTo>
                    <a:pt x="7596" y="5649"/>
                    <a:pt x="8830" y="5423"/>
                    <a:pt x="9838" y="5058"/>
                  </a:cubicBezTo>
                  <a:cubicBezTo>
                    <a:pt x="10863" y="4710"/>
                    <a:pt x="11646" y="4189"/>
                    <a:pt x="12080" y="3754"/>
                  </a:cubicBezTo>
                  <a:cubicBezTo>
                    <a:pt x="12376" y="3407"/>
                    <a:pt x="12445" y="3111"/>
                    <a:pt x="12445" y="2816"/>
                  </a:cubicBezTo>
                  <a:cubicBezTo>
                    <a:pt x="12445" y="2451"/>
                    <a:pt x="12376" y="2173"/>
                    <a:pt x="12080" y="1877"/>
                  </a:cubicBezTo>
                  <a:cubicBezTo>
                    <a:pt x="11802" y="1512"/>
                    <a:pt x="11367" y="1234"/>
                    <a:pt x="10777" y="939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838325" y="2051875"/>
              <a:ext cx="309425" cy="208150"/>
            </a:xfrm>
            <a:custGeom>
              <a:avLst/>
              <a:gdLst/>
              <a:ahLst/>
              <a:cxnLst/>
              <a:rect l="l" t="t" r="r" b="b"/>
              <a:pathLst>
                <a:path w="12377" h="8326" extrusionOk="0">
                  <a:moveTo>
                    <a:pt x="12376" y="0"/>
                  </a:moveTo>
                  <a:cubicBezTo>
                    <a:pt x="12098" y="296"/>
                    <a:pt x="11733" y="574"/>
                    <a:pt x="11298" y="800"/>
                  </a:cubicBezTo>
                  <a:cubicBezTo>
                    <a:pt x="9925" y="1443"/>
                    <a:pt x="8187" y="1808"/>
                    <a:pt x="6154" y="1808"/>
                  </a:cubicBezTo>
                  <a:cubicBezTo>
                    <a:pt x="4711" y="1808"/>
                    <a:pt x="3320" y="1599"/>
                    <a:pt x="2173" y="1234"/>
                  </a:cubicBezTo>
                  <a:cubicBezTo>
                    <a:pt x="1304" y="939"/>
                    <a:pt x="435" y="504"/>
                    <a:pt x="1" y="70"/>
                  </a:cubicBezTo>
                  <a:lnTo>
                    <a:pt x="1" y="8326"/>
                  </a:lnTo>
                  <a:cubicBezTo>
                    <a:pt x="435" y="8030"/>
                    <a:pt x="713" y="7822"/>
                    <a:pt x="1078" y="7596"/>
                  </a:cubicBezTo>
                  <a:cubicBezTo>
                    <a:pt x="2451" y="6953"/>
                    <a:pt x="4190" y="6518"/>
                    <a:pt x="6154" y="6518"/>
                  </a:cubicBezTo>
                  <a:cubicBezTo>
                    <a:pt x="7666" y="6518"/>
                    <a:pt x="9056" y="6727"/>
                    <a:pt x="10203" y="7161"/>
                  </a:cubicBezTo>
                  <a:cubicBezTo>
                    <a:pt x="11073" y="7457"/>
                    <a:pt x="11803" y="7822"/>
                    <a:pt x="12376" y="8326"/>
                  </a:cubicBezTo>
                  <a:lnTo>
                    <a:pt x="12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2" name="Google Shape;1042;p37"/>
          <p:cNvGrpSpPr/>
          <p:nvPr/>
        </p:nvGrpSpPr>
        <p:grpSpPr>
          <a:xfrm>
            <a:off x="688220" y="5103465"/>
            <a:ext cx="944448" cy="948004"/>
            <a:chOff x="6944100" y="1215400"/>
            <a:chExt cx="458025" cy="459750"/>
          </a:xfrm>
        </p:grpSpPr>
        <p:sp>
          <p:nvSpPr>
            <p:cNvPr id="1043" name="Google Shape;1043;p37"/>
            <p:cNvSpPr/>
            <p:nvPr/>
          </p:nvSpPr>
          <p:spPr>
            <a:xfrm>
              <a:off x="6969325" y="1215400"/>
              <a:ext cx="412825" cy="139500"/>
            </a:xfrm>
            <a:custGeom>
              <a:avLst/>
              <a:gdLst/>
              <a:ahLst/>
              <a:cxnLst/>
              <a:rect l="l" t="t" r="r" b="b"/>
              <a:pathLst>
                <a:path w="16513" h="5580" extrusionOk="0">
                  <a:moveTo>
                    <a:pt x="5579" y="0"/>
                  </a:moveTo>
                  <a:lnTo>
                    <a:pt x="0" y="5579"/>
                  </a:lnTo>
                  <a:lnTo>
                    <a:pt x="10863" y="5579"/>
                  </a:lnTo>
                  <a:lnTo>
                    <a:pt x="165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6944100" y="1385725"/>
              <a:ext cx="289425" cy="289425"/>
            </a:xfrm>
            <a:custGeom>
              <a:avLst/>
              <a:gdLst/>
              <a:ahLst/>
              <a:cxnLst/>
              <a:rect l="l" t="t" r="r" b="b"/>
              <a:pathLst>
                <a:path w="11577" h="11577" extrusionOk="0">
                  <a:moveTo>
                    <a:pt x="1" y="1"/>
                  </a:moveTo>
                  <a:lnTo>
                    <a:pt x="1" y="11576"/>
                  </a:lnTo>
                  <a:lnTo>
                    <a:pt x="11577" y="11576"/>
                  </a:lnTo>
                  <a:lnTo>
                    <a:pt x="115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7262625" y="1237125"/>
              <a:ext cx="139500" cy="411075"/>
            </a:xfrm>
            <a:custGeom>
              <a:avLst/>
              <a:gdLst/>
              <a:ahLst/>
              <a:cxnLst/>
              <a:rect l="l" t="t" r="r" b="b"/>
              <a:pathLst>
                <a:path w="5580" h="16443" extrusionOk="0">
                  <a:moveTo>
                    <a:pt x="5580" y="0"/>
                  </a:moveTo>
                  <a:lnTo>
                    <a:pt x="0" y="5580"/>
                  </a:lnTo>
                  <a:lnTo>
                    <a:pt x="0" y="16443"/>
                  </a:lnTo>
                  <a:lnTo>
                    <a:pt x="5580" y="10863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6" name="Google Shape;1046;p37"/>
          <p:cNvGrpSpPr/>
          <p:nvPr/>
        </p:nvGrpSpPr>
        <p:grpSpPr>
          <a:xfrm>
            <a:off x="10537164" y="5247289"/>
            <a:ext cx="654117" cy="945324"/>
            <a:chOff x="7754950" y="1220600"/>
            <a:chExt cx="317225" cy="458450"/>
          </a:xfrm>
        </p:grpSpPr>
        <p:sp>
          <p:nvSpPr>
            <p:cNvPr id="1047" name="Google Shape;1047;p37"/>
            <p:cNvSpPr/>
            <p:nvPr/>
          </p:nvSpPr>
          <p:spPr>
            <a:xfrm>
              <a:off x="7754950" y="1535650"/>
              <a:ext cx="317225" cy="143400"/>
            </a:xfrm>
            <a:custGeom>
              <a:avLst/>
              <a:gdLst/>
              <a:ahLst/>
              <a:cxnLst/>
              <a:rect l="l" t="t" r="r" b="b"/>
              <a:pathLst>
                <a:path w="12689" h="5736" extrusionOk="0">
                  <a:moveTo>
                    <a:pt x="6310" y="0"/>
                  </a:moveTo>
                  <a:cubicBezTo>
                    <a:pt x="5145" y="0"/>
                    <a:pt x="3998" y="226"/>
                    <a:pt x="3042" y="435"/>
                  </a:cubicBezTo>
                  <a:cubicBezTo>
                    <a:pt x="2104" y="730"/>
                    <a:pt x="1304" y="1095"/>
                    <a:pt x="800" y="1530"/>
                  </a:cubicBezTo>
                  <a:cubicBezTo>
                    <a:pt x="435" y="1825"/>
                    <a:pt x="227" y="2103"/>
                    <a:pt x="87" y="2399"/>
                  </a:cubicBezTo>
                  <a:cubicBezTo>
                    <a:pt x="1" y="2607"/>
                    <a:pt x="1" y="2764"/>
                    <a:pt x="1" y="2903"/>
                  </a:cubicBezTo>
                  <a:cubicBezTo>
                    <a:pt x="1" y="3198"/>
                    <a:pt x="87" y="3476"/>
                    <a:pt x="366" y="3841"/>
                  </a:cubicBezTo>
                  <a:cubicBezTo>
                    <a:pt x="661" y="4206"/>
                    <a:pt x="1096" y="4502"/>
                    <a:pt x="1669" y="4780"/>
                  </a:cubicBezTo>
                  <a:cubicBezTo>
                    <a:pt x="2834" y="5371"/>
                    <a:pt x="4502" y="5736"/>
                    <a:pt x="6310" y="5736"/>
                  </a:cubicBezTo>
                  <a:cubicBezTo>
                    <a:pt x="7683" y="5736"/>
                    <a:pt x="8987" y="5510"/>
                    <a:pt x="9995" y="5214"/>
                  </a:cubicBezTo>
                  <a:cubicBezTo>
                    <a:pt x="11020" y="4867"/>
                    <a:pt x="11820" y="4345"/>
                    <a:pt x="12254" y="3841"/>
                  </a:cubicBezTo>
                  <a:cubicBezTo>
                    <a:pt x="12533" y="3476"/>
                    <a:pt x="12689" y="3198"/>
                    <a:pt x="12689" y="2903"/>
                  </a:cubicBezTo>
                  <a:cubicBezTo>
                    <a:pt x="12689" y="2764"/>
                    <a:pt x="12602" y="2607"/>
                    <a:pt x="12533" y="2399"/>
                  </a:cubicBezTo>
                  <a:cubicBezTo>
                    <a:pt x="12463" y="2103"/>
                    <a:pt x="12168" y="1825"/>
                    <a:pt x="11820" y="1530"/>
                  </a:cubicBezTo>
                  <a:cubicBezTo>
                    <a:pt x="11524" y="1234"/>
                    <a:pt x="11020" y="1026"/>
                    <a:pt x="10516" y="800"/>
                  </a:cubicBezTo>
                  <a:cubicBezTo>
                    <a:pt x="9352" y="296"/>
                    <a:pt x="7909" y="0"/>
                    <a:pt x="6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7784075" y="1220600"/>
              <a:ext cx="257250" cy="311600"/>
            </a:xfrm>
            <a:custGeom>
              <a:avLst/>
              <a:gdLst/>
              <a:ahLst/>
              <a:cxnLst/>
              <a:rect l="l" t="t" r="r" b="b"/>
              <a:pathLst>
                <a:path w="10290" h="12464" extrusionOk="0">
                  <a:moveTo>
                    <a:pt x="5145" y="1"/>
                  </a:moveTo>
                  <a:lnTo>
                    <a:pt x="0" y="12463"/>
                  </a:lnTo>
                  <a:cubicBezTo>
                    <a:pt x="226" y="12394"/>
                    <a:pt x="365" y="12324"/>
                    <a:pt x="504" y="12254"/>
                  </a:cubicBezTo>
                  <a:cubicBezTo>
                    <a:pt x="1808" y="11733"/>
                    <a:pt x="3407" y="11385"/>
                    <a:pt x="5145" y="11385"/>
                  </a:cubicBezTo>
                  <a:cubicBezTo>
                    <a:pt x="6449" y="11385"/>
                    <a:pt x="7683" y="11594"/>
                    <a:pt x="8760" y="11889"/>
                  </a:cubicBezTo>
                  <a:cubicBezTo>
                    <a:pt x="9351" y="12029"/>
                    <a:pt x="9855" y="12254"/>
                    <a:pt x="10290" y="12463"/>
                  </a:cubicBezTo>
                  <a:lnTo>
                    <a:pt x="5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33503" y="841743"/>
            <a:ext cx="7794166" cy="155517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hực tế trên mặt đất 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altLang="en-US" sz="42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597140" y="2849934"/>
            <a:ext cx="7594141" cy="3046988"/>
          </a:xfrm>
          <a:prstGeom prst="rect">
            <a:avLst/>
          </a:prstGeom>
          <a:noFill/>
          <a:ln w="222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hực tế trên mặt đất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số lần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Củng</a:t>
            </a:r>
            <a:r>
              <a:rPr lang="en-US" sz="8800" dirty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cố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4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29217" y="470436"/>
            <a:ext cx="10276417" cy="200884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200,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 cm.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57636" y="4542646"/>
            <a:ext cx="2932703" cy="1315299"/>
            <a:chOff x="-452042" y="3123371"/>
            <a:chExt cx="2932703" cy="1315299"/>
          </a:xfrm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-262539" y="3371870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</a:p>
          </p:txBody>
        </p:sp>
        <p:sp>
          <p:nvSpPr>
            <p:cNvPr id="6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-452042" y="3123371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09110" y="2744479"/>
            <a:ext cx="3787456" cy="1311992"/>
            <a:chOff x="6128844" y="3061710"/>
            <a:chExt cx="2907877" cy="1311992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6 000 cm</a:t>
              </a:r>
            </a:p>
          </p:txBody>
        </p:sp>
        <p:sp>
          <p:nvSpPr>
            <p:cNvPr id="6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128844" y="3061710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94962" y="2720627"/>
            <a:ext cx="3697214" cy="1251368"/>
            <a:chOff x="2709261" y="4776328"/>
            <a:chExt cx="3697214" cy="1251368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2771722" y="4960896"/>
              <a:ext cx="3634753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600 cm</a:t>
              </a:r>
            </a:p>
          </p:txBody>
        </p:sp>
        <p:sp>
          <p:nvSpPr>
            <p:cNvPr id="7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892" y="4506523"/>
            <a:ext cx="3084370" cy="1351422"/>
            <a:chOff x="6580136" y="4777456"/>
            <a:chExt cx="3084370" cy="1351422"/>
          </a:xfrm>
        </p:grpSpPr>
        <p:sp>
          <p:nvSpPr>
            <p:cNvPr id="73" name="AutoShape 32"/>
            <p:cNvSpPr>
              <a:spLocks noChangeArrowheads="1"/>
            </p:cNvSpPr>
            <p:nvPr/>
          </p:nvSpPr>
          <p:spPr bwMode="auto">
            <a:xfrm>
              <a:off x="6580136" y="5062078"/>
              <a:ext cx="308437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 cm</a:t>
              </a:r>
            </a:p>
          </p:txBody>
        </p:sp>
        <p:sp>
          <p:nvSpPr>
            <p:cNvPr id="7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6580136" y="4777456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9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>
                <a:solidFill>
                  <a:srgbClr val="C00000"/>
                </a:solidFill>
                <a:latin typeface="UTM Ambrose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549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4;p40"/>
          <p:cNvSpPr txBox="1">
            <a:spLocks/>
          </p:cNvSpPr>
          <p:nvPr/>
        </p:nvSpPr>
        <p:spPr>
          <a:xfrm>
            <a:off x="3066805" y="2385980"/>
            <a:ext cx="6435614" cy="1838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867">
                <a:solidFill>
                  <a:srgbClr val="C00000"/>
                </a:solidFill>
                <a:latin typeface="UTM Ambrose" panose="02040603050506020204" pitchFamily="18" charset="0"/>
              </a:rPr>
              <a:t>CHÚC CÁC EM HỌC TỐT!</a:t>
            </a:r>
            <a:endParaRPr lang="pt-BR" sz="5867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Khởi</a:t>
            </a:r>
            <a:r>
              <a:rPr lang="en-US" sz="8800" dirty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động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18825" y="535805"/>
            <a:ext cx="10158584" cy="228147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  <a:prstDash val="dashDot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1:1 000 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66261" y="3086120"/>
            <a:ext cx="2743200" cy="1287582"/>
            <a:chOff x="1566261" y="3086120"/>
            <a:chExt cx="2743200" cy="1287582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93521" y="3038927"/>
            <a:ext cx="2743200" cy="1334775"/>
            <a:chOff x="6293521" y="3038927"/>
            <a:chExt cx="2743200" cy="1334775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6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09261" y="4776328"/>
            <a:ext cx="2805662" cy="1251368"/>
            <a:chOff x="2709261" y="4776328"/>
            <a:chExt cx="2805662" cy="1251368"/>
          </a:xfrm>
        </p:grpSpPr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1000</a:t>
              </a:r>
            </a:p>
          </p:txBody>
        </p:sp>
        <p:sp>
          <p:nvSpPr>
            <p:cNvPr id="6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65121" y="4776328"/>
            <a:ext cx="2898775" cy="1251368"/>
            <a:chOff x="7665121" y="4776328"/>
            <a:chExt cx="2898775" cy="1251368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</a:p>
          </p:txBody>
        </p:sp>
        <p:sp>
          <p:nvSpPr>
            <p:cNvPr id="6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78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27341" y="505726"/>
            <a:ext cx="10125725" cy="21000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50 000 </a:t>
            </a:r>
            <a:r>
              <a:rPr lang="en-US" altLang="en-US" sz="5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729223" y="2877890"/>
            <a:ext cx="2743200" cy="1287582"/>
            <a:chOff x="1566261" y="3086120"/>
            <a:chExt cx="2743200" cy="1287582"/>
          </a:xfrm>
        </p:grpSpPr>
        <p:sp>
          <p:nvSpPr>
            <p:cNvPr id="115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6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56483" y="2830697"/>
            <a:ext cx="2743200" cy="1334775"/>
            <a:chOff x="6293521" y="3038927"/>
            <a:chExt cx="2743200" cy="1334775"/>
          </a:xfrm>
        </p:grpSpPr>
        <p:sp>
          <p:nvSpPr>
            <p:cNvPr id="118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11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047404" y="4515105"/>
            <a:ext cx="2805662" cy="1251368"/>
            <a:chOff x="2709261" y="4776328"/>
            <a:chExt cx="2805662" cy="1251368"/>
          </a:xfrm>
        </p:grpSpPr>
        <p:sp>
          <p:nvSpPr>
            <p:cNvPr id="121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5000</a:t>
              </a:r>
            </a:p>
          </p:txBody>
        </p:sp>
        <p:sp>
          <p:nvSpPr>
            <p:cNvPr id="12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100823" y="4607389"/>
            <a:ext cx="2898775" cy="1251368"/>
            <a:chOff x="7665121" y="4776328"/>
            <a:chExt cx="2898775" cy="1251368"/>
          </a:xfrm>
        </p:grpSpPr>
        <p:sp>
          <p:nvSpPr>
            <p:cNvPr id="124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  <p:sp>
          <p:nvSpPr>
            <p:cNvPr id="12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6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Khám</a:t>
            </a:r>
            <a:r>
              <a:rPr lang="en-US" sz="8800" dirty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UTM Ambrose" panose="02040603050506020204" pitchFamily="18" charset="0"/>
              </a:rPr>
              <a:t>phá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9">
            <a:extLst>
              <a:ext uri="{FF2B5EF4-FFF2-40B4-BE49-F238E27FC236}">
                <a16:creationId xmlns:a16="http://schemas.microsoft.com/office/drawing/2014/main" id="{C665396E-A1E3-1246-B25B-A24BB6BCD4A9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15898" y="503239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 dirty="0" err="1">
                <a:solidFill>
                  <a:srgbClr val="000000"/>
                </a:solidFill>
                <a:latin typeface="Times New Roman" pitchFamily="18" charset="0"/>
              </a:rPr>
              <a:t>Bài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itchFamily="18" charset="0"/>
              </a:rPr>
              <a:t>toán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itchFamily="18" charset="0"/>
              </a:rPr>
              <a:t> 1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24953" y="549276"/>
            <a:ext cx="7543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Mầm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non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xã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Thắng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Lợi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tỉ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CC"/>
                </a:solidFill>
                <a:latin typeface="Times New Roman" pitchFamily="18" charset="0"/>
              </a:rPr>
              <a:t>lệ</a:t>
            </a:r>
            <a:r>
              <a:rPr lang="en-US" altLang="en-US" sz="23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CC3300"/>
                </a:solidFill>
                <a:latin typeface="Times New Roman" pitchFamily="18" charset="0"/>
              </a:rPr>
              <a:t>1 : 300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84956"/>
            <a:ext cx="5276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352800" y="405765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Tỉ lệ 1 : 300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610600" y="260985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524000" y="5065713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Trên bản đồ cổng trường rộng 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2cm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(khoảng cách từ A đến B). Hỏi chiều rộng thật của cổng trường là mấy mét?</a:t>
            </a:r>
          </a:p>
        </p:txBody>
      </p:sp>
    </p:spTree>
    <p:extLst>
      <p:ext uri="{BB962C8B-B14F-4D97-AF65-F5344CB8AC3E}">
        <p14:creationId xmlns:p14="http://schemas.microsoft.com/office/powerpoint/2010/main" val="27769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51" grpId="0"/>
      <p:bldP spid="6152" grpId="0"/>
      <p:bldP spid="6157" grpId="0"/>
      <p:bldP spid="6158" grpId="0"/>
      <p:bldP spid="6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EE8BED03-CC30-2145-9F73-6E4B78E42077}"/>
              </a:ext>
            </a:extLst>
          </p:cNvPr>
          <p:cNvSpPr/>
          <p:nvPr/>
        </p:nvSpPr>
        <p:spPr>
          <a:xfrm>
            <a:off x="656217" y="271464"/>
            <a:ext cx="10897496" cy="6315072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92" y="373063"/>
            <a:ext cx="3446257" cy="27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105400" y="143986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971800" y="14398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Tỉ lệ 1 : 300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6104965" y="366715"/>
            <a:ext cx="5181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xăng-ti-mét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1524000" y="3116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mầm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Thắng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Lợi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1524000" y="3573464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: 300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505450" y="1804988"/>
            <a:ext cx="570401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cổng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cm.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524000" y="4106863"/>
            <a:ext cx="10255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1 cm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là bao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xăng-ti-mét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446213" y="4640263"/>
            <a:ext cx="944880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cm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là 300cm.</a:t>
            </a:r>
            <a:endParaRPr lang="en-US" alt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1504949" y="5318125"/>
            <a:ext cx="10048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- 2 cm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là bao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xăng-ti-mét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446213" y="581421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x 300 = 600 (cm).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225" grpId="0"/>
      <p:bldP spid="9235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4" name="Google Shape;764;p31"/>
          <p:cNvGrpSpPr/>
          <p:nvPr/>
        </p:nvGrpSpPr>
        <p:grpSpPr>
          <a:xfrm>
            <a:off x="279885" y="202816"/>
            <a:ext cx="793839" cy="579963"/>
            <a:chOff x="570141" y="1610117"/>
            <a:chExt cx="675952" cy="493837"/>
          </a:xfrm>
        </p:grpSpPr>
        <p:sp>
          <p:nvSpPr>
            <p:cNvPr id="765" name="Google Shape;765;p3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8" name="Text Box 45"/>
          <p:cNvSpPr txBox="1">
            <a:spLocks noChangeArrowheads="1"/>
          </p:cNvSpPr>
          <p:nvPr/>
        </p:nvSpPr>
        <p:spPr bwMode="auto">
          <a:xfrm>
            <a:off x="4289807" y="2138850"/>
            <a:ext cx="4165600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46"/>
          <p:cNvSpPr txBox="1">
            <a:spLocks noChangeArrowheads="1"/>
          </p:cNvSpPr>
          <p:nvPr/>
        </p:nvSpPr>
        <p:spPr bwMode="auto">
          <a:xfrm>
            <a:off x="2156207" y="4311691"/>
            <a:ext cx="843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600cm = 6m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 Box 47"/>
          <p:cNvSpPr txBox="1">
            <a:spLocks noChangeArrowheads="1"/>
          </p:cNvSpPr>
          <p:nvPr/>
        </p:nvSpPr>
        <p:spPr bwMode="auto">
          <a:xfrm>
            <a:off x="5768593" y="5014833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6m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 Box 48"/>
          <p:cNvSpPr txBox="1">
            <a:spLocks noChangeArrowheads="1"/>
          </p:cNvSpPr>
          <p:nvPr/>
        </p:nvSpPr>
        <p:spPr bwMode="auto">
          <a:xfrm>
            <a:off x="3252092" y="3608549"/>
            <a:ext cx="599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x 300 = 600 (cm)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 Box 49"/>
          <p:cNvSpPr txBox="1">
            <a:spLocks noChangeArrowheads="1"/>
          </p:cNvSpPr>
          <p:nvPr/>
        </p:nvSpPr>
        <p:spPr bwMode="auto">
          <a:xfrm>
            <a:off x="2435345" y="2900663"/>
            <a:ext cx="10064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Chiều rộng thật của cổng trường là: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A7625889-917A-8247-B598-7555173F1CC2}"/>
              </a:ext>
            </a:extLst>
          </p:cNvPr>
          <p:cNvGrpSpPr>
            <a:grpSpLocks/>
          </p:cNvGrpSpPr>
          <p:nvPr/>
        </p:nvGrpSpPr>
        <p:grpSpPr bwMode="auto">
          <a:xfrm>
            <a:off x="98807" y="34773"/>
            <a:ext cx="4876800" cy="2730500"/>
            <a:chOff x="96" y="768"/>
            <a:chExt cx="3072" cy="1720"/>
          </a:xfrm>
        </p:grpSpPr>
        <p:pic>
          <p:nvPicPr>
            <p:cNvPr id="33" name="Picture 11">
              <a:extLst>
                <a:ext uri="{FF2B5EF4-FFF2-40B4-BE49-F238E27FC236}">
                  <a16:creationId xmlns:a16="http://schemas.microsoft.com/office/drawing/2014/main" id="{D16D6AB3-75CF-CD44-A90C-68437E7FA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172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id="{04FE946D-15D0-7045-A618-E3F5EC761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2cm</a:t>
              </a:r>
            </a:p>
          </p:txBody>
        </p:sp>
        <p:sp>
          <p:nvSpPr>
            <p:cNvPr id="35" name="Text Box 13">
              <a:extLst>
                <a:ext uri="{FF2B5EF4-FFF2-40B4-BE49-F238E27FC236}">
                  <a16:creationId xmlns:a16="http://schemas.microsoft.com/office/drawing/2014/main" id="{9F76EC7D-BDAA-004B-9430-50CD781BD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9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Tỉ lệ 1 : 300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15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8" grpId="0"/>
      <p:bldP spid="169" grpId="0"/>
      <p:bldP spid="170" grpId="0"/>
      <p:bldP spid="171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949</Words>
  <Application>Microsoft Office PowerPoint</Application>
  <PresentationFormat>Widescreen</PresentationFormat>
  <Paragraphs>127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等线</vt:lpstr>
      <vt:lpstr>等线 Light</vt:lpstr>
      <vt:lpstr>Life Savers</vt:lpstr>
      <vt:lpstr>Mukta</vt:lpstr>
      <vt:lpstr>Mukta Light</vt:lpstr>
      <vt:lpstr>Showcard Gothic</vt:lpstr>
      <vt:lpstr>Special Elite</vt:lpstr>
      <vt:lpstr>Symbol</vt:lpstr>
      <vt:lpstr>Times New Roman</vt:lpstr>
      <vt:lpstr>UTM A&amp;S Graceland</vt:lpstr>
      <vt:lpstr>UTM Ambrose</vt:lpstr>
      <vt:lpstr>UTM Kabel KT</vt:lpstr>
      <vt:lpstr>UTM Sharnay</vt:lpstr>
      <vt:lpstr>UVN Anh Sang</vt:lpstr>
      <vt:lpstr>Wingdings</vt:lpstr>
      <vt:lpstr>字魂35号-经典雅黑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Olivia Fung</dc:creator>
  <cp:lastModifiedBy>Techsi.vn</cp:lastModifiedBy>
  <cp:revision>5</cp:revision>
  <dcterms:created xsi:type="dcterms:W3CDTF">2019-06-24T15:59:17Z</dcterms:created>
  <dcterms:modified xsi:type="dcterms:W3CDTF">2022-04-19T03:38:51Z</dcterms:modified>
  <cp:version>03</cp:version>
</cp:coreProperties>
</file>