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3" r:id="rId2"/>
    <p:sldId id="289" r:id="rId3"/>
    <p:sldId id="288" r:id="rId4"/>
    <p:sldId id="277" r:id="rId5"/>
    <p:sldId id="279" r:id="rId6"/>
    <p:sldId id="280" r:id="rId7"/>
    <p:sldId id="281" r:id="rId8"/>
    <p:sldId id="282" r:id="rId9"/>
    <p:sldId id="28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iCiel Crocante" panose="02000000000000000000" pitchFamily="50" charset="0"/>
      <p:regular r:id="rId18"/>
    </p:embeddedFont>
    <p:embeddedFont>
      <p:font typeface="Open Sans Extrabold" panose="020B0906030804020204" pitchFamily="34" charset="0"/>
      <p:bold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0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FF00FF"/>
    <a:srgbClr val="FF6600"/>
    <a:srgbClr val="00FF00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8" autoAdjust="0"/>
    <p:restoredTop sz="93594" autoAdjust="0"/>
  </p:normalViewPr>
  <p:slideViewPr>
    <p:cSldViewPr snapToGrid="0">
      <p:cViewPr varScale="1">
        <p:scale>
          <a:sx n="68" d="100"/>
          <a:sy n="68" d="100"/>
        </p:scale>
        <p:origin x="894" y="48"/>
      </p:cViewPr>
      <p:guideLst>
        <p:guide orient="horz" pos="38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7EC8-7650-4816-A28D-B72BEFBC82AE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C7390-2865-4C01-90EB-53EBCFF6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Tổ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trò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Bức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bí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ẩn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mảnh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tương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ứng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 err="1"/>
              <a:t>Sau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lật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4 </a:t>
            </a:r>
            <a:r>
              <a:rPr lang="en-US" altLang="zh-CN" baseline="0" dirty="0" err="1"/>
              <a:t>mảnh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tương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ứng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4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 =&gt; </a:t>
            </a:r>
            <a:r>
              <a:rPr lang="en-US" altLang="zh-CN" baseline="0" dirty="0" err="1"/>
              <a:t>tên</a:t>
            </a:r>
            <a:r>
              <a:rPr lang="en-US" altLang="zh-CN" baseline="0" dirty="0"/>
              <a:t> </a:t>
            </a:r>
            <a:r>
              <a:rPr lang="en-US" altLang="zh-CN" baseline="0" err="1"/>
              <a:t>bài</a:t>
            </a:r>
            <a:r>
              <a:rPr lang="en-US" altLang="zh-CN" baseline="0"/>
              <a:t> =&gt;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=&gt; </a:t>
            </a:r>
            <a:r>
              <a:rPr lang="en-US" altLang="zh-CN" baseline="0" dirty="0" err="1"/>
              <a:t>củng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cố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dặn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dò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GV ấn</a:t>
            </a:r>
            <a:r>
              <a:rPr lang="en-US" baseline="0"/>
              <a:t> vào từng mảnh ghép để đến với bài 1, 2, 3, 4. 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Sau khi lật được 4 mảnh ghép, GV lồng ghép dạy KNS.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Ấn vào hình góc phải dưới màn hình để đến với sldie mục tiêu.</a:t>
            </a:r>
            <a:endParaRPr lang="en-US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5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lưu</a:t>
            </a:r>
            <a:r>
              <a:rPr lang="en-US" baseline="0" dirty="0"/>
              <a:t> ý HS: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,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nhưng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ý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(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, </a:t>
            </a:r>
            <a:r>
              <a:rPr lang="en-US" baseline="0" dirty="0" err="1"/>
              <a:t>kém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media1.wav"/><Relationship Id="rId7" Type="http://schemas.openxmlformats.org/officeDocument/2006/relationships/image" Target="../media/image3.jpe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9.png"/><Relationship Id="rId18" Type="http://schemas.openxmlformats.org/officeDocument/2006/relationships/slide" Target="slide4.xml"/><Relationship Id="rId26" Type="http://schemas.openxmlformats.org/officeDocument/2006/relationships/image" Target="../media/image18.png"/><Relationship Id="rId3" Type="http://schemas.microsoft.com/office/2007/relationships/media" Target="../media/media3.mp3"/><Relationship Id="rId21" Type="http://schemas.openxmlformats.org/officeDocument/2006/relationships/image" Target="../media/image14.png"/><Relationship Id="rId34" Type="http://schemas.openxmlformats.org/officeDocument/2006/relationships/image" Target="../media/image25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7.gif"/><Relationship Id="rId33" Type="http://schemas.openxmlformats.org/officeDocument/2006/relationships/image" Target="../media/image24.png"/><Relationship Id="rId2" Type="http://schemas.openxmlformats.org/officeDocument/2006/relationships/audio" Target="../media/media2.wma"/><Relationship Id="rId16" Type="http://schemas.openxmlformats.org/officeDocument/2006/relationships/image" Target="../media/image11.png"/><Relationship Id="rId20" Type="http://schemas.openxmlformats.org/officeDocument/2006/relationships/slide" Target="slide6.xml"/><Relationship Id="rId29" Type="http://schemas.openxmlformats.org/officeDocument/2006/relationships/slide" Target="slide5.xml"/><Relationship Id="rId1" Type="http://schemas.microsoft.com/office/2007/relationships/media" Target="../media/media2.wma"/><Relationship Id="rId6" Type="http://schemas.openxmlformats.org/officeDocument/2006/relationships/audio" Target="../media/media4.wav"/><Relationship Id="rId11" Type="http://schemas.openxmlformats.org/officeDocument/2006/relationships/image" Target="../media/image7.png"/><Relationship Id="rId24" Type="http://schemas.openxmlformats.org/officeDocument/2006/relationships/image" Target="../media/image16.gif"/><Relationship Id="rId32" Type="http://schemas.openxmlformats.org/officeDocument/2006/relationships/image" Target="../media/image23.png"/><Relationship Id="rId37" Type="http://schemas.openxmlformats.org/officeDocument/2006/relationships/image" Target="../media/image27.png"/><Relationship Id="rId5" Type="http://schemas.microsoft.com/office/2007/relationships/media" Target="../media/media4.wav"/><Relationship Id="rId15" Type="http://schemas.openxmlformats.org/officeDocument/2006/relationships/slide" Target="slide8.xml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36" Type="http://schemas.microsoft.com/office/2007/relationships/hdphoto" Target="../media/hdphoto1.wdp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31" Type="http://schemas.openxmlformats.org/officeDocument/2006/relationships/image" Target="../media/image22.png"/><Relationship Id="rId4" Type="http://schemas.openxmlformats.org/officeDocument/2006/relationships/audio" Target="../media/media3.mp3"/><Relationship Id="rId9" Type="http://schemas.openxmlformats.org/officeDocument/2006/relationships/audio" Target="../media/audio1.wav"/><Relationship Id="rId14" Type="http://schemas.openxmlformats.org/officeDocument/2006/relationships/image" Target="../media/image10.gif"/><Relationship Id="rId22" Type="http://schemas.openxmlformats.org/officeDocument/2006/relationships/slide" Target="slide7.xml"/><Relationship Id="rId27" Type="http://schemas.openxmlformats.org/officeDocument/2006/relationships/image" Target="../media/image19.gif"/><Relationship Id="rId30" Type="http://schemas.openxmlformats.org/officeDocument/2006/relationships/image" Target="../media/image21.png"/><Relationship Id="rId35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media5.wav"/><Relationship Id="rId7" Type="http://schemas.openxmlformats.org/officeDocument/2006/relationships/image" Target="../media/image29.png"/><Relationship Id="rId2" Type="http://schemas.microsoft.com/office/2007/relationships/media" Target="../media/media5.wav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3.xml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0" name="椭圆 31"/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171868" y="2466815"/>
            <a:ext cx="7520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4: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hơn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kém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bao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nhiêu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Luyện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tập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2)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9" name="Text Box 1"/>
          <p:cNvSpPr txBox="1"/>
          <p:nvPr/>
        </p:nvSpPr>
        <p:spPr>
          <a:xfrm>
            <a:off x="3807478" y="6549962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6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1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0" grpId="0" bldLvl="0" animBg="1"/>
      <p:bldP spid="179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FD446A-CD1C-B2DA-B78A-BA9661BDB8DC}"/>
              </a:ext>
            </a:extLst>
          </p:cNvPr>
          <p:cNvSpPr txBox="1"/>
          <p:nvPr/>
        </p:nvSpPr>
        <p:spPr>
          <a:xfrm>
            <a:off x="3995224" y="317793"/>
            <a:ext cx="710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Yêu cầu cần đạt</a:t>
            </a:r>
            <a:endParaRPr lang="en-US" sz="4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AFE6A-5F5B-AC72-042D-C2D20E617D13}"/>
              </a:ext>
            </a:extLst>
          </p:cNvPr>
          <p:cNvSpPr txBox="1"/>
          <p:nvPr/>
        </p:nvSpPr>
        <p:spPr>
          <a:xfrm>
            <a:off x="225083" y="1052518"/>
            <a:ext cx="11619914" cy="498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27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127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xăng-ti-mét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Thông qua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giiar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quyết vấn đề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3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744731" y="1163031"/>
            <a:ext cx="5140474" cy="511548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den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9948" y="3317142"/>
            <a:ext cx="2978230" cy="298509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625611" y="4283333"/>
            <a:ext cx="535724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3</a:t>
            </a:r>
            <a:endParaRPr lang="vi-VN" sz="5400" b="1">
              <a:solidFill>
                <a:schemeClr val="bg1"/>
              </a:solidFill>
            </a:endParaRPr>
          </a:p>
        </p:txBody>
      </p:sp>
      <p:pic>
        <p:nvPicPr>
          <p:cNvPr id="127" name="den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64654" y="3702910"/>
            <a:ext cx="2991971" cy="299197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364835" y="4468962"/>
            <a:ext cx="535724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4</a:t>
            </a:r>
            <a:endParaRPr lang="vi-VN" sz="5400" b="1">
              <a:solidFill>
                <a:schemeClr val="bg1"/>
              </a:solidFill>
            </a:endParaRP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03" y="797316"/>
            <a:ext cx="2991971" cy="29919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6000244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08" y="750666"/>
            <a:ext cx="2991971" cy="2991971"/>
          </a:xfrm>
          <a:prstGeom prst="rect">
            <a:avLst/>
          </a:prstGeom>
        </p:spPr>
      </p:pic>
      <p:pic>
        <p:nvPicPr>
          <p:cNvPr id="141" name="mau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4708" y="3322320"/>
            <a:ext cx="2978230" cy="2978230"/>
          </a:xfrm>
          <a:prstGeom prst="rect">
            <a:avLst/>
          </a:prstGeom>
        </p:spPr>
      </p:pic>
      <p:pic>
        <p:nvPicPr>
          <p:cNvPr id="142" name="mau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95353" y="3710677"/>
            <a:ext cx="2991971" cy="29919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57" y="1462027"/>
            <a:ext cx="1168595" cy="1168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" y="1453028"/>
            <a:ext cx="1061107" cy="1061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175" flipH="1" flipV="1">
            <a:off x="-87079" y="1624357"/>
            <a:ext cx="5582765" cy="16777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96" y="1825274"/>
            <a:ext cx="1127571" cy="11275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6623" y="2472748"/>
            <a:ext cx="1084150" cy="2312527"/>
            <a:chOff x="176623" y="2472748"/>
            <a:chExt cx="1084150" cy="2312527"/>
          </a:xfrm>
        </p:grpSpPr>
        <p:pic>
          <p:nvPicPr>
            <p:cNvPr id="27" name="mau1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67193">
              <a:off x="238505" y="3763007"/>
              <a:ext cx="960386" cy="108415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583098" y="2472748"/>
              <a:ext cx="115635" cy="1424010"/>
              <a:chOff x="457202" y="2198684"/>
              <a:chExt cx="100328" cy="124036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17850" y="2270047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463826" y="3344980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57202" y="2198684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71962" y="4169854"/>
              <a:ext cx="704039" cy="400110"/>
            </a:xfrm>
            <a:prstGeom prst="rect">
              <a:avLst/>
            </a:prstGeom>
            <a:solidFill>
              <a:srgbClr val="FF0066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Open Sans Extrabold" pitchFamily="34" charset="0"/>
                  <a:cs typeface="Rod" pitchFamily="49" charset="-79"/>
                </a:rPr>
                <a:t>Bức</a:t>
              </a:r>
              <a:endParaRPr lang="vi-VN" sz="20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43422" y="2474380"/>
            <a:ext cx="1096024" cy="3019270"/>
            <a:chOff x="1143422" y="2474380"/>
            <a:chExt cx="1096024" cy="3019270"/>
          </a:xfrm>
        </p:grpSpPr>
        <p:pic>
          <p:nvPicPr>
            <p:cNvPr id="25" name="mau2">
              <a:hlinkClick r:id="rId29" action="ppaction://hlinksldjump"/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48">
              <a:off x="1143422" y="4395100"/>
              <a:ext cx="1096024" cy="109855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1511787" y="2474380"/>
              <a:ext cx="115635" cy="1950414"/>
              <a:chOff x="457202" y="2198684"/>
              <a:chExt cx="100328" cy="121349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06352" y="2261802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463826" y="3344980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202" y="2198684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213447" y="4733130"/>
              <a:ext cx="921727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Open Sans Extrabold" pitchFamily="34" charset="0"/>
                  <a:cs typeface="Rod" pitchFamily="49" charset="-79"/>
                </a:rPr>
                <a:t>tranh</a:t>
              </a:r>
              <a:endParaRPr lang="vi-VN" sz="20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80903" y="2952845"/>
            <a:ext cx="1177597" cy="2100626"/>
            <a:chOff x="2180903" y="2952845"/>
            <a:chExt cx="1177597" cy="2100626"/>
          </a:xfrm>
        </p:grpSpPr>
        <p:pic>
          <p:nvPicPr>
            <p:cNvPr id="26" name="mau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31103">
              <a:off x="2182257" y="3877227"/>
              <a:ext cx="1174890" cy="1177597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714796" y="2952845"/>
              <a:ext cx="108000" cy="1080000"/>
              <a:chOff x="457202" y="2198684"/>
              <a:chExt cx="100328" cy="124036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17850" y="2270047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463826" y="3344980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57202" y="2198684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487754" y="4214918"/>
              <a:ext cx="672105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Open Sans Extrabold" pitchFamily="34" charset="0"/>
                  <a:cs typeface="Rod" pitchFamily="49" charset="-79"/>
                </a:rPr>
                <a:t>bí</a:t>
              </a:r>
              <a:endParaRPr lang="vi-VN" sz="24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70681" y="2764234"/>
            <a:ext cx="1093461" cy="2778402"/>
            <a:chOff x="3370681" y="2764234"/>
            <a:chExt cx="1093461" cy="2778402"/>
          </a:xfrm>
        </p:grpSpPr>
        <p:pic>
          <p:nvPicPr>
            <p:cNvPr id="28" name="mau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51770">
              <a:off x="3370681" y="4449175"/>
              <a:ext cx="1093461" cy="1093461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4015847" y="2764234"/>
              <a:ext cx="115635" cy="1728000"/>
              <a:chOff x="457202" y="2198684"/>
              <a:chExt cx="100328" cy="121349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06352" y="2261802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463826" y="3344980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57202" y="2198684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679438" y="4707767"/>
              <a:ext cx="666667" cy="461665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Open Sans Extrabold" pitchFamily="34" charset="0"/>
                  <a:cs typeface="Rod" pitchFamily="49" charset="-79"/>
                </a:rPr>
                <a:t>ẩn</a:t>
              </a:r>
              <a:endParaRPr lang="vi-VN" sz="2400">
                <a:latin typeface="Open Sans Extrabold" pitchFamily="34" charset="0"/>
                <a:cs typeface="Rod" pitchFamily="49" charset="-79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629401" y="4251181"/>
            <a:ext cx="1036319" cy="110799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3</a:t>
            </a:r>
            <a:endParaRPr lang="vi-VN" sz="6600" b="1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26363" y="4421881"/>
            <a:ext cx="614271" cy="1107996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4</a:t>
            </a:r>
            <a:endParaRPr lang="vi-VN" sz="66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627" y="943140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en-US" sz="48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Trò chơi</a:t>
            </a:r>
          </a:p>
        </p:txBody>
      </p:sp>
      <p:sp>
        <p:nvSpPr>
          <p:cNvPr id="51" name="Horizontal Scroll 50"/>
          <p:cNvSpPr/>
          <p:nvPr/>
        </p:nvSpPr>
        <p:spPr>
          <a:xfrm>
            <a:off x="6956868" y="203264"/>
            <a:ext cx="2782207" cy="65682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192000" y="5690950"/>
            <a:ext cx="609600" cy="609600"/>
          </a:xfrm>
          <a:prstGeom prst="rect">
            <a:avLst/>
          </a:prstGeom>
        </p:spPr>
      </p:pic>
      <p:pic>
        <p:nvPicPr>
          <p:cNvPr id="1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192000" y="4944375"/>
            <a:ext cx="609600" cy="609600"/>
          </a:xfrm>
          <a:prstGeom prst="rect">
            <a:avLst/>
          </a:prstGeom>
        </p:spPr>
      </p:pic>
      <p:pic>
        <p:nvPicPr>
          <p:cNvPr id="56" name="mau2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68" y="1163031"/>
            <a:ext cx="2971383" cy="2978230"/>
          </a:xfrm>
          <a:prstGeom prst="rect">
            <a:avLst/>
          </a:prstGeom>
        </p:spPr>
      </p:pic>
      <p:pic>
        <p:nvPicPr>
          <p:cNvPr id="140" name="mau2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78" y="1141507"/>
            <a:ext cx="2971383" cy="297823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192000" y="6219371"/>
            <a:ext cx="609600" cy="609600"/>
          </a:xfrm>
          <a:prstGeom prst="rect">
            <a:avLst/>
          </a:prstGeom>
        </p:spPr>
      </p:pic>
      <p:sp>
        <p:nvSpPr>
          <p:cNvPr id="57" name="Text Box 1"/>
          <p:cNvSpPr txBox="1"/>
          <p:nvPr/>
        </p:nvSpPr>
        <p:spPr>
          <a:xfrm>
            <a:off x="-12703" y="6473324"/>
            <a:ext cx="10849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6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6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16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6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6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6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0283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2" grpId="0" animBg="1"/>
      <p:bldP spid="55" grpId="0" animBg="1"/>
      <p:bldP spid="53" grpId="0" animBg="1"/>
      <p:bldP spid="54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t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50" y="5710497"/>
            <a:ext cx="2047806" cy="12525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48558" y="479350"/>
            <a:ext cx="1786462" cy="597184"/>
            <a:chOff x="238537" y="208174"/>
            <a:chExt cx="1786462" cy="597184"/>
          </a:xfrm>
        </p:grpSpPr>
        <p:sp>
          <p:nvSpPr>
            <p:cNvPr id="9" name="Rounded Rectangle 8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6468" y="1209496"/>
            <a:ext cx="10986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97622" y="2339289"/>
            <a:ext cx="4282110" cy="662634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97622" y="3571741"/>
            <a:ext cx="2597427" cy="6626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97622" y="4804166"/>
            <a:ext cx="3697358" cy="6626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996335" y="19019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27887" y="1915246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18672" y="30832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50224" y="3083221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03722" y="43288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35274" y="4328873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4128" y="2322628"/>
            <a:ext cx="31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6cm – 4cm = 2cm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4856" y="2855738"/>
            <a:ext cx="6418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4723868" y="4580280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43A08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9269" y="3959502"/>
            <a:ext cx="3448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7cm – 4cm =      cm</a:t>
            </a:r>
          </a:p>
        </p:txBody>
      </p:sp>
      <p:sp>
        <p:nvSpPr>
          <p:cNvPr id="34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4163440" y="4013526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3997034" y="3947154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7072" y="4640192"/>
            <a:ext cx="689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848504" y="5686748"/>
            <a:ext cx="3413420" cy="583105"/>
            <a:chOff x="1848504" y="5965841"/>
            <a:chExt cx="3413420" cy="583105"/>
          </a:xfrm>
        </p:grpSpPr>
        <p:sp>
          <p:nvSpPr>
            <p:cNvPr id="39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4546994" y="6000551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0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1848504" y="5965841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2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3175994" y="6011980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59229" y="5772735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cm –     cm =      cm</a:t>
            </a:r>
          </a:p>
        </p:txBody>
      </p:sp>
      <p:sp>
        <p:nvSpPr>
          <p:cNvPr id="38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4713400" y="5783217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1968795" y="5757302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3329148" y="5768674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081116" y="1700404"/>
            <a:ext cx="16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26491" y="334483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6994" y="5135483"/>
            <a:ext cx="164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44" name="Text Box 1"/>
          <p:cNvSpPr txBox="1"/>
          <p:nvPr/>
        </p:nvSpPr>
        <p:spPr>
          <a:xfrm>
            <a:off x="2193425" y="6473324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/>
      <p:bldP spid="31" grpId="0"/>
      <p:bldP spid="34" grpId="0" animBg="1"/>
      <p:bldP spid="34" grpId="1" animBg="1"/>
      <p:bldP spid="35" grpId="0"/>
      <p:bldP spid="36" grpId="0"/>
      <p:bldP spid="37" grpId="0"/>
      <p:bldP spid="38" grpId="0" animBg="1"/>
      <p:bldP spid="38" grpId="1" animBg="1"/>
      <p:bldP spid="41" grpId="0" animBg="1"/>
      <p:bldP spid="41" grpId="1" animBg="1"/>
      <p:bldP spid="43" grpId="0" animBg="1"/>
      <p:bldP spid="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98" y="5654546"/>
            <a:ext cx="1964871" cy="1201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7634" y="403878"/>
            <a:ext cx="4256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nhất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66666" y="1270652"/>
            <a:ext cx="5611092" cy="2105892"/>
            <a:chOff x="3066666" y="1136072"/>
            <a:chExt cx="5611092" cy="2105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813" b="62240" l="28331" r="72255">
                          <a14:foregroundMark x1="31625" y1="39063" x2="65227" y2="39193"/>
                          <a14:foregroundMark x1="32650" y1="41797" x2="65813" y2="41667"/>
                          <a14:foregroundMark x1="55490" y1="53776" x2="69619" y2="536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4" t="32751" r="28351" b="38461"/>
            <a:stretch/>
          </p:blipFill>
          <p:spPr bwMode="auto">
            <a:xfrm>
              <a:off x="3066666" y="1136072"/>
              <a:ext cx="5611092" cy="210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88642" y="1149926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25cm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1151075">
              <a:off x="4211006" y="1884218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20cm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9624" y="2115050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10cm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1546059" y="376435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6326719" y="2244913"/>
            <a:ext cx="2890405" cy="1187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011229" y="3523413"/>
            <a:ext cx="1845377" cy="584775"/>
            <a:chOff x="169293" y="220583"/>
            <a:chExt cx="1845377" cy="584775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293" y="220583"/>
              <a:ext cx="18453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b)        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7835" y="4342416"/>
            <a:ext cx="6957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mực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cm.</a:t>
            </a:r>
          </a:p>
        </p:txBody>
      </p:sp>
      <p:sp>
        <p:nvSpPr>
          <p:cNvPr id="23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345356" y="4543421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191390" y="5244757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5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345356" y="5325100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222654" y="450003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7481446" y="5243358"/>
            <a:ext cx="4036479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(25cm – 10cm = 15cm)</a:t>
            </a: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7559762" y="4537582"/>
            <a:ext cx="3897934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(25cm – 20cm = 5cm)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98005" y="974798"/>
            <a:ext cx="1927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52106" y="506435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96501" y="5769378"/>
            <a:ext cx="183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"/>
          <p:cNvSpPr txBox="1"/>
          <p:nvPr/>
        </p:nvSpPr>
        <p:spPr>
          <a:xfrm>
            <a:off x="2193425" y="6473324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40" y="5707806"/>
            <a:ext cx="1898560" cy="116130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70499" y="1183549"/>
            <a:ext cx="3415252" cy="2651760"/>
            <a:chOff x="-514743" y="1086679"/>
            <a:chExt cx="3415252" cy="2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00" b="95667" l="10000" r="90000">
                          <a14:foregroundMark x1="36333" y1="5000" x2="38889" y2="29750"/>
                          <a14:foregroundMark x1="36111" y1="29000" x2="44889" y2="28417"/>
                          <a14:foregroundMark x1="49222" y1="28583" x2="53111" y2="29000"/>
                          <a14:foregroundMark x1="37111" y1="30500" x2="39444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7220" r="37325"/>
            <a:stretch/>
          </p:blipFill>
          <p:spPr>
            <a:xfrm>
              <a:off x="-514743" y="1086679"/>
              <a:ext cx="3410343" cy="25603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36000" l="5892" r="37542">
                          <a14:foregroundMark x1="24747" y1="16143" x2="24579" y2="17143"/>
                          <a14:foregroundMark x1="22559" y1="16000" x2="22727" y2="17857"/>
                          <a14:foregroundMark x1="24411" y1="16000" x2="24411" y2="18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42" b="66570"/>
            <a:stretch/>
          </p:blipFill>
          <p:spPr>
            <a:xfrm>
              <a:off x="932952" y="1219199"/>
              <a:ext cx="1967557" cy="201168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938952" y="259368"/>
            <a:ext cx="6614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rủ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57377" y="231925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985923" y="1158495"/>
            <a:ext cx="3470854" cy="2648420"/>
            <a:chOff x="1837456" y="958234"/>
            <a:chExt cx="3470854" cy="26484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00" b="95667" l="10000" r="90000">
                          <a14:foregroundMark x1="36333" y1="5000" x2="38889" y2="29750"/>
                          <a14:foregroundMark x1="36111" y1="29000" x2="44889" y2="28417"/>
                          <a14:foregroundMark x1="49222" y1="28583" x2="53111" y2="29000"/>
                          <a14:foregroundMark x1="37111" y1="30500" x2="39444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1222" r="37325"/>
            <a:stretch/>
          </p:blipFill>
          <p:spPr>
            <a:xfrm>
              <a:off x="1837456" y="958234"/>
              <a:ext cx="3470854" cy="26484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0" t="37657" r="26545" b="24686"/>
            <a:stretch/>
          </p:blipFill>
          <p:spPr>
            <a:xfrm>
              <a:off x="3319772" y="1377586"/>
              <a:ext cx="1902718" cy="21945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47910" y="1119191"/>
            <a:ext cx="3817349" cy="2491396"/>
            <a:chOff x="5448824" y="944330"/>
            <a:chExt cx="3817349" cy="2491396"/>
          </a:xfrm>
        </p:grpSpPr>
        <p:grpSp>
          <p:nvGrpSpPr>
            <p:cNvPr id="12" name="Group 11"/>
            <p:cNvGrpSpPr/>
            <p:nvPr/>
          </p:nvGrpSpPr>
          <p:grpSpPr>
            <a:xfrm>
              <a:off x="5448824" y="958234"/>
              <a:ext cx="3817349" cy="2477492"/>
              <a:chOff x="5579123" y="2844558"/>
              <a:chExt cx="3356757" cy="249542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00" b="95667" l="10000" r="90000">
                            <a14:foregroundMark x1="36333" y1="5000" x2="38889" y2="29750"/>
                            <a14:foregroundMark x1="36111" y1="29000" x2="44889" y2="28417"/>
                            <a14:foregroundMark x1="49222" y1="28583" x2="53111" y2="29000"/>
                            <a14:foregroundMark x1="37111" y1="30500" x2="39444" y2="295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39" t="24590" r="37325" b="54075"/>
              <a:stretch/>
            </p:blipFill>
            <p:spPr>
              <a:xfrm>
                <a:off x="5579123" y="2844558"/>
                <a:ext cx="3052459" cy="65993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00" b="95667" l="10000" r="90000">
                            <a14:foregroundMark x1="36333" y1="5000" x2="38889" y2="29750"/>
                            <a14:foregroundMark x1="36111" y1="29000" x2="44889" y2="28417"/>
                            <a14:foregroundMark x1="49222" y1="28583" x2="53111" y2="29000"/>
                            <a14:foregroundMark x1="37111" y1="30500" x2="39444" y2="295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4" t="34899" r="32370" b="5757"/>
              <a:stretch/>
            </p:blipFill>
            <p:spPr>
              <a:xfrm>
                <a:off x="5883421" y="3504489"/>
                <a:ext cx="3052459" cy="183549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7094473" y="944330"/>
              <a:ext cx="1618707" cy="2450592"/>
              <a:chOff x="4693919" y="3610219"/>
              <a:chExt cx="1618707" cy="2377440"/>
            </a:xfrm>
          </p:grpSpPr>
          <p:sp>
            <p:nvSpPr>
              <p:cNvPr id="15" name="Right Triangle 14"/>
              <p:cNvSpPr/>
              <p:nvPr/>
            </p:nvSpPr>
            <p:spPr>
              <a:xfrm flipV="1">
                <a:off x="5163530" y="3752708"/>
                <a:ext cx="640080" cy="400192"/>
              </a:xfrm>
              <a:prstGeom prst="rtTriangl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" b="36857" l="40236" r="7340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86" r="29505" b="62319"/>
              <a:stretch/>
            </p:blipFill>
            <p:spPr>
              <a:xfrm>
                <a:off x="4693919" y="3610219"/>
                <a:ext cx="1618707" cy="2377440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3169614" y="116410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56cm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54973" y="132238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65539" y="836793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59cm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74761" y="3916974"/>
            <a:ext cx="507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10812" y="4569392"/>
            <a:ext cx="1837362" cy="584775"/>
            <a:chOff x="169293" y="162527"/>
            <a:chExt cx="1837362" cy="584775"/>
          </a:xfrm>
        </p:grpSpPr>
        <p:sp>
          <p:nvSpPr>
            <p:cNvPr id="36" name="Rounded Rectangle 35"/>
            <p:cNvSpPr/>
            <p:nvPr/>
          </p:nvSpPr>
          <p:spPr>
            <a:xfrm>
              <a:off x="888021" y="162527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8913" y="220583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9293" y="206069"/>
              <a:ext cx="1837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b)          ?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322283" y="5227770"/>
            <a:ext cx="70460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        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       cm.</a:t>
            </a:r>
          </a:p>
        </p:txBody>
      </p:sp>
      <p:sp>
        <p:nvSpPr>
          <p:cNvPr id="30" name="Oval 29"/>
          <p:cNvSpPr/>
          <p:nvPr/>
        </p:nvSpPr>
        <p:spPr>
          <a:xfrm>
            <a:off x="3607236" y="2425758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42" name="Oval 41"/>
          <p:cNvSpPr/>
          <p:nvPr/>
        </p:nvSpPr>
        <p:spPr>
          <a:xfrm>
            <a:off x="6414079" y="2740306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9049060" y="2150657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9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969458" y="5356205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830006" y="591240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983160" y="5994436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818196" y="5295092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04362" y="3919081"/>
            <a:ext cx="266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  <p:sp>
        <p:nvSpPr>
          <p:cNvPr id="40" name="Text Box 1"/>
          <p:cNvSpPr txBox="1"/>
          <p:nvPr/>
        </p:nvSpPr>
        <p:spPr>
          <a:xfrm>
            <a:off x="2193425" y="648783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9" grpId="0" animBg="1"/>
      <p:bldP spid="49" grpId="1" animBg="1"/>
      <p:bldP spid="51" grpId="0"/>
      <p:bldP spid="52" grpId="0" animBg="1"/>
      <p:bldP spid="52" grpId="1" animBg="1"/>
      <p:bldP spid="53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443" b="70052" l="35725" r="60981">
                        <a14:foregroundMark x1="58199" y1="57161" x2="59883" y2="60807"/>
                        <a14:foregroundMark x1="58272" y1="57813" x2="55930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45" t="46875" r="38379" b="30253"/>
          <a:stretch/>
        </p:blipFill>
        <p:spPr bwMode="auto">
          <a:xfrm>
            <a:off x="3442696" y="1468245"/>
            <a:ext cx="5219514" cy="256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32287" y="591738"/>
            <a:ext cx="10456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33579" y="739913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3579" y="4409813"/>
            <a:ext cx="8669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kém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53029" y="5107559"/>
            <a:ext cx="638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25257" y="510755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8259" y="510755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32287" y="583327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36739" y="583327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94255" y="5833273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"/>
          <p:cNvSpPr txBox="1"/>
          <p:nvPr/>
        </p:nvSpPr>
        <p:spPr>
          <a:xfrm>
            <a:off x="2309537" y="6473324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9435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8687" y="1611083"/>
            <a:ext cx="58927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Mai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 – 6 </a:t>
            </a:r>
            <a:r>
              <a:rPr lang="vi-VN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 (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414" y="1620871"/>
            <a:ext cx="609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 startAt="2"/>
            </a:pP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kém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6 </a:t>
            </a:r>
            <a:r>
              <a:rPr lang="vi-VN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(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78627" y="2190186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21770" y="2246772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5649490"/>
            <a:ext cx="1993900" cy="1219618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193425" y="6473324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611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59642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787" y="2554974"/>
            <a:ext cx="670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kém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4899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179" grpId="0" bldLvl="0" animBg="1"/>
      <p:bldP spid="20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4|1.3|0.8|1.1|0.9|0.9|0.9|0.8|0.9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676</Words>
  <Application>Microsoft Office PowerPoint</Application>
  <PresentationFormat>Widescreen</PresentationFormat>
  <Paragraphs>105</Paragraphs>
  <Slides>9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 Light</vt:lpstr>
      <vt:lpstr>Arial</vt:lpstr>
      <vt:lpstr>iCiel Crocante</vt:lpstr>
      <vt:lpstr>字魂59号-创粗黑</vt:lpstr>
      <vt:lpstr>Times New Roman</vt:lpstr>
      <vt:lpstr>Calibri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Kim Quỳnh</cp:lastModifiedBy>
  <cp:revision>177</cp:revision>
  <dcterms:created xsi:type="dcterms:W3CDTF">2018-10-29T09:59:25Z</dcterms:created>
  <dcterms:modified xsi:type="dcterms:W3CDTF">2023-09-10T07:45:19Z</dcterms:modified>
</cp:coreProperties>
</file>