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305" r:id="rId3"/>
    <p:sldId id="262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302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72" d="100"/>
          <a:sy n="72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4558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C464A-7D1A-D97B-5F87-64314F801C06}"/>
              </a:ext>
            </a:extLst>
          </p:cNvPr>
          <p:cNvSpPr txBox="1"/>
          <p:nvPr/>
        </p:nvSpPr>
        <p:spPr>
          <a:xfrm>
            <a:off x="1378226" y="2093843"/>
            <a:ext cx="9435548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 = 30 + 5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VNI-Fato" pitchFamily="2" charset="0"/>
              </a:rPr>
              <a:t>VÖÔÏT CHÖÔÙNG NGAÏI VAÄT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246</Words>
  <Application>Microsoft Office PowerPoint</Application>
  <PresentationFormat>Widescreen</PresentationFormat>
  <Paragraphs>59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iCiel Crocante</vt:lpstr>
      <vt:lpstr>Times New Roman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Kim Quỳnh</cp:lastModifiedBy>
  <cp:revision>203</cp:revision>
  <dcterms:created xsi:type="dcterms:W3CDTF">2020-07-28T08:39:47Z</dcterms:created>
  <dcterms:modified xsi:type="dcterms:W3CDTF">2023-09-02T14:17:13Z</dcterms:modified>
</cp:coreProperties>
</file>