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64" r:id="rId3"/>
    <p:sldId id="265" r:id="rId4"/>
    <p:sldId id="266" r:id="rId5"/>
    <p:sldId id="267" r:id="rId6"/>
    <p:sldId id="268" r:id="rId7"/>
    <p:sldId id="269" r:id="rId8"/>
  </p:sldIdLst>
  <p:sldSz cx="12192000" cy="6858000"/>
  <p:notesSz cx="6858000" cy="9144000"/>
  <p:embeddedFontLst>
    <p:embeddedFont>
      <p:font typeface="Cookie"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Widescreen</PresentationFormat>
  <Paragraphs>66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Kim Quỳnh</cp:lastModifiedBy>
  <cp:revision>1</cp:revision>
  <dcterms:created xsi:type="dcterms:W3CDTF">2021-06-02T01:34:28Z</dcterms:created>
  <dcterms:modified xsi:type="dcterms:W3CDTF">2022-08-11T03:37:12Z</dcterms:modified>
</cp:coreProperties>
</file>