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9" r:id="rId2"/>
    <p:sldId id="288" r:id="rId3"/>
    <p:sldId id="290" r:id="rId4"/>
    <p:sldId id="299" r:id="rId5"/>
    <p:sldId id="283" r:id="rId6"/>
    <p:sldId id="284" r:id="rId7"/>
    <p:sldId id="291" r:id="rId8"/>
    <p:sldId id="294" r:id="rId9"/>
    <p:sldId id="292" r:id="rId10"/>
    <p:sldId id="295" r:id="rId11"/>
    <p:sldId id="293" r:id="rId12"/>
    <p:sldId id="26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94624" autoAdjust="0"/>
  </p:normalViewPr>
  <p:slideViewPr>
    <p:cSldViewPr snapToGrid="0">
      <p:cViewPr varScale="1">
        <p:scale>
          <a:sx n="79" d="100"/>
          <a:sy n="79" d="100"/>
        </p:scale>
        <p:origin x="22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7262-CA5B-41CB-B033-67CCF35F8904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54285-8A2F-4A13-99AC-D41DAEA8F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0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0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0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1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7.svg"/><Relationship Id="rId3" Type="http://schemas.openxmlformats.org/officeDocument/2006/relationships/audio" Target="../media/audio2.wav"/><Relationship Id="rId7" Type="http://schemas.openxmlformats.org/officeDocument/2006/relationships/image" Target="../media/image51.sv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microsoft.com/office/2007/relationships/hdphoto" Target="../media/hdphoto1.wdp"/><Relationship Id="rId5" Type="http://schemas.openxmlformats.org/officeDocument/2006/relationships/image" Target="../media/image31.svg"/><Relationship Id="rId15" Type="http://schemas.openxmlformats.org/officeDocument/2006/relationships/image" Target="../media/image56.png"/><Relationship Id="rId10" Type="http://schemas.openxmlformats.org/officeDocument/2006/relationships/image" Target="../media/image54.png"/><Relationship Id="rId4" Type="http://schemas.openxmlformats.org/officeDocument/2006/relationships/image" Target="../media/image30.png"/><Relationship Id="rId9" Type="http://schemas.openxmlformats.org/officeDocument/2006/relationships/image" Target="../media/image53.sv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47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svg"/><Relationship Id="rId26" Type="http://schemas.openxmlformats.org/officeDocument/2006/relationships/image" Target="../media/image180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svg"/><Relationship Id="rId15" Type="http://schemas.openxmlformats.org/officeDocument/2006/relationships/image" Target="../media/image19.svg"/><Relationship Id="rId28" Type="http://schemas.openxmlformats.org/officeDocument/2006/relationships/image" Target="../media/image21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8.png"/><Relationship Id="rId27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0.png"/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28" Type="http://schemas.openxmlformats.org/officeDocument/2006/relationships/image" Target="../media/image26.svg"/><Relationship Id="rId4" Type="http://schemas.openxmlformats.org/officeDocument/2006/relationships/image" Target="../media/image22.png"/><Relationship Id="rId27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sv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svg"/><Relationship Id="rId15" Type="http://schemas.openxmlformats.org/officeDocument/2006/relationships/image" Target="../media/image21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16.png"/><Relationship Id="rId3" Type="http://schemas.openxmlformats.org/officeDocument/2006/relationships/image" Target="../media/image28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20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19.sv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17.svg"/><Relationship Id="rId4" Type="http://schemas.openxmlformats.org/officeDocument/2006/relationships/image" Target="../media/image29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21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45.png"/><Relationship Id="rId10" Type="http://schemas.openxmlformats.org/officeDocument/2006/relationships/image" Target="../media/image19.svg"/><Relationship Id="rId4" Type="http://schemas.openxmlformats.org/officeDocument/2006/relationships/image" Target="../media/image17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4.png"/><Relationship Id="rId7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10" Type="http://schemas.openxmlformats.org/officeDocument/2006/relationships/image" Target="../media/image49.svg"/><Relationship Id="rId4" Type="http://schemas.openxmlformats.org/officeDocument/2006/relationships/image" Target="../media/image17.sv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8.png"/><Relationship Id="rId3" Type="http://schemas.openxmlformats.org/officeDocument/2006/relationships/image" Target="../media/image31.svg"/><Relationship Id="rId7" Type="http://schemas.openxmlformats.org/officeDocument/2006/relationships/image" Target="../media/image53.svg"/><Relationship Id="rId12" Type="http://schemas.openxmlformats.org/officeDocument/2006/relationships/image" Target="../media/image55.png"/><Relationship Id="rId2" Type="http://schemas.openxmlformats.org/officeDocument/2006/relationships/image" Target="../media/image30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17.svg"/><Relationship Id="rId5" Type="http://schemas.openxmlformats.org/officeDocument/2006/relationships/image" Target="../media/image51.sv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50.png"/><Relationship Id="rId9" Type="http://schemas.microsoft.com/office/2007/relationships/hdphoto" Target="../media/hdphoto1.wdp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463842"/>
            <a:ext cx="660654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8000" b="1" cap="all" dirty="0" err="1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8000" b="1" cap="all" dirty="0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cap="all" dirty="0" err="1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8000" b="1" cap="all" dirty="0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cap="all" dirty="0" err="1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chung</a:t>
            </a:r>
            <a:endParaRPr lang="zh-CN" altLang="en-US" sz="8000" b="1" cap="all" dirty="0">
              <a:ln w="381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340026" y="4110664"/>
            <a:ext cx="2460625" cy="6648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6320970" y="3992848"/>
            <a:ext cx="2479681" cy="7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3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Trang</a:t>
            </a:r>
            <a:r>
              <a:rPr lang="en-US" altLang="zh-CN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22</a:t>
            </a:r>
            <a:endParaRPr lang="zh-CN" altLang="en-US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7930621" y="324720"/>
            <a:ext cx="704215" cy="915670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220" y="4972423"/>
            <a:ext cx="2874010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747" y="3338490"/>
            <a:ext cx="1970514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" y="5005705"/>
            <a:ext cx="12233910" cy="1903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8724" y="34203"/>
            <a:ext cx="538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UBND QUẬN LONG BIÊN</a:t>
            </a:r>
          </a:p>
          <a:p>
            <a:pPr algn="ctr"/>
            <a:r>
              <a:rPr lang="en-US" sz="2400" b="1" u="sng" dirty="0"/>
              <a:t>TRƯỜNG TIỂU </a:t>
            </a:r>
            <a:r>
              <a:rPr lang="en-US" sz="2400" b="1" u="sng"/>
              <a:t>HỌC </a:t>
            </a:r>
            <a:r>
              <a:rPr lang="en-US" alt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QUÝ ĐÔN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4075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ldLvl="0" animBg="1"/>
      <p:bldP spid="6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7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79" y="20"/>
            <a:ext cx="12192001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1520" y="-60715"/>
            <a:ext cx="11477418" cy="1766423"/>
            <a:chOff x="179513" y="42522"/>
            <a:chExt cx="8784976" cy="1766423"/>
          </a:xfrm>
        </p:grpSpPr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79513" y="42522"/>
              <a:ext cx="8784976" cy="176642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846867" y="325291"/>
              <a:ext cx="76869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cứ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100km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12l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50km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9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8532" y="1705708"/>
            <a:ext cx="11120406" cy="49914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13432" y="3254320"/>
            <a:ext cx="98298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100km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50 km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: 50 = 2 (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50km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: 2 = 6 (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endParaRPr lang="en-U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8830" y="1793897"/>
            <a:ext cx="98298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100km : 12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50km   : ?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133518" y="1145133"/>
            <a:ext cx="567353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36325" y="697798"/>
            <a:ext cx="117255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60195" y="697798"/>
            <a:ext cx="96540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070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663667" y="2782442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8761" y="-508309"/>
            <a:ext cx="3309382" cy="3379374"/>
            <a:chOff x="8559420" y="3811515"/>
            <a:chExt cx="3309382" cy="33793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32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thôi</a:t>
              </a:r>
              <a:r>
                <a: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7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3893E-6 3.7037E-7 L -0.65129 -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5" y="-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2344400" y="3483589"/>
            <a:ext cx="5253015" cy="304346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 rot="21397483">
            <a:off x="6415005" y="313632"/>
            <a:ext cx="4938511" cy="3202104"/>
            <a:chOff x="6228184" y="5020816"/>
            <a:chExt cx="2486284" cy="2057400"/>
          </a:xfrm>
        </p:grpSpPr>
        <p:pic>
          <p:nvPicPr>
            <p:cNvPr id="37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228184" y="5020816"/>
              <a:ext cx="2486284" cy="20574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433360" y="5054934"/>
              <a:ext cx="2160240" cy="1720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hiên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xong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hôm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3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0537E-6 -1.11111E-6 L -0.76944 0.000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7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517758" y="3342752"/>
            <a:ext cx="5253015" cy="30434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16312" y="444866"/>
            <a:ext cx="6565976" cy="3650660"/>
            <a:chOff x="-1239811" y="-615536"/>
            <a:chExt cx="4351939" cy="2608920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6089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-881854" y="-249804"/>
                  <a:ext cx="3675221" cy="2045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Một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lớp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28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sinh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trong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đó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nam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nữ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Hỏi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lớp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đó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bao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nhiêu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nữ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bao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nhiêu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nam</a:t>
                  </a:r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81854" y="-249804"/>
                  <a:ext cx="3675221" cy="2045539"/>
                </a:xfrm>
                <a:prstGeom prst="rect">
                  <a:avLst/>
                </a:prstGeom>
                <a:blipFill>
                  <a:blip r:embed="rId26"/>
                  <a:stretch>
                    <a:fillRect l="-2860" t="-2772" r="-4510" b="-61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 rot="21119452">
            <a:off x="7482738" y="238390"/>
            <a:ext cx="4839108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480548">
              <a:off x="5740884" y="951564"/>
              <a:ext cx="2714090" cy="14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0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7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79" y="20"/>
            <a:ext cx="12192001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1520" y="-60715"/>
            <a:ext cx="11477418" cy="1766423"/>
            <a:chOff x="179513" y="42522"/>
            <a:chExt cx="8784976" cy="1766423"/>
          </a:xfrm>
        </p:grpSpPr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79513" y="42522"/>
              <a:ext cx="8784976" cy="17664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34245" y="282362"/>
                  <a:ext cx="814877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Một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lớp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28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sinh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trong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đó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nam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7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7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nữ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Hỏi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lớp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đó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bao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nhiêu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nữ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bao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nhiêu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nam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45" y="282362"/>
                  <a:ext cx="8148772" cy="1107996"/>
                </a:xfrm>
                <a:prstGeom prst="rect">
                  <a:avLst/>
                </a:prstGeom>
                <a:blipFill>
                  <a:blip r:embed="rId26"/>
                  <a:stretch>
                    <a:fillRect b="-13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Picture 1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608532" y="1705708"/>
            <a:ext cx="11120406" cy="49914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68645" y="3060839"/>
            <a:ext cx="98298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+ 5 = 7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: 7 × 2= 8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– 8 = 20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8830" y="1793897"/>
            <a:ext cx="98298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1724025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</a:p>
          <a:p>
            <a:pPr indent="1724025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46872" y="2383823"/>
            <a:ext cx="769805" cy="123780"/>
            <a:chOff x="4446872" y="2383823"/>
            <a:chExt cx="769805" cy="12378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216677" y="2380583"/>
            <a:ext cx="769805" cy="123780"/>
            <a:chOff x="4446872" y="2383823"/>
            <a:chExt cx="769805" cy="12378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446872" y="2789142"/>
            <a:ext cx="769805" cy="123780"/>
            <a:chOff x="4446872" y="2383823"/>
            <a:chExt cx="769805" cy="12378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216677" y="2792387"/>
            <a:ext cx="769805" cy="123780"/>
            <a:chOff x="4446872" y="2383823"/>
            <a:chExt cx="769805" cy="12378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986482" y="2789147"/>
            <a:ext cx="769805" cy="123780"/>
            <a:chOff x="4446872" y="2383823"/>
            <a:chExt cx="769805" cy="12378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756287" y="2792392"/>
            <a:ext cx="769805" cy="123780"/>
            <a:chOff x="4446872" y="2383823"/>
            <a:chExt cx="769805" cy="12378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526092" y="2789152"/>
            <a:ext cx="769805" cy="123780"/>
            <a:chOff x="4446872" y="2383823"/>
            <a:chExt cx="769805" cy="12378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>
            <a:off x="8602492" y="2250332"/>
            <a:ext cx="139430" cy="686659"/>
          </a:xfrm>
          <a:prstGeom prst="rightBrace">
            <a:avLst>
              <a:gd name="adj1" fmla="val 52519"/>
              <a:gd name="adj2" fmla="val 4905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541" y="23339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53010" y="198567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68735" y="237050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2501012" y="746328"/>
            <a:ext cx="310056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115808" y="816034"/>
            <a:ext cx="310056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239119" y="1274525"/>
            <a:ext cx="242138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479033" y="1274525"/>
            <a:ext cx="242138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4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uiExpand="1" build="p"/>
      <p:bldP spid="12" grpId="0" animBg="1"/>
      <p:bldP spid="13" grpId="0"/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517758" y="3342752"/>
            <a:ext cx="5253015" cy="304346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21119452">
            <a:off x="7482738" y="238390"/>
            <a:ext cx="4839108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480548">
              <a:off x="5766744" y="1007865"/>
              <a:ext cx="2714090" cy="137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trại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871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939E-6 -3.79015E-7 L -0.9686 0.00092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37" y="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215900" y="1905000"/>
            <a:ext cx="9460229" cy="2696728"/>
            <a:chOff x="-215900" y="1905000"/>
            <a:chExt cx="9460229" cy="2696728"/>
          </a:xfrm>
        </p:grpSpPr>
        <p:pic>
          <p:nvPicPr>
            <p:cNvPr id="3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54423" y="2016647"/>
              <a:ext cx="3990353" cy="218970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053323" y="2042047"/>
              <a:ext cx="3990353" cy="21897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436259" y="1905000"/>
              <a:ext cx="1489884" cy="2283347"/>
            </a:xfrm>
            <a:prstGeom prst="rect">
              <a:avLst/>
            </a:prstGeom>
          </p:spPr>
        </p:pic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189526" y="3727958"/>
              <a:ext cx="748018" cy="528287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850698" y="3809999"/>
              <a:ext cx="827015" cy="549965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282498" y="3809999"/>
              <a:ext cx="827015" cy="549965"/>
            </a:xfrm>
            <a:prstGeom prst="rect">
              <a:avLst/>
            </a:prstGeom>
          </p:spPr>
        </p:pic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500039" y="3840608"/>
              <a:ext cx="619734" cy="437688"/>
            </a:xfrm>
            <a:prstGeom prst="rect">
              <a:avLst/>
            </a:prstGeom>
          </p:spPr>
        </p:pic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384183" y="4018501"/>
              <a:ext cx="442051" cy="312199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21229951">
              <a:off x="-215900" y="3647966"/>
              <a:ext cx="1434229" cy="953762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00716" y="3815924"/>
              <a:ext cx="766933" cy="541646"/>
            </a:xfrm>
            <a:prstGeom prst="rect">
              <a:avLst/>
            </a:prstGeom>
          </p:spPr>
        </p:pic>
        <p:pic>
          <p:nvPicPr>
            <p:cNvPr id="15" name="Picture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21316" y="3841324"/>
              <a:ext cx="766933" cy="541646"/>
            </a:xfrm>
            <a:prstGeom prst="rect">
              <a:avLst/>
            </a:prstGeom>
          </p:spPr>
        </p:pic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1249947">
              <a:off x="3562906" y="3695048"/>
              <a:ext cx="619734" cy="437688"/>
            </a:xfrm>
            <a:prstGeom prst="rect">
              <a:avLst/>
            </a:prstGeom>
          </p:spPr>
        </p:pic>
        <p:pic>
          <p:nvPicPr>
            <p:cNvPr id="17" name="Picture 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596996" y="3905386"/>
              <a:ext cx="492947" cy="348143"/>
            </a:xfrm>
            <a:prstGeom prst="rect">
              <a:avLst/>
            </a:prstGeom>
          </p:spPr>
        </p:pic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836859" y="3984846"/>
              <a:ext cx="407470" cy="287775"/>
            </a:xfrm>
            <a:prstGeom prst="rect">
              <a:avLst/>
            </a:prstGeom>
          </p:spPr>
        </p:pic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2307215" y="3154279"/>
            <a:ext cx="5253015" cy="3043465"/>
          </a:xfrm>
          <a:prstGeom prst="rect">
            <a:avLst/>
          </a:prstGeom>
        </p:spPr>
      </p:pic>
      <p:pic>
        <p:nvPicPr>
          <p:cNvPr id="21" name="Picture 159" descr="10004015438746072987">
            <a:extLst>
              <a:ext uri="{FF2B5EF4-FFF2-40B4-BE49-F238E27FC236}">
                <a16:creationId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5060" flipH="1">
            <a:off x="12133499" y="168959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9" descr="10004015438746072987">
            <a:extLst>
              <a:ext uri="{FF2B5EF4-FFF2-40B4-BE49-F238E27FC236}">
                <a16:creationId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5060" flipH="1">
            <a:off x="12133500" y="2396370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471E-6 7.03704E-6 C -0.00729 -0.00879 -0.01524 -0.01921 -0.02332 -0.02546 C -0.03139 -0.03147 -0.04077 -0.03541 -0.04924 -0.03911 C -0.06187 -0.04467 -0.07451 -0.05254 -0.08675 -0.05995 C -0.0891 -0.06134 -0.099 -0.06388 -0.10095 -0.06458 C -0.10746 -0.06712 -0.11267 -0.07499 -0.11906 -0.07823 C -0.13508 -0.0861 -0.15175 -0.09259 -0.16816 -0.09675 C -0.17741 -0.10231 -0.18718 -0.10254 -0.19669 -0.10809 C -0.19995 -0.10995 -0.20242 -0.11527 -0.20568 -0.11735 C -0.20737 -0.11851 -0.2092 -0.11851 -0.21089 -0.11967 C -0.21584 -0.12337 -0.22001 -0.13009 -0.22509 -0.13333 C -0.23147 -0.13749 -0.23902 -0.13958 -0.2458 -0.14259 C -0.24762 -0.14351 -0.24919 -0.14583 -0.25101 -0.14722 C -0.25895 -0.153 -0.26651 -0.15879 -0.27433 -0.16573 C -0.2798 -0.17059 -0.28644 -0.16874 -0.29243 -0.17013 C -0.32604 -0.16944 -0.35965 -0.16921 -0.39325 -0.16782 C -0.42048 -0.16666 -0.44757 -0.15601 -0.47479 -0.15416 C -0.50319 -0.15208 -0.56011 -0.14953 -0.56011 -0.14953 C -0.57822 -0.14652 -0.59646 -0.14583 -0.61456 -0.14259 C -0.65429 -0.12823 -0.71043 -0.13865 -0.75159 -0.14027 C -0.77126 -0.14189 -0.79106 -0.14073 -0.80982 -0.15184 C -0.81659 -0.16087 -0.81933 -0.15879 -0.82662 -0.16342 C -0.83665 -0.1699 -0.84603 -0.17939 -0.85645 -0.18402 C -0.86101 -0.18958 -0.86583 -0.19143 -0.87065 -0.19559 C -0.88277 -0.20601 -0.89241 -0.21481 -0.90556 -0.22083 C -0.91689 -0.22592 -0.92771 -0.23263 -0.93917 -0.2368 C -0.96796 -0.24698 -0.99792 -0.24884 -1.02722 -0.25069 C -1.04077 -0.24907 -1.05275 -0.24536 -1.06591 -0.24143 C -1.07633 -0.23217 -1.08545 -0.22546 -1.09704 -0.22546 " pathEditMode="relative" ptsTypes="ffffffffffffffffffffffffffffA">
                                      <p:cBhvr>
                                        <p:cTn id="6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24E-6 5.55556E-6 C -0.01068 0.00603 -0.00508 0.00371 -0.0168 0.00672 C -0.04064 0.0051 -0.0607 0.00186 -0.08414 5.55556E-6 C -0.10342 -0.00462 -0.12179 -0.01458 -0.1412 -0.01828 C -0.15162 -0.02337 -0.16178 -0.03495 -0.16829 -0.05046 C -0.16946 -0.0537 -0.17051 -0.0574 -0.1722 -0.05971 C -0.17441 -0.06342 -0.17728 -0.06596 -0.17989 -0.06897 C -0.18106 -0.07059 -0.18379 -0.07337 -0.18379 -0.07337 C -0.18549 -0.08333 -0.189 -0.08333 -0.19408 -0.08981 C -0.19812 -0.09467 -0.20125 -0.10184 -0.20581 -0.10555 C -0.21115 -0.11018 -0.20841 -0.10485 -0.21349 -0.11272 C -0.22 -0.12221 -0.21427 -0.11758 -0.22118 -0.12198 C -0.22977 -0.13703 -0.22079 -0.12291 -0.22899 -0.13101 C -0.23472 -0.13657 -0.23837 -0.14328 -0.24449 -0.14698 C -0.24788 -0.15161 -0.25075 -0.15809 -0.25478 -0.16087 C -0.257 -0.16249 -0.25921 -0.16342 -0.26143 -0.1655 C -0.27028 -0.17476 -0.2781 -0.18842 -0.28592 -0.19999 C -0.29139 -0.20786 -0.28904 -0.20092 -0.29503 -0.21133 C -0.30116 -0.22268 -0.30663 -0.23911 -0.31431 -0.24837 C -0.31744 -0.25184 -0.32057 -0.25532 -0.32356 -0.25971 C -0.33372 -0.27546 -0.3207 -0.2574 -0.33112 -0.27569 C -0.33541 -0.28309 -0.34076 -0.28633 -0.34557 -0.29189 C -0.35157 -0.29907 -0.35743 -0.3074 -0.36355 -0.31481 C -0.3659 -0.31758 -0.36902 -0.31666 -0.37124 -0.31944 C -0.37488 -0.32383 -0.37918 -0.32754 -0.38309 -0.33101 C -0.38713 -0.33471 -0.39299 -0.33448 -0.39716 -0.33564 C -0.40458 -0.33772 -0.41175 -0.3405 -0.41917 -0.34235 C -0.42998 -0.35208 -0.44223 -0.34814 -0.45408 -0.35161 C -0.46893 -0.36458 -0.47453 -0.35786 -0.4955 -0.35624 C -0.53862 -0.35786 -0.55438 -0.35416 -0.58864 -0.37453 C -0.61834 -0.37383 -0.64817 -0.3736 -0.67787 -0.37221 C -0.68633 -0.37175 -0.69324 -0.36388 -0.70118 -0.36087 C -0.72111 -0.35323 -0.74169 -0.35717 -0.76188 -0.35624 C -0.77048 -0.35184 -0.77751 -0.34907 -0.7865 -0.34698 C -0.79679 -0.33958 -0.80669 -0.33356 -0.8175 -0.3287 C -0.81933 -0.32777 -0.82089 -0.32522 -0.82271 -0.32407 C -0.8261 -0.32198 -0.83314 -0.31944 -0.83314 -0.31944 C -0.84043 -0.31296 -0.84655 -0.3118 -0.85398 -0.30786 C -0.8911 -0.28888 -0.88915 -0.28402 -0.91989 -0.28032 C -0.92236 -0.27962 -0.92497 -0.27916 -0.92757 -0.278 C -0.93057 -0.27684 -0.93343 -0.2743 -0.93669 -0.27337 C -0.94242 -0.27152 -0.96431 -0.26967 -0.969 -0.26897 C -0.99179 -0.2655 -1.01459 -0.26041 -1.03751 -0.2574 C -1.0521 -0.25971 -1.06682 -0.2611 -1.08141 -0.26434 C -1.08414 -0.26504 -1.08662 -0.26735 -1.08922 -0.26897 C -1.09066 -0.2699 -1.09313 -0.27337 -1.09313 -0.27337 " pathEditMode="relative" ptsTypes="fffffffffffffffffffffffffffffffffffffffffffffA">
                                      <p:cBhvr>
                                        <p:cTn id="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5566E-6 -2.96296E-6 L -1.49538 0.0386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69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5927"/>
          <a:stretch/>
        </p:blipFill>
        <p:spPr>
          <a:xfrm>
            <a:off x="0" y="66508"/>
            <a:ext cx="12192000" cy="6791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63422" y="2636874"/>
            <a:ext cx="4591130" cy="41148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4927" y="4225016"/>
            <a:ext cx="2203010" cy="22451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flipH="1">
            <a:off x="5626024" y="2636874"/>
            <a:ext cx="6565976" cy="2397872"/>
            <a:chOff x="-1239811" y="-482326"/>
            <a:chExt cx="4351939" cy="2145737"/>
          </a:xfrm>
        </p:grpSpPr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962779" y="-192737"/>
              <a:ext cx="3739266" cy="162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rộng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rộng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15m.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254566" flipH="1">
            <a:off x="1182801" y="681833"/>
            <a:ext cx="4839108" cy="3166745"/>
            <a:chOff x="5176033" y="813764"/>
            <a:chExt cx="3355327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480548">
              <a:off x="5258635" y="1221563"/>
              <a:ext cx="2997449" cy="120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thăm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rot="21397483">
            <a:off x="28720" y="705553"/>
            <a:ext cx="3884264" cy="2057400"/>
            <a:chOff x="6228184" y="5020816"/>
            <a:chExt cx="2486284" cy="2057400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228184" y="5020816"/>
              <a:ext cx="2486284" cy="2057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343936" y="5191883"/>
              <a:ext cx="224660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thăm</a:t>
              </a:r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rồng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rau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9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7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481" y="261277"/>
            <a:ext cx="12192001" cy="6858000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4030" y="1874393"/>
            <a:ext cx="11120406" cy="508399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4121" y="247840"/>
            <a:ext cx="11477418" cy="1766423"/>
            <a:chOff x="179513" y="89820"/>
            <a:chExt cx="8784976" cy="1766423"/>
          </a:xfrm>
        </p:grpSpPr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9513" y="89820"/>
              <a:ext cx="8784976" cy="176642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56244" y="196370"/>
              <a:ext cx="8018791" cy="1306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rộng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rộng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15m.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233982" y="2369677"/>
            <a:ext cx="55697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1 = 1 (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: 1 × 1= 15 (m)</a:t>
            </a:r>
          </a:p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+ 15 = 30 (m)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(30 + 15) × 2 = 90 (m) </a:t>
            </a:r>
          </a:p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90m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4030" y="2192031"/>
            <a:ext cx="40132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287338"/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287338"/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: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33339" y="2768635"/>
            <a:ext cx="1154707" cy="194298"/>
            <a:chOff x="4446872" y="2383823"/>
            <a:chExt cx="769805" cy="12378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 rot="5400000" flipV="1">
            <a:off x="3589104" y="2839447"/>
            <a:ext cx="144190" cy="1146305"/>
          </a:xfrm>
          <a:prstGeom prst="rightBrace">
            <a:avLst>
              <a:gd name="adj1" fmla="val 52519"/>
              <a:gd name="adj2" fmla="val 4905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4548" y="348469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39477" y="238380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79642" y="282760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82605" y="1608414"/>
            <a:ext cx="502570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88758" y="1608414"/>
            <a:ext cx="317729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67445" y="979856"/>
            <a:ext cx="1254205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925718" y="3163687"/>
            <a:ext cx="1154707" cy="194298"/>
            <a:chOff x="4446872" y="2383823"/>
            <a:chExt cx="769805" cy="12378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079642" y="3166221"/>
            <a:ext cx="1154707" cy="194298"/>
            <a:chOff x="4446872" y="2383823"/>
            <a:chExt cx="769805" cy="1237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0478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uiExpand="1" build="p"/>
      <p:bldP spid="12" grpId="0" animBg="1"/>
      <p:bldP spid="13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5927"/>
          <a:stretch/>
        </p:blipFill>
        <p:spPr>
          <a:xfrm>
            <a:off x="0" y="66508"/>
            <a:ext cx="12192000" cy="6791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63422" y="2636874"/>
            <a:ext cx="4591130" cy="4114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254566" flipH="1">
            <a:off x="1536268" y="153296"/>
            <a:ext cx="5997038" cy="3650340"/>
            <a:chOff x="5420199" y="815980"/>
            <a:chExt cx="3086828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420199" y="815980"/>
              <a:ext cx="3086828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54566">
              <a:off x="5596743" y="1193142"/>
              <a:ext cx="2529870" cy="129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rau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tuyệt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nông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dân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6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192000" y="4051739"/>
            <a:ext cx="5585984" cy="22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169E-6 -3.7037E-7 L -0.62616 0.0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14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234530" y="2836235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52107" y="17399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-962779" y="-192737"/>
              <a:ext cx="3739266" cy="1382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cứ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100km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12l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50km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 rot="21430852" flipH="1">
            <a:off x="150624" y="52080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273822"/>
              <a:ext cx="2997449" cy="1045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nông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trại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5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62741E-6 3.33333E-6 L -0.78752 -0.01297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2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幼儿园家长会PPT模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558</Words>
  <Application>Microsoft Office PowerPoint</Application>
  <PresentationFormat>Widescreen</PresentationFormat>
  <Paragraphs>64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卡通小学幼儿园家长会PPT模板</dc:title>
  <dc:creator>WIN7</dc:creator>
  <cp:lastModifiedBy>Hương Đào</cp:lastModifiedBy>
  <cp:revision>53</cp:revision>
  <dcterms:created xsi:type="dcterms:W3CDTF">2017-08-18T03:02:00Z</dcterms:created>
  <dcterms:modified xsi:type="dcterms:W3CDTF">2023-09-21T13:20:10Z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