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25"/>
  </p:notesMasterIdLst>
  <p:sldIdLst>
    <p:sldId id="256" r:id="rId3"/>
    <p:sldId id="259" r:id="rId4"/>
    <p:sldId id="260" r:id="rId5"/>
    <p:sldId id="261" r:id="rId6"/>
    <p:sldId id="262" r:id="rId7"/>
    <p:sldId id="263" r:id="rId8"/>
    <p:sldId id="266" r:id="rId9"/>
    <p:sldId id="267" r:id="rId10"/>
    <p:sldId id="269" r:id="rId11"/>
    <p:sldId id="270" r:id="rId12"/>
    <p:sldId id="271" r:id="rId13"/>
    <p:sldId id="272" r:id="rId14"/>
    <p:sldId id="273" r:id="rId15"/>
    <p:sldId id="274" r:id="rId16"/>
    <p:sldId id="275" r:id="rId17"/>
    <p:sldId id="276" r:id="rId18"/>
    <p:sldId id="277" r:id="rId19"/>
    <p:sldId id="279" r:id="rId20"/>
    <p:sldId id="281" r:id="rId21"/>
    <p:sldId id="282" r:id="rId22"/>
    <p:sldId id="283" r:id="rId23"/>
    <p:sldId id="284" r:id="rId24"/>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J5mq5Cy7v811qzuKKHdboztWL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3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4313" y="0"/>
            <a:ext cx="3078162"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850"/>
            <a:ext cx="3078163"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6: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6: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8: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8: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9: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19: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0: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0: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1: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1: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22: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2: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4: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4: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26: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26: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27: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27: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8: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2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29: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29: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8: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8: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1:notes"/>
          <p:cNvSpPr txBox="1">
            <a:spLocks noGrp="1"/>
          </p:cNvSpPr>
          <p:nvPr>
            <p:ph type="body" idx="1"/>
          </p:nvPr>
        </p:nvSpPr>
        <p:spPr>
          <a:xfrm>
            <a:off x="711200" y="4926013"/>
            <a:ext cx="5683250" cy="4029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1:notes"/>
          <p:cNvSpPr txBox="1">
            <a:spLocks noGrp="1"/>
          </p:cNvSpPr>
          <p:nvPr>
            <p:ph type="sldNum" idx="12"/>
          </p:nvPr>
        </p:nvSpPr>
        <p:spPr>
          <a:xfrm>
            <a:off x="4024313" y="9721850"/>
            <a:ext cx="3078162" cy="5127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4:notes"/>
          <p:cNvSpPr txBox="1">
            <a:spLocks noGrp="1"/>
          </p:cNvSpPr>
          <p:nvPr>
            <p:ph type="body" idx="1"/>
          </p:nvPr>
        </p:nvSpPr>
        <p:spPr>
          <a:xfrm>
            <a:off x="711200" y="4926013"/>
            <a:ext cx="5683250"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7"/>
        <p:cNvGrpSpPr/>
        <p:nvPr/>
      </p:nvGrpSpPr>
      <p:grpSpPr>
        <a:xfrm>
          <a:off x="0" y="0"/>
          <a:ext cx="0" cy="0"/>
          <a:chOff x="0" y="0"/>
          <a:chExt cx="0" cy="0"/>
        </a:xfrm>
      </p:grpSpPr>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3"/>
          <p:cNvSpPr/>
          <p:nvPr/>
        </p:nvSpPr>
        <p:spPr>
          <a:xfrm>
            <a:off x="-12700" y="8890"/>
            <a:ext cx="12215495" cy="683958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35"/>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5"/>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45"/>
          <p:cNvSpPr txBox="1">
            <a:spLocks noGrp="1"/>
          </p:cNvSpPr>
          <p:nvPr>
            <p:ph type="ctrTitle"/>
          </p:nvPr>
        </p:nvSpPr>
        <p:spPr>
          <a:xfrm>
            <a:off x="1524001" y="1122364"/>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998"/>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5"/>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45"/>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6"/>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6"/>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6"/>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47"/>
          <p:cNvSpPr txBox="1">
            <a:spLocks noGrp="1"/>
          </p:cNvSpPr>
          <p:nvPr>
            <p:ph type="title"/>
          </p:nvPr>
        </p:nvSpPr>
        <p:spPr>
          <a:xfrm>
            <a:off x="831851"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998"/>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7"/>
          <p:cNvSpPr txBox="1">
            <a:spLocks noGrp="1"/>
          </p:cNvSpPr>
          <p:nvPr>
            <p:ph type="body" idx="1"/>
          </p:nvPr>
        </p:nvSpPr>
        <p:spPr>
          <a:xfrm>
            <a:off x="831851"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 name="Google Shape;104;p47"/>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7"/>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7"/>
        <p:cNvGrpSpPr/>
        <p:nvPr/>
      </p:nvGrpSpPr>
      <p:grpSpPr>
        <a:xfrm>
          <a:off x="0" y="0"/>
          <a:ext cx="0" cy="0"/>
          <a:chOff x="0" y="0"/>
          <a:chExt cx="0" cy="0"/>
        </a:xfrm>
      </p:grpSpPr>
      <p:sp>
        <p:nvSpPr>
          <p:cNvPr id="108" name="Google Shape;108;p48"/>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8"/>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8"/>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p49"/>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4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4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9"/>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9"/>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50"/>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50"/>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0"/>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p51"/>
          <p:cNvSpPr txBox="1">
            <a:spLocks noGrp="1"/>
          </p:cNvSpPr>
          <p:nvPr>
            <p:ph type="title"/>
          </p:nvPr>
        </p:nvSpPr>
        <p:spPr>
          <a:xfrm>
            <a:off x="839789" y="457201"/>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199"/>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1"/>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736" algn="l">
              <a:lnSpc>
                <a:spcPct val="90000"/>
              </a:lnSpc>
              <a:spcBef>
                <a:spcPts val="1000"/>
              </a:spcBef>
              <a:spcAft>
                <a:spcPts val="0"/>
              </a:spcAft>
              <a:buClr>
                <a:schemeClr val="dk1"/>
              </a:buClr>
              <a:buSzPts val="3199"/>
              <a:buChar char="•"/>
              <a:defRPr sz="3199"/>
            </a:lvl1pPr>
            <a:lvl2pPr marL="914400" lvl="1" indent="-406336" algn="l">
              <a:lnSpc>
                <a:spcPct val="90000"/>
              </a:lnSpc>
              <a:spcBef>
                <a:spcPts val="500"/>
              </a:spcBef>
              <a:spcAft>
                <a:spcPts val="0"/>
              </a:spcAft>
              <a:buClr>
                <a:schemeClr val="dk1"/>
              </a:buClr>
              <a:buSzPts val="2799"/>
              <a:buChar char="•"/>
              <a:defRPr sz="2799"/>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1" name="Google Shape;131;p51"/>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51"/>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1"/>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
        <p:cNvGrpSpPr/>
        <p:nvPr/>
      </p:nvGrpSpPr>
      <p:grpSpPr>
        <a:xfrm>
          <a:off x="0" y="0"/>
          <a:ext cx="0" cy="0"/>
          <a:chOff x="0" y="0"/>
          <a:chExt cx="0" cy="0"/>
        </a:xfrm>
      </p:grpSpPr>
      <p:sp>
        <p:nvSpPr>
          <p:cNvPr id="136" name="Google Shape;136;p52"/>
          <p:cNvSpPr txBox="1">
            <a:spLocks noGrp="1"/>
          </p:cNvSpPr>
          <p:nvPr>
            <p:ph type="title"/>
          </p:nvPr>
        </p:nvSpPr>
        <p:spPr>
          <a:xfrm>
            <a:off x="839789" y="457201"/>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199"/>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52"/>
          <p:cNvSpPr>
            <a:spLocks noGrp="1"/>
          </p:cNvSpPr>
          <p:nvPr>
            <p:ph type="pic" idx="2"/>
          </p:nvPr>
        </p:nvSpPr>
        <p:spPr>
          <a:xfrm>
            <a:off x="5183188" y="987426"/>
            <a:ext cx="6172200" cy="4873625"/>
          </a:xfrm>
          <a:prstGeom prst="rect">
            <a:avLst/>
          </a:prstGeom>
          <a:noFill/>
          <a:ln>
            <a:noFill/>
          </a:ln>
        </p:spPr>
      </p:sp>
      <p:sp>
        <p:nvSpPr>
          <p:cNvPr id="138" name="Google Shape;138;p52"/>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52"/>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2"/>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2"/>
        <p:cNvGrpSpPr/>
        <p:nvPr/>
      </p:nvGrpSpPr>
      <p:grpSpPr>
        <a:xfrm>
          <a:off x="0" y="0"/>
          <a:ext cx="0" cy="0"/>
          <a:chOff x="0" y="0"/>
          <a:chExt cx="0" cy="0"/>
        </a:xfrm>
      </p:grpSpPr>
      <p:sp>
        <p:nvSpPr>
          <p:cNvPr id="143" name="Google Shape;143;p53"/>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3"/>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3"/>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3"/>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8"/>
        <p:cNvGrpSpPr/>
        <p:nvPr/>
      </p:nvGrpSpPr>
      <p:grpSpPr>
        <a:xfrm>
          <a:off x="0" y="0"/>
          <a:ext cx="0" cy="0"/>
          <a:chOff x="0" y="0"/>
          <a:chExt cx="0" cy="0"/>
        </a:xfrm>
      </p:grpSpPr>
      <p:sp>
        <p:nvSpPr>
          <p:cNvPr id="29" name="Google Shape;2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8"/>
        <p:cNvGrpSpPr/>
        <p:nvPr/>
      </p:nvGrpSpPr>
      <p:grpSpPr>
        <a:xfrm>
          <a:off x="0" y="0"/>
          <a:ext cx="0" cy="0"/>
          <a:chOff x="0" y="0"/>
          <a:chExt cx="0" cy="0"/>
        </a:xfrm>
      </p:grpSpPr>
      <p:sp>
        <p:nvSpPr>
          <p:cNvPr id="149" name="Google Shape;149;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4"/>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4"/>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4"/>
        <p:cNvGrpSpPr/>
        <p:nvPr/>
      </p:nvGrpSpPr>
      <p:grpSpPr>
        <a:xfrm>
          <a:off x="0" y="0"/>
          <a:ext cx="0" cy="0"/>
          <a:chOff x="0" y="0"/>
          <a:chExt cx="0" cy="0"/>
        </a:xfrm>
      </p:grpSpPr>
      <p:sp>
        <p:nvSpPr>
          <p:cNvPr id="35" name="Google Shape;35;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0" name="Google Shape;50;p40"/>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0"/>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2" name="Google Shape;52;p40"/>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Google Shape;62;p42"/>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2"/>
          <p:cNvSpPr>
            <a:spLocks noGrp="1"/>
          </p:cNvSpPr>
          <p:nvPr>
            <p:ph type="pic" idx="2"/>
          </p:nvPr>
        </p:nvSpPr>
        <p:spPr>
          <a:xfrm>
            <a:off x="5183188" y="457201"/>
            <a:ext cx="6172200" cy="5403850"/>
          </a:xfrm>
          <a:prstGeom prst="rect">
            <a:avLst/>
          </a:prstGeom>
          <a:noFill/>
          <a:ln>
            <a:noFill/>
          </a:ln>
        </p:spPr>
      </p:sp>
      <p:sp>
        <p:nvSpPr>
          <p:cNvPr id="64" name="Google Shape;64;p42"/>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5" name="Google Shape;6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竖版" type="vertTitleAndTx">
  <p:cSld name="VERTICAL_TITLE_AND_VERTICAL_TEXT">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 type="objOnly">
  <p:cSld name="OBJECT_ONLY">
    <p:spTree>
      <p:nvGrpSpPr>
        <p:cNvPr id="1" name="Shape 74"/>
        <p:cNvGrpSpPr/>
        <p:nvPr/>
      </p:nvGrpSpPr>
      <p:grpSpPr>
        <a:xfrm>
          <a:off x="0" y="0"/>
          <a:ext cx="0" cy="0"/>
          <a:chOff x="0" y="0"/>
          <a:chExt cx="0" cy="0"/>
        </a:xfrm>
      </p:grpSpPr>
      <p:sp>
        <p:nvSpPr>
          <p:cNvPr id="75" name="Google Shape;75;p44"/>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descr="cdc42615100be655bf1a"/>
          <p:cNvPicPr preferRelativeResize="0"/>
          <p:nvPr/>
        </p:nvPicPr>
        <p:blipFill rotWithShape="1">
          <a:blip r:embed="rId11">
            <a:alphaModFix/>
          </a:blip>
          <a:srcRect/>
          <a:stretch/>
        </p:blipFill>
        <p:spPr>
          <a:xfrm>
            <a:off x="381635" y="365125"/>
            <a:ext cx="4742815" cy="4742815"/>
          </a:xfrm>
          <a:prstGeom prst="rect">
            <a:avLst/>
          </a:prstGeom>
          <a:noFill/>
          <a:ln>
            <a:noFill/>
          </a:ln>
        </p:spPr>
      </p:pic>
      <p:sp>
        <p:nvSpPr>
          <p:cNvPr id="11" name="Google Shape;1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32" descr="cdc42615100be655bf1a"/>
          <p:cNvPicPr preferRelativeResize="0"/>
          <p:nvPr/>
        </p:nvPicPr>
        <p:blipFill rotWithShape="1">
          <a:blip r:embed="rId12">
            <a:alphaModFix/>
          </a:blip>
          <a:srcRect/>
          <a:stretch/>
        </p:blipFill>
        <p:spPr>
          <a:xfrm>
            <a:off x="-2006672" y="-203443"/>
            <a:ext cx="1600518" cy="16005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399"/>
              <a:buFont typeface="Calibri"/>
              <a:buNone/>
              <a:defRPr sz="439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34"/>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336" algn="l" rtl="0">
              <a:lnSpc>
                <a:spcPct val="90000"/>
              </a:lnSpc>
              <a:spcBef>
                <a:spcPts val="1000"/>
              </a:spcBef>
              <a:spcAft>
                <a:spcPts val="0"/>
              </a:spcAft>
              <a:buClr>
                <a:schemeClr val="dk1"/>
              </a:buClr>
              <a:buSzPts val="2799"/>
              <a:buFont typeface="Arial"/>
              <a:buChar char="•"/>
              <a:defRPr sz="2799"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4"/>
          <p:cNvSpPr txBox="1">
            <a:spLocks noGrp="1"/>
          </p:cNvSpPr>
          <p:nvPr>
            <p:ph type="dt" idx="10"/>
          </p:nvPr>
        </p:nvSpPr>
        <p:spPr>
          <a:xfrm>
            <a:off x="838201"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4"/>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7.gif"/><Relationship Id="rId5" Type="http://schemas.openxmlformats.org/officeDocument/2006/relationships/image" Target="../media/image16.jp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43.png"/><Relationship Id="rId7" Type="http://schemas.openxmlformats.org/officeDocument/2006/relationships/image" Target="../media/image46.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image" Target="../media/image19.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image" Target="../media/image20.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image" Target="../media/image21.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a:stretch/>
        </p:blipFill>
        <p:spPr>
          <a:xfrm>
            <a:off x="799914" y="1492997"/>
            <a:ext cx="2145665" cy="631190"/>
          </a:xfrm>
          <a:prstGeom prst="rect">
            <a:avLst/>
          </a:prstGeom>
          <a:noFill/>
          <a:ln>
            <a:noFill/>
          </a:ln>
        </p:spPr>
      </p:pic>
      <p:grpSp>
        <p:nvGrpSpPr>
          <p:cNvPr id="160" name="Google Shape;160;p1"/>
          <p:cNvGrpSpPr/>
          <p:nvPr/>
        </p:nvGrpSpPr>
        <p:grpSpPr>
          <a:xfrm>
            <a:off x="3034030" y="3728085"/>
            <a:ext cx="6123940" cy="6123940"/>
            <a:chOff x="3034030" y="3728085"/>
            <a:chExt cx="6123940" cy="6123940"/>
          </a:xfrm>
        </p:grpSpPr>
        <p:pic>
          <p:nvPicPr>
            <p:cNvPr id="161" name="Google Shape;161;p1"/>
            <p:cNvPicPr preferRelativeResize="0"/>
            <p:nvPr/>
          </p:nvPicPr>
          <p:blipFill rotWithShape="1">
            <a:blip r:embed="rId4">
              <a:alphaModFix/>
            </a:blip>
            <a:srcRect/>
            <a:stretch/>
          </p:blipFill>
          <p:spPr>
            <a:xfrm>
              <a:off x="3034030" y="3728085"/>
              <a:ext cx="6123940" cy="6123940"/>
            </a:xfrm>
            <a:prstGeom prst="rect">
              <a:avLst/>
            </a:prstGeom>
            <a:noFill/>
            <a:ln>
              <a:noFill/>
            </a:ln>
          </p:spPr>
        </p:pic>
        <p:pic>
          <p:nvPicPr>
            <p:cNvPr id="162" name="Google Shape;162;p1"/>
            <p:cNvPicPr preferRelativeResize="0"/>
            <p:nvPr/>
          </p:nvPicPr>
          <p:blipFill rotWithShape="1">
            <a:blip r:embed="rId5">
              <a:alphaModFix/>
            </a:blip>
            <a:srcRect/>
            <a:stretch/>
          </p:blipFill>
          <p:spPr>
            <a:xfrm rot="10800000" flipH="1">
              <a:off x="3452686" y="4344520"/>
              <a:ext cx="5179051" cy="2095500"/>
            </a:xfrm>
            <a:prstGeom prst="rect">
              <a:avLst/>
            </a:prstGeom>
            <a:noFill/>
            <a:ln>
              <a:noFill/>
            </a:ln>
          </p:spPr>
        </p:pic>
      </p:grpSp>
      <p:pic>
        <p:nvPicPr>
          <p:cNvPr id="163" name="Google Shape;163;p1"/>
          <p:cNvPicPr preferRelativeResize="0"/>
          <p:nvPr/>
        </p:nvPicPr>
        <p:blipFill rotWithShape="1">
          <a:blip r:embed="rId6">
            <a:alphaModFix/>
          </a:blip>
          <a:srcRect/>
          <a:stretch/>
        </p:blipFill>
        <p:spPr>
          <a:xfrm rot="749549">
            <a:off x="2280052" y="4894991"/>
            <a:ext cx="1326747" cy="1677257"/>
          </a:xfrm>
          <a:prstGeom prst="rect">
            <a:avLst/>
          </a:prstGeom>
          <a:noFill/>
          <a:ln>
            <a:noFill/>
          </a:ln>
        </p:spPr>
      </p:pic>
      <p:pic>
        <p:nvPicPr>
          <p:cNvPr id="164" name="Google Shape;164;p1"/>
          <p:cNvPicPr preferRelativeResize="0"/>
          <p:nvPr/>
        </p:nvPicPr>
        <p:blipFill rotWithShape="1">
          <a:blip r:embed="rId7">
            <a:alphaModFix/>
          </a:blip>
          <a:srcRect/>
          <a:stretch/>
        </p:blipFill>
        <p:spPr>
          <a:xfrm>
            <a:off x="3048681" y="2882900"/>
            <a:ext cx="2767238" cy="2387600"/>
          </a:xfrm>
          <a:prstGeom prst="rect">
            <a:avLst/>
          </a:prstGeom>
          <a:noFill/>
          <a:ln>
            <a:noFill/>
          </a:ln>
        </p:spPr>
      </p:pic>
      <p:pic>
        <p:nvPicPr>
          <p:cNvPr id="165" name="Google Shape;165;p1"/>
          <p:cNvPicPr preferRelativeResize="0"/>
          <p:nvPr/>
        </p:nvPicPr>
        <p:blipFill rotWithShape="1">
          <a:blip r:embed="rId8">
            <a:alphaModFix/>
          </a:blip>
          <a:srcRect/>
          <a:stretch/>
        </p:blipFill>
        <p:spPr>
          <a:xfrm rot="344586">
            <a:off x="7087005" y="2692400"/>
            <a:ext cx="1385735" cy="1663700"/>
          </a:xfrm>
          <a:prstGeom prst="rect">
            <a:avLst/>
          </a:prstGeom>
          <a:noFill/>
          <a:ln>
            <a:noFill/>
          </a:ln>
        </p:spPr>
      </p:pic>
      <p:pic>
        <p:nvPicPr>
          <p:cNvPr id="166" name="Google Shape;166;p1"/>
          <p:cNvPicPr preferRelativeResize="0"/>
          <p:nvPr/>
        </p:nvPicPr>
        <p:blipFill rotWithShape="1">
          <a:blip r:embed="rId9">
            <a:alphaModFix/>
          </a:blip>
          <a:srcRect/>
          <a:stretch/>
        </p:blipFill>
        <p:spPr>
          <a:xfrm>
            <a:off x="5601187" y="2390938"/>
            <a:ext cx="1662881" cy="1781012"/>
          </a:xfrm>
          <a:prstGeom prst="rect">
            <a:avLst/>
          </a:prstGeom>
          <a:noFill/>
          <a:ln>
            <a:noFill/>
          </a:ln>
        </p:spPr>
      </p:pic>
      <p:pic>
        <p:nvPicPr>
          <p:cNvPr id="167" name="Google Shape;167;p1"/>
          <p:cNvPicPr preferRelativeResize="0"/>
          <p:nvPr/>
        </p:nvPicPr>
        <p:blipFill rotWithShape="1">
          <a:blip r:embed="rId10">
            <a:alphaModFix/>
          </a:blip>
          <a:srcRect/>
          <a:stretch/>
        </p:blipFill>
        <p:spPr>
          <a:xfrm>
            <a:off x="8484030" y="4419600"/>
            <a:ext cx="2005613" cy="2006600"/>
          </a:xfrm>
          <a:prstGeom prst="rect">
            <a:avLst/>
          </a:prstGeom>
          <a:noFill/>
          <a:ln>
            <a:noFill/>
          </a:ln>
        </p:spPr>
      </p:pic>
      <p:pic>
        <p:nvPicPr>
          <p:cNvPr id="168" name="Google Shape;168;p1"/>
          <p:cNvPicPr preferRelativeResize="0"/>
          <p:nvPr/>
        </p:nvPicPr>
        <p:blipFill rotWithShape="1">
          <a:blip r:embed="rId11">
            <a:alphaModFix/>
          </a:blip>
          <a:srcRect/>
          <a:stretch/>
        </p:blipFill>
        <p:spPr>
          <a:xfrm rot="-1804620">
            <a:off x="7861607" y="3968750"/>
            <a:ext cx="1243988" cy="876300"/>
          </a:xfrm>
          <a:prstGeom prst="rect">
            <a:avLst/>
          </a:prstGeom>
          <a:noFill/>
          <a:ln>
            <a:noFill/>
          </a:ln>
        </p:spPr>
      </p:pic>
      <p:pic>
        <p:nvPicPr>
          <p:cNvPr id="169" name="Google Shape;169;p1"/>
          <p:cNvPicPr preferRelativeResize="0"/>
          <p:nvPr/>
        </p:nvPicPr>
        <p:blipFill rotWithShape="1">
          <a:blip r:embed="rId12">
            <a:alphaModFix/>
          </a:blip>
          <a:srcRect/>
          <a:stretch/>
        </p:blipFill>
        <p:spPr>
          <a:xfrm>
            <a:off x="10290634" y="547221"/>
            <a:ext cx="1277451" cy="1160556"/>
          </a:xfrm>
          <a:prstGeom prst="rect">
            <a:avLst/>
          </a:prstGeom>
          <a:noFill/>
          <a:ln>
            <a:noFill/>
          </a:ln>
        </p:spPr>
      </p:pic>
      <p:sp>
        <p:nvSpPr>
          <p:cNvPr id="171" name="Google Shape;171;p1"/>
          <p:cNvSpPr/>
          <p:nvPr/>
        </p:nvSpPr>
        <p:spPr>
          <a:xfrm>
            <a:off x="1350973" y="407605"/>
            <a:ext cx="9490053"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1" i="0" u="none" strike="noStrike" cap="none">
                <a:solidFill>
                  <a:srgbClr val="D45233"/>
                </a:solidFill>
                <a:latin typeface="Arial"/>
                <a:ea typeface="Arial"/>
                <a:cs typeface="Arial"/>
                <a:sym typeface="Arial"/>
              </a:rPr>
              <a:t>KHOA HỌC LỚP 5</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par>
                                <p:cTn id="8" presetID="8" presetClass="emph" presetSubtype="0" fill="hold" nodeType="withEffect">
                                  <p:stCondLst>
                                    <p:cond delay="0"/>
                                  </p:stCondLst>
                                  <p:childTnLst>
                                    <p:animRot by="-21600000">
                                      <p:cBhvr>
                                        <p:cTn id="9" dur="2000" fill="hold"/>
                                        <p:tgtEl>
                                          <p:spTgt spid="160"/>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3"/>
                                        </p:tgtEl>
                                        <p:attrNameLst>
                                          <p:attrName>style.visibility</p:attrName>
                                        </p:attrNameLst>
                                      </p:cBhvr>
                                      <p:to>
                                        <p:strVal val="visible"/>
                                      </p:to>
                                    </p:set>
                                    <p:animEffect transition="in" filter="fade">
                                      <p:cBhvr>
                                        <p:cTn id="14" dur="500"/>
                                        <p:tgtEl>
                                          <p:spTgt spid="163"/>
                                        </p:tgtEl>
                                      </p:cBhvr>
                                    </p:animEffect>
                                  </p:childTnLst>
                                </p:cTn>
                              </p:par>
                              <p:par>
                                <p:cTn id="15" presetID="10" presetClass="entr" presetSubtype="0" fill="hold" nodeType="with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childTnLst>
                                </p:cTn>
                              </p:par>
                              <p:par>
                                <p:cTn id="18" presetID="10" presetClass="entr" presetSubtype="0" fill="hold" nodeType="withEffect">
                                  <p:stCondLst>
                                    <p:cond delay="0"/>
                                  </p:stCondLst>
                                  <p:childTnLst>
                                    <p:set>
                                      <p:cBhvr>
                                        <p:cTn id="19" dur="1" fill="hold">
                                          <p:stCondLst>
                                            <p:cond delay="0"/>
                                          </p:stCondLst>
                                        </p:cTn>
                                        <p:tgtEl>
                                          <p:spTgt spid="166"/>
                                        </p:tgtEl>
                                        <p:attrNameLst>
                                          <p:attrName>style.visibility</p:attrName>
                                        </p:attrNameLst>
                                      </p:cBhvr>
                                      <p:to>
                                        <p:strVal val="visible"/>
                                      </p:to>
                                    </p:set>
                                    <p:animEffect transition="in" filter="fade">
                                      <p:cBhvr>
                                        <p:cTn id="20" dur="500"/>
                                        <p:tgtEl>
                                          <p:spTgt spid="166"/>
                                        </p:tgtEl>
                                      </p:cBhvr>
                                    </p:animEffect>
                                  </p:childTnLst>
                                </p:cTn>
                              </p:par>
                              <p:par>
                                <p:cTn id="21" presetID="10" presetClass="entr" presetSubtype="0" fill="hold" nodeType="with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500"/>
                                        <p:tgtEl>
                                          <p:spTgt spid="165"/>
                                        </p:tgtEl>
                                      </p:cBhvr>
                                    </p:animEffect>
                                  </p:childTnLst>
                                </p:cTn>
                              </p:par>
                              <p:par>
                                <p:cTn id="24" presetID="10" presetClass="entr" presetSubtype="0" fill="hold" nodeType="withEffect">
                                  <p:stCondLst>
                                    <p:cond delay="0"/>
                                  </p:stCondLst>
                                  <p:childTnLst>
                                    <p:set>
                                      <p:cBhvr>
                                        <p:cTn id="25" dur="1" fill="hold">
                                          <p:stCondLst>
                                            <p:cond delay="0"/>
                                          </p:stCondLst>
                                        </p:cTn>
                                        <p:tgtEl>
                                          <p:spTgt spid="168"/>
                                        </p:tgtEl>
                                        <p:attrNameLst>
                                          <p:attrName>style.visibility</p:attrName>
                                        </p:attrNameLst>
                                      </p:cBhvr>
                                      <p:to>
                                        <p:strVal val="visible"/>
                                      </p:to>
                                    </p:set>
                                    <p:animEffect transition="in" filter="fade">
                                      <p:cBhvr>
                                        <p:cTn id="26" dur="500"/>
                                        <p:tgtEl>
                                          <p:spTgt spid="168"/>
                                        </p:tgtEl>
                                      </p:cBhvr>
                                    </p:animEffect>
                                  </p:childTnLst>
                                </p:cTn>
                              </p:par>
                              <p:par>
                                <p:cTn id="27" presetID="10" presetClass="entr" presetSubtype="0"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animEffect transition="in" filter="fade">
                                      <p:cBhvr>
                                        <p:cTn id="29" dur="500"/>
                                        <p:tgtEl>
                                          <p:spTgt spid="16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69"/>
                                        </p:tgtEl>
                                        <p:attrNameLst>
                                          <p:attrName>style.visibility</p:attrName>
                                        </p:attrNameLst>
                                      </p:cBhvr>
                                      <p:to>
                                        <p:strVal val="visible"/>
                                      </p:to>
                                    </p:set>
                                    <p:animEffect transition="in" filter="fade">
                                      <p:cBhvr>
                                        <p:cTn id="33" dur="1822"/>
                                        <p:tgtEl>
                                          <p:spTgt spid="169"/>
                                        </p:tgtEl>
                                      </p:cBhvr>
                                    </p:animEffect>
                                  </p:childTnLst>
                                </p:cTn>
                              </p:par>
                            </p:childTnLst>
                          </p:cTn>
                        </p:par>
                        <p:par>
                          <p:cTn id="34" fill="hold">
                            <p:stCondLst>
                              <p:cond delay="2322"/>
                            </p:stCondLst>
                            <p:childTnLst>
                              <p:par>
                                <p:cTn id="35" presetID="2" presetClass="entr" presetSubtype="8" fill="hold" nodeType="afterEffect">
                                  <p:stCondLst>
                                    <p:cond delay="0"/>
                                  </p:stCondLst>
                                  <p:childTnLst>
                                    <p:set>
                                      <p:cBhvr>
                                        <p:cTn id="36" dur="1" fill="hold">
                                          <p:stCondLst>
                                            <p:cond delay="0"/>
                                          </p:stCondLst>
                                        </p:cTn>
                                        <p:tgtEl>
                                          <p:spTgt spid="159"/>
                                        </p:tgtEl>
                                        <p:attrNameLst>
                                          <p:attrName>style.visibility</p:attrName>
                                        </p:attrNameLst>
                                      </p:cBhvr>
                                      <p:to>
                                        <p:strVal val="visible"/>
                                      </p:to>
                                    </p:set>
                                    <p:anim calcmode="lin" valueType="num">
                                      <p:cBhvr additive="base">
                                        <p:cTn id="37" dur="500"/>
                                        <p:tgtEl>
                                          <p:spTgt spid="15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p:cNvSpPr/>
          <p:nvPr/>
        </p:nvSpPr>
        <p:spPr>
          <a:xfrm>
            <a:off x="1349829" y="806006"/>
            <a:ext cx="7991120" cy="45719"/>
          </a:xfrm>
          <a:custGeom>
            <a:avLst/>
            <a:gdLst/>
            <a:ahLst/>
            <a:cxnLst/>
            <a:rect l="l" t="t" r="r" b="b"/>
            <a:pathLst>
              <a:path w="10305143" h="217740" extrusionOk="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15"/>
          <p:cNvSpPr txBox="1"/>
          <p:nvPr/>
        </p:nvSpPr>
        <p:spPr>
          <a:xfrm>
            <a:off x="1377147" y="177772"/>
            <a:ext cx="80763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69E00"/>
                </a:solidFill>
                <a:latin typeface="Times New Roman"/>
                <a:ea typeface="Times New Roman"/>
                <a:cs typeface="Times New Roman"/>
                <a:sym typeface="Times New Roman"/>
              </a:rPr>
              <a:t>1. Khi nào nên dùng thuốc?</a:t>
            </a:r>
            <a:endParaRPr sz="3200" b="1">
              <a:solidFill>
                <a:srgbClr val="F69E00"/>
              </a:solidFill>
              <a:latin typeface="Times New Roman"/>
              <a:ea typeface="Times New Roman"/>
              <a:cs typeface="Times New Roman"/>
              <a:sym typeface="Times New Roman"/>
            </a:endParaRPr>
          </a:p>
        </p:txBody>
      </p:sp>
      <p:pic>
        <p:nvPicPr>
          <p:cNvPr id="371" name="Google Shape;371;p15"/>
          <p:cNvPicPr preferRelativeResize="0"/>
          <p:nvPr/>
        </p:nvPicPr>
        <p:blipFill rotWithShape="1">
          <a:blip r:embed="rId3">
            <a:alphaModFix/>
          </a:blip>
          <a:srcRect/>
          <a:stretch/>
        </p:blipFill>
        <p:spPr>
          <a:xfrm>
            <a:off x="436499" y="35091"/>
            <a:ext cx="1152480" cy="1152480"/>
          </a:xfrm>
          <a:prstGeom prst="rect">
            <a:avLst/>
          </a:prstGeom>
          <a:noFill/>
          <a:ln>
            <a:noFill/>
          </a:ln>
        </p:spPr>
      </p:pic>
      <p:pic>
        <p:nvPicPr>
          <p:cNvPr id="372" name="Google Shape;372;p15"/>
          <p:cNvPicPr preferRelativeResize="0"/>
          <p:nvPr/>
        </p:nvPicPr>
        <p:blipFill rotWithShape="1">
          <a:blip r:embed="rId4">
            <a:alphaModFix/>
          </a:blip>
          <a:srcRect l="60979" t="1142" r="11883" b="-1142"/>
          <a:stretch/>
        </p:blipFill>
        <p:spPr>
          <a:xfrm>
            <a:off x="8668130" y="3829358"/>
            <a:ext cx="1371455" cy="2887525"/>
          </a:xfrm>
          <a:prstGeom prst="rect">
            <a:avLst/>
          </a:prstGeom>
          <a:noFill/>
          <a:ln>
            <a:noFill/>
          </a:ln>
        </p:spPr>
      </p:pic>
      <p:pic>
        <p:nvPicPr>
          <p:cNvPr id="373" name="Google Shape;373;p15"/>
          <p:cNvPicPr preferRelativeResize="0"/>
          <p:nvPr/>
        </p:nvPicPr>
        <p:blipFill rotWithShape="1">
          <a:blip r:embed="rId5">
            <a:alphaModFix/>
          </a:blip>
          <a:srcRect t="60619"/>
          <a:stretch/>
        </p:blipFill>
        <p:spPr>
          <a:xfrm>
            <a:off x="-157163" y="4912444"/>
            <a:ext cx="12192000" cy="1945556"/>
          </a:xfrm>
          <a:prstGeom prst="rect">
            <a:avLst/>
          </a:prstGeom>
          <a:noFill/>
          <a:ln>
            <a:noFill/>
          </a:ln>
        </p:spPr>
      </p:pic>
      <p:pic>
        <p:nvPicPr>
          <p:cNvPr id="374" name="Google Shape;374;p15"/>
          <p:cNvPicPr preferRelativeResize="0"/>
          <p:nvPr/>
        </p:nvPicPr>
        <p:blipFill rotWithShape="1">
          <a:blip r:embed="rId4">
            <a:alphaModFix/>
          </a:blip>
          <a:srcRect l="32759" r="39529"/>
          <a:stretch/>
        </p:blipFill>
        <p:spPr>
          <a:xfrm>
            <a:off x="9588265" y="3960696"/>
            <a:ext cx="1405195" cy="2897304"/>
          </a:xfrm>
          <a:prstGeom prst="rect">
            <a:avLst/>
          </a:prstGeom>
          <a:noFill/>
          <a:ln>
            <a:noFill/>
          </a:ln>
        </p:spPr>
      </p:pic>
      <p:pic>
        <p:nvPicPr>
          <p:cNvPr id="375" name="Google Shape;375;p15"/>
          <p:cNvPicPr preferRelativeResize="0"/>
          <p:nvPr/>
        </p:nvPicPr>
        <p:blipFill rotWithShape="1">
          <a:blip r:embed="rId6">
            <a:alphaModFix/>
          </a:blip>
          <a:srcRect/>
          <a:stretch/>
        </p:blipFill>
        <p:spPr>
          <a:xfrm>
            <a:off x="2175026" y="3328251"/>
            <a:ext cx="2311249" cy="3168386"/>
          </a:xfrm>
          <a:prstGeom prst="rect">
            <a:avLst/>
          </a:prstGeom>
          <a:noFill/>
          <a:ln>
            <a:noFill/>
          </a:ln>
        </p:spPr>
      </p:pic>
      <p:sp>
        <p:nvSpPr>
          <p:cNvPr id="376" name="Google Shape;376;p15"/>
          <p:cNvSpPr/>
          <p:nvPr/>
        </p:nvSpPr>
        <p:spPr>
          <a:xfrm>
            <a:off x="8351554" y="2044010"/>
            <a:ext cx="3878616" cy="1785349"/>
          </a:xfrm>
          <a:prstGeom prst="cloudCallout">
            <a:avLst>
              <a:gd name="adj1" fmla="val -10798"/>
              <a:gd name="adj2" fmla="val 45289"/>
            </a:avLst>
          </a:prstGeom>
          <a:solidFill>
            <a:srgbClr val="BBD6EE"/>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41804"/>
                </a:solidFill>
                <a:latin typeface="Times New Roman"/>
                <a:ea typeface="Times New Roman"/>
                <a:cs typeface="Times New Roman"/>
                <a:sym typeface="Times New Roman"/>
              </a:rPr>
              <a:t>Bác sĩ ơi! Thuốc có ăn được không ạ?</a:t>
            </a:r>
            <a:endParaRPr/>
          </a:p>
        </p:txBody>
      </p:sp>
      <p:sp>
        <p:nvSpPr>
          <p:cNvPr id="377" name="Google Shape;377;p15"/>
          <p:cNvSpPr/>
          <p:nvPr/>
        </p:nvSpPr>
        <p:spPr>
          <a:xfrm>
            <a:off x="473150" y="806006"/>
            <a:ext cx="7799313" cy="2351837"/>
          </a:xfrm>
          <a:prstGeom prst="horizontalScroll">
            <a:avLst>
              <a:gd name="adj" fmla="val 12500"/>
            </a:avLst>
          </a:prstGeom>
          <a:solidFill>
            <a:srgbClr val="C4E0B2"/>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a:solidFill>
                  <a:schemeClr val="dk1"/>
                </a:solidFill>
                <a:latin typeface="Times New Roman"/>
                <a:ea typeface="Times New Roman"/>
                <a:cs typeface="Times New Roman"/>
                <a:sym typeface="Times New Roman"/>
              </a:rPr>
              <a:t>Thuốc không ăn được. Chỉ dùng thuốc khi cần thiết (bị bệnh) và phải theo chỉ định của bác sĩ. Và còn một số lưu ý nữa. Chúng ta cùng tìm hiểu nhé!</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71"/>
                                        </p:tgtEl>
                                        <p:attrNameLst>
                                          <p:attrName>style.visibility</p:attrName>
                                        </p:attrNameLst>
                                      </p:cBhvr>
                                      <p:to>
                                        <p:strVal val="visible"/>
                                      </p:to>
                                    </p:set>
                                    <p:anim calcmode="lin" valueType="num">
                                      <p:cBhvr additive="base">
                                        <p:cTn id="12" dur="500"/>
                                        <p:tgtEl>
                                          <p:spTgt spid="371"/>
                                        </p:tgtEl>
                                        <p:attrNameLst>
                                          <p:attrName>ppt_x</p:attrName>
                                        </p:attrNameLst>
                                      </p:cBhvr>
                                      <p:tavLst>
                                        <p:tav tm="0">
                                          <p:val>
                                            <p:strVal val="#ppt_x+1"/>
                                          </p:val>
                                        </p:tav>
                                        <p:tav tm="100000">
                                          <p:val>
                                            <p:strVal val="#ppt_x"/>
                                          </p:val>
                                        </p:tav>
                                      </p:tavLst>
                                    </p:anim>
                                  </p:childTnLst>
                                </p:cTn>
                              </p:par>
                              <p:par>
                                <p:cTn id="13" presetID="2" presetClass="entr" presetSubtype="2" fill="hold" nodeType="withEffect">
                                  <p:stCondLst>
                                    <p:cond delay="0"/>
                                  </p:stCondLst>
                                  <p:childTnLst>
                                    <p:set>
                                      <p:cBhvr>
                                        <p:cTn id="14" dur="1" fill="hold">
                                          <p:stCondLst>
                                            <p:cond delay="0"/>
                                          </p:stCondLst>
                                        </p:cTn>
                                        <p:tgtEl>
                                          <p:spTgt spid="370"/>
                                        </p:tgtEl>
                                        <p:attrNameLst>
                                          <p:attrName>style.visibility</p:attrName>
                                        </p:attrNameLst>
                                      </p:cBhvr>
                                      <p:to>
                                        <p:strVal val="visible"/>
                                      </p:to>
                                    </p:set>
                                    <p:anim calcmode="lin" valueType="num">
                                      <p:cBhvr additive="base">
                                        <p:cTn id="15" dur="500"/>
                                        <p:tgtEl>
                                          <p:spTgt spid="370"/>
                                        </p:tgtEl>
                                        <p:attrNameLst>
                                          <p:attrName>ppt_x</p:attrName>
                                        </p:attrNameLst>
                                      </p:cBhvr>
                                      <p:tavLst>
                                        <p:tav tm="0">
                                          <p:val>
                                            <p:strVal val="#ppt_x+1"/>
                                          </p:val>
                                        </p:tav>
                                        <p:tav tm="100000">
                                          <p:val>
                                            <p:strVal val="#ppt_x"/>
                                          </p:val>
                                        </p:tav>
                                      </p:tavLst>
                                    </p:anim>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369"/>
                                        </p:tgtEl>
                                        <p:attrNameLst>
                                          <p:attrName>style.visibility</p:attrName>
                                        </p:attrNameLst>
                                      </p:cBhvr>
                                      <p:to>
                                        <p:strVal val="visible"/>
                                      </p:to>
                                    </p:set>
                                    <p:anim calcmode="lin" valueType="num">
                                      <p:cBhvr additive="base">
                                        <p:cTn id="19" dur="500"/>
                                        <p:tgtEl>
                                          <p:spTgt spid="369"/>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5"/>
                                        </p:tgtEl>
                                        <p:attrNameLst>
                                          <p:attrName>style.visibility</p:attrName>
                                        </p:attrNameLst>
                                      </p:cBhvr>
                                      <p:to>
                                        <p:strVal val="visible"/>
                                      </p:to>
                                    </p:set>
                                    <p:animEffect transition="in" filter="fade">
                                      <p:cBhvr>
                                        <p:cTn id="24" dur="1000"/>
                                        <p:tgtEl>
                                          <p:spTgt spid="37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72"/>
                                        </p:tgtEl>
                                        <p:attrNameLst>
                                          <p:attrName>style.visibility</p:attrName>
                                        </p:attrNameLst>
                                      </p:cBhvr>
                                      <p:to>
                                        <p:strVal val="visible"/>
                                      </p:to>
                                    </p:set>
                                    <p:anim calcmode="lin" valueType="num">
                                      <p:cBhvr additive="base">
                                        <p:cTn id="29" dur="500"/>
                                        <p:tgtEl>
                                          <p:spTgt spid="372"/>
                                        </p:tgtEl>
                                        <p:attrNameLst>
                                          <p:attrName>ppt_x</p:attrName>
                                        </p:attrNameLst>
                                      </p:cBhvr>
                                      <p:tavLst>
                                        <p:tav tm="0">
                                          <p:val>
                                            <p:strVal val="#ppt_x+1"/>
                                          </p:val>
                                        </p:tav>
                                        <p:tav tm="100000">
                                          <p:val>
                                            <p:strVal val="#ppt_x"/>
                                          </p:val>
                                        </p:tav>
                                      </p:tavLst>
                                    </p:anim>
                                  </p:childTnLst>
                                </p:cTn>
                              </p:par>
                              <p:par>
                                <p:cTn id="30" presetID="10" presetClass="entr" presetSubtype="0" fill="hold" nodeType="withEffect">
                                  <p:stCondLst>
                                    <p:cond delay="0"/>
                                  </p:stCondLst>
                                  <p:childTnLst>
                                    <p:set>
                                      <p:cBhvr>
                                        <p:cTn id="31" dur="1" fill="hold">
                                          <p:stCondLst>
                                            <p:cond delay="0"/>
                                          </p:stCondLst>
                                        </p:cTn>
                                        <p:tgtEl>
                                          <p:spTgt spid="374"/>
                                        </p:tgtEl>
                                        <p:attrNameLst>
                                          <p:attrName>style.visibility</p:attrName>
                                        </p:attrNameLst>
                                      </p:cBhvr>
                                      <p:to>
                                        <p:strVal val="visible"/>
                                      </p:to>
                                    </p:set>
                                    <p:animEffect transition="in" filter="fade">
                                      <p:cBhvr>
                                        <p:cTn id="32" dur="500"/>
                                        <p:tgtEl>
                                          <p:spTgt spid="3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6"/>
                                        </p:tgtEl>
                                        <p:attrNameLst>
                                          <p:attrName>style.visibility</p:attrName>
                                        </p:attrNameLst>
                                      </p:cBhvr>
                                      <p:to>
                                        <p:strVal val="visible"/>
                                      </p:to>
                                    </p:set>
                                    <p:animEffect transition="in" filter="fade">
                                      <p:cBhvr>
                                        <p:cTn id="37" dur="500"/>
                                        <p:tgtEl>
                                          <p:spTgt spid="37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7"/>
                                        </p:tgtEl>
                                        <p:attrNameLst>
                                          <p:attrName>style.visibility</p:attrName>
                                        </p:attrNameLst>
                                      </p:cBhvr>
                                      <p:to>
                                        <p:strVal val="visible"/>
                                      </p:to>
                                    </p:set>
                                    <p:animEffect transition="in" filter="fade">
                                      <p:cBhvr>
                                        <p:cTn id="42"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6"/>
          <p:cNvPicPr preferRelativeResize="0"/>
          <p:nvPr/>
        </p:nvPicPr>
        <p:blipFill rotWithShape="1">
          <a:blip r:embed="rId3">
            <a:alphaModFix/>
          </a:blip>
          <a:srcRect/>
          <a:stretch/>
        </p:blipFill>
        <p:spPr>
          <a:xfrm>
            <a:off x="5296487" y="2889574"/>
            <a:ext cx="4002258" cy="4002258"/>
          </a:xfrm>
          <a:prstGeom prst="rect">
            <a:avLst/>
          </a:prstGeom>
          <a:noFill/>
          <a:ln>
            <a:noFill/>
          </a:ln>
        </p:spPr>
      </p:pic>
      <p:pic>
        <p:nvPicPr>
          <p:cNvPr id="384" name="Google Shape;384;p16"/>
          <p:cNvPicPr preferRelativeResize="0"/>
          <p:nvPr/>
        </p:nvPicPr>
        <p:blipFill rotWithShape="1">
          <a:blip r:embed="rId4">
            <a:alphaModFix/>
          </a:blip>
          <a:srcRect/>
          <a:stretch/>
        </p:blipFill>
        <p:spPr>
          <a:xfrm>
            <a:off x="9298745" y="5120640"/>
            <a:ext cx="2859724" cy="1737360"/>
          </a:xfrm>
          <a:prstGeom prst="rect">
            <a:avLst/>
          </a:prstGeom>
          <a:noFill/>
          <a:ln>
            <a:noFill/>
          </a:ln>
        </p:spPr>
      </p:pic>
      <p:pic>
        <p:nvPicPr>
          <p:cNvPr id="385" name="Google Shape;385;p16"/>
          <p:cNvPicPr preferRelativeResize="0"/>
          <p:nvPr/>
        </p:nvPicPr>
        <p:blipFill rotWithShape="1">
          <a:blip r:embed="rId5">
            <a:alphaModFix/>
          </a:blip>
          <a:srcRect t="60619"/>
          <a:stretch/>
        </p:blipFill>
        <p:spPr>
          <a:xfrm>
            <a:off x="0" y="4890703"/>
            <a:ext cx="12192000" cy="1945556"/>
          </a:xfrm>
          <a:prstGeom prst="rect">
            <a:avLst/>
          </a:prstGeom>
          <a:noFill/>
          <a:ln>
            <a:noFill/>
          </a:ln>
        </p:spPr>
      </p:pic>
      <p:pic>
        <p:nvPicPr>
          <p:cNvPr id="386" name="Google Shape;386;p16"/>
          <p:cNvPicPr preferRelativeResize="0"/>
          <p:nvPr/>
        </p:nvPicPr>
        <p:blipFill rotWithShape="1">
          <a:blip r:embed="rId6">
            <a:alphaModFix/>
          </a:blip>
          <a:srcRect/>
          <a:stretch/>
        </p:blipFill>
        <p:spPr>
          <a:xfrm>
            <a:off x="10919381" y="194574"/>
            <a:ext cx="1239088" cy="1125703"/>
          </a:xfrm>
          <a:prstGeom prst="rect">
            <a:avLst/>
          </a:prstGeom>
          <a:noFill/>
          <a:ln>
            <a:noFill/>
          </a:ln>
        </p:spPr>
      </p:pic>
      <p:grpSp>
        <p:nvGrpSpPr>
          <p:cNvPr id="387" name="Google Shape;387;p16"/>
          <p:cNvGrpSpPr/>
          <p:nvPr/>
        </p:nvGrpSpPr>
        <p:grpSpPr>
          <a:xfrm>
            <a:off x="479682" y="774916"/>
            <a:ext cx="3847099" cy="2891629"/>
            <a:chOff x="1308446" y="2020815"/>
            <a:chExt cx="3847099" cy="2891629"/>
          </a:xfrm>
        </p:grpSpPr>
        <p:pic>
          <p:nvPicPr>
            <p:cNvPr id="388" name="Google Shape;388;p16"/>
            <p:cNvPicPr preferRelativeResize="0"/>
            <p:nvPr/>
          </p:nvPicPr>
          <p:blipFill rotWithShape="1">
            <a:blip r:embed="rId7">
              <a:alphaModFix/>
            </a:blip>
            <a:srcRect/>
            <a:stretch/>
          </p:blipFill>
          <p:spPr>
            <a:xfrm>
              <a:off x="1308446" y="2020815"/>
              <a:ext cx="3847099" cy="2891629"/>
            </a:xfrm>
            <a:prstGeom prst="rect">
              <a:avLst/>
            </a:prstGeom>
            <a:noFill/>
            <a:ln>
              <a:noFill/>
            </a:ln>
          </p:spPr>
        </p:pic>
        <p:sp>
          <p:nvSpPr>
            <p:cNvPr id="389" name="Google Shape;389;p16"/>
            <p:cNvSpPr txBox="1"/>
            <p:nvPr/>
          </p:nvSpPr>
          <p:spPr>
            <a:xfrm>
              <a:off x="1699235" y="3473610"/>
              <a:ext cx="111055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Microsoft Yahei"/>
                  <a:ea typeface="Microsoft Yahei"/>
                  <a:cs typeface="Microsoft Yahei"/>
                  <a:sym typeface="Microsoft Yahei"/>
                </a:rPr>
                <a:t>0</a:t>
              </a:r>
              <a:endParaRPr sz="5400" b="1">
                <a:solidFill>
                  <a:schemeClr val="lt1"/>
                </a:solidFill>
                <a:latin typeface="Microsoft Yahei"/>
                <a:ea typeface="Microsoft Yahei"/>
                <a:cs typeface="Microsoft Yahei"/>
                <a:sym typeface="Microsoft Yahei"/>
              </a:endParaRPr>
            </a:p>
          </p:txBody>
        </p:sp>
        <p:sp>
          <p:nvSpPr>
            <p:cNvPr id="390" name="Google Shape;390;p16"/>
            <p:cNvSpPr txBox="1"/>
            <p:nvPr/>
          </p:nvSpPr>
          <p:spPr>
            <a:xfrm>
              <a:off x="3716294" y="3473610"/>
              <a:ext cx="111055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Microsoft Yahei"/>
                  <a:ea typeface="Microsoft Yahei"/>
                  <a:cs typeface="Microsoft Yahei"/>
                  <a:sym typeface="Microsoft Yahei"/>
                </a:rPr>
                <a:t>2</a:t>
              </a:r>
              <a:endParaRPr sz="5400" b="1">
                <a:solidFill>
                  <a:schemeClr val="lt1"/>
                </a:solidFill>
                <a:latin typeface="Microsoft Yahei"/>
                <a:ea typeface="Microsoft Yahei"/>
                <a:cs typeface="Microsoft Yahei"/>
                <a:sym typeface="Microsoft Yahei"/>
              </a:endParaRPr>
            </a:p>
          </p:txBody>
        </p:sp>
      </p:grpSp>
      <p:sp>
        <p:nvSpPr>
          <p:cNvPr id="391" name="Google Shape;391;p16"/>
          <p:cNvSpPr txBox="1"/>
          <p:nvPr/>
        </p:nvSpPr>
        <p:spPr>
          <a:xfrm>
            <a:off x="4799885" y="1358221"/>
            <a:ext cx="6329086"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69E00"/>
                </a:solidFill>
                <a:latin typeface="Times New Roman"/>
                <a:ea typeface="Times New Roman"/>
                <a:cs typeface="Times New Roman"/>
                <a:sym typeface="Times New Roman"/>
              </a:rPr>
              <a:t>Những điểm cần chú ý khi phải dùng thuốc và tác hại của việc dùng thuốc không đúng cách, không đúng liều lượng.</a:t>
            </a:r>
            <a:endParaRPr sz="3600" b="1">
              <a:solidFill>
                <a:srgbClr val="F69E00"/>
              </a:solidFill>
              <a:latin typeface="Microsoft Yahei"/>
              <a:ea typeface="Microsoft Yahei"/>
              <a:cs typeface="Microsoft Yahei"/>
              <a:sym typeface="Microsoft Yahei"/>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5"/>
                                        </p:tgtEl>
                                        <p:attrNameLst>
                                          <p:attrName>style.visibility</p:attrName>
                                        </p:attrNameLst>
                                      </p:cBhvr>
                                      <p:to>
                                        <p:strVal val="visible"/>
                                      </p:to>
                                    </p:set>
                                    <p:animEffect transition="in" filter="fade">
                                      <p:cBhvr>
                                        <p:cTn id="11" dur="1000"/>
                                        <p:tgtEl>
                                          <p:spTgt spid="38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386"/>
                                        </p:tgtEl>
                                        <p:attrNameLst>
                                          <p:attrName>style.visibility</p:attrName>
                                        </p:attrNameLst>
                                      </p:cBhvr>
                                      <p:to>
                                        <p:strVal val="visible"/>
                                      </p:to>
                                    </p:set>
                                    <p:anim calcmode="lin" valueType="num">
                                      <p:cBhvr additive="base">
                                        <p:cTn id="15" dur="1500"/>
                                        <p:tgtEl>
                                          <p:spTgt spid="386"/>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7"/>
                                        </p:tgtEl>
                                        <p:attrNameLst>
                                          <p:attrName>style.visibility</p:attrName>
                                        </p:attrNameLst>
                                      </p:cBhvr>
                                      <p:to>
                                        <p:strVal val="visible"/>
                                      </p:to>
                                    </p:set>
                                    <p:animEffect transition="in" filter="fade">
                                      <p:cBhvr>
                                        <p:cTn id="20" dur="1000"/>
                                        <p:tgtEl>
                                          <p:spTgt spid="387"/>
                                        </p:tgtEl>
                                      </p:cBhvr>
                                    </p:animEffect>
                                  </p:childTnLst>
                                </p:cTn>
                              </p:par>
                              <p:par>
                                <p:cTn id="21" presetID="2" presetClass="entr" presetSubtype="2" fill="hold" nodeType="withEffect">
                                  <p:stCondLst>
                                    <p:cond delay="0"/>
                                  </p:stCondLst>
                                  <p:childTnLst>
                                    <p:set>
                                      <p:cBhvr>
                                        <p:cTn id="22" dur="1" fill="hold">
                                          <p:stCondLst>
                                            <p:cond delay="0"/>
                                          </p:stCondLst>
                                        </p:cTn>
                                        <p:tgtEl>
                                          <p:spTgt spid="391"/>
                                        </p:tgtEl>
                                        <p:attrNameLst>
                                          <p:attrName>style.visibility</p:attrName>
                                        </p:attrNameLst>
                                      </p:cBhvr>
                                      <p:to>
                                        <p:strVal val="visible"/>
                                      </p:to>
                                    </p:set>
                                    <p:anim calcmode="lin" valueType="num">
                                      <p:cBhvr additive="base">
                                        <p:cTn id="23" dur="500"/>
                                        <p:tgtEl>
                                          <p:spTgt spid="3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7">
            <a:hlinkClick r:id="rId3" action="ppaction://hlinksldjump"/>
          </p:cNvPr>
          <p:cNvSpPr txBox="1"/>
          <p:nvPr/>
        </p:nvSpPr>
        <p:spPr>
          <a:xfrm>
            <a:off x="233313" y="950192"/>
            <a:ext cx="3614761" cy="1384995"/>
          </a:xfrm>
          <a:prstGeom prst="rect">
            <a:avLst/>
          </a:prstGeom>
          <a:solidFill>
            <a:srgbClr val="FBE4D4"/>
          </a:solid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Chỉ nên dùng thuốc khi nào?</a:t>
            </a:r>
            <a:endParaRPr/>
          </a:p>
          <a:p>
            <a:pPr marL="0" marR="0" lvl="0" indent="0" algn="just" rtl="0">
              <a:spcBef>
                <a:spcPts val="1200"/>
              </a:spcBef>
              <a:spcAft>
                <a:spcPts val="0"/>
              </a:spcAft>
              <a:buNone/>
            </a:pPr>
            <a:endParaRPr sz="2400">
              <a:solidFill>
                <a:schemeClr val="dk1"/>
              </a:solidFill>
              <a:latin typeface="Times New Roman"/>
              <a:ea typeface="Times New Roman"/>
              <a:cs typeface="Times New Roman"/>
              <a:sym typeface="Times New Roman"/>
            </a:endParaRPr>
          </a:p>
        </p:txBody>
      </p:sp>
      <p:sp>
        <p:nvSpPr>
          <p:cNvPr id="397" name="Google Shape;397;p17">
            <a:hlinkClick r:id="rId4" action="ppaction://hlinksldjump"/>
          </p:cNvPr>
          <p:cNvSpPr txBox="1"/>
          <p:nvPr/>
        </p:nvSpPr>
        <p:spPr>
          <a:xfrm>
            <a:off x="228574" y="2539081"/>
            <a:ext cx="3614761" cy="830997"/>
          </a:xfrm>
          <a:prstGeom prst="rect">
            <a:avLst/>
          </a:prstGeom>
          <a:solidFill>
            <a:srgbClr val="FBE4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2. Sử dụng sai thuốc nguy hiểm như thế nào?</a:t>
            </a:r>
            <a:endParaRPr/>
          </a:p>
        </p:txBody>
      </p:sp>
      <p:sp>
        <p:nvSpPr>
          <p:cNvPr id="398" name="Google Shape;398;p17">
            <a:hlinkClick r:id="rId5" action="ppaction://hlinksldjump"/>
          </p:cNvPr>
          <p:cNvSpPr txBox="1"/>
          <p:nvPr/>
        </p:nvSpPr>
        <p:spPr>
          <a:xfrm>
            <a:off x="228575" y="3780069"/>
            <a:ext cx="3614761" cy="1200329"/>
          </a:xfrm>
          <a:prstGeom prst="rect">
            <a:avLst/>
          </a:prstGeom>
          <a:solidFill>
            <a:srgbClr val="FBE4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3.Khi phải dùng thuốc, đặc biệt là thuốc kháng sinh cần chú ý điều gì?</a:t>
            </a:r>
            <a:endParaRPr/>
          </a:p>
        </p:txBody>
      </p:sp>
      <p:sp>
        <p:nvSpPr>
          <p:cNvPr id="399" name="Google Shape;399;p17"/>
          <p:cNvSpPr txBox="1"/>
          <p:nvPr/>
        </p:nvSpPr>
        <p:spPr>
          <a:xfrm>
            <a:off x="4005260" y="917566"/>
            <a:ext cx="8186740" cy="1348061"/>
          </a:xfrm>
          <a:prstGeom prst="rect">
            <a:avLst/>
          </a:prstGeom>
          <a:solidFill>
            <a:srgbClr val="D5DBE5"/>
          </a:solid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2400">
                <a:solidFill>
                  <a:schemeClr val="dk1"/>
                </a:solidFill>
                <a:latin typeface="Times New Roman"/>
                <a:ea typeface="Times New Roman"/>
                <a:cs typeface="Times New Roman"/>
                <a:sym typeface="Times New Roman"/>
              </a:rPr>
              <a:t>a) - Tuân theo sự chỉ định của bác sĩ;</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    - Phải biết tất cả những rủi ro có thể xảy ra khi dùng thuốc đó;</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    - Phải ngừng dùng thuốc nếu thấy bệnh không giảm hoặc bị dị ứng…</a:t>
            </a:r>
            <a:endParaRPr/>
          </a:p>
        </p:txBody>
      </p:sp>
      <p:sp>
        <p:nvSpPr>
          <p:cNvPr id="400" name="Google Shape;400;p17"/>
          <p:cNvSpPr txBox="1"/>
          <p:nvPr/>
        </p:nvSpPr>
        <p:spPr>
          <a:xfrm>
            <a:off x="4005260" y="2583103"/>
            <a:ext cx="8186740" cy="757130"/>
          </a:xfrm>
          <a:prstGeom prst="rect">
            <a:avLst/>
          </a:prstGeom>
          <a:solidFill>
            <a:srgbClr val="D5DBE5"/>
          </a:solid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a:solidFill>
                  <a:schemeClr val="dk1"/>
                </a:solidFill>
                <a:latin typeface="Times New Roman"/>
                <a:ea typeface="Times New Roman"/>
                <a:cs typeface="Times New Roman"/>
                <a:sym typeface="Times New Roman"/>
              </a:rPr>
              <a:t>b) Đọc kĩ thông tin in trên vỏ đựng và bản hướng dẫn kèm theo để biết hạn sử dụng, nơi sản xuất, tác dụng và cách dùng thuốc.</a:t>
            </a:r>
            <a:endParaRPr/>
          </a:p>
        </p:txBody>
      </p:sp>
      <p:sp>
        <p:nvSpPr>
          <p:cNvPr id="401" name="Google Shape;401;p17"/>
          <p:cNvSpPr txBox="1"/>
          <p:nvPr/>
        </p:nvSpPr>
        <p:spPr>
          <a:xfrm>
            <a:off x="4005260" y="5196773"/>
            <a:ext cx="8186740" cy="1569660"/>
          </a:xfrm>
          <a:prstGeom prst="rect">
            <a:avLst/>
          </a:prstGeom>
          <a:solidFill>
            <a:srgbClr val="D5DBE5"/>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d)- Khi thật sự cần thiết;</a:t>
            </a:r>
            <a:endParaRPr/>
          </a:p>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   - Khi biết chắc cách dùng, liều lượng dùng;</a:t>
            </a:r>
            <a:endParaRPr/>
          </a:p>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   - Khi biết nơi sản xuất, hạn sử dụng và tác dụng phụ của thuốc (nếu có).</a:t>
            </a:r>
            <a:endParaRPr/>
          </a:p>
        </p:txBody>
      </p:sp>
      <p:sp>
        <p:nvSpPr>
          <p:cNvPr id="402" name="Google Shape;402;p17"/>
          <p:cNvSpPr txBox="1"/>
          <p:nvPr/>
        </p:nvSpPr>
        <p:spPr>
          <a:xfrm>
            <a:off x="4005260" y="3743602"/>
            <a:ext cx="8186740" cy="1274195"/>
          </a:xfrm>
          <a:prstGeom prst="rect">
            <a:avLst/>
          </a:prstGeom>
          <a:solidFill>
            <a:srgbClr val="D5DBE5"/>
          </a:solid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a:solidFill>
                  <a:schemeClr val="dk1"/>
                </a:solidFill>
                <a:latin typeface="Times New Roman"/>
                <a:ea typeface="Times New Roman"/>
                <a:cs typeface="Times New Roman"/>
                <a:sym typeface="Times New Roman"/>
              </a:rPr>
              <a:t>c) Không chữa được bệnh, ngược lại có thể làm cho bệnh nặng hơn hoặc dẫn đến chết.</a:t>
            </a:r>
            <a:endParaRPr/>
          </a:p>
          <a:p>
            <a:pPr marL="0" marR="0" lvl="0" indent="0" algn="l" rtl="0">
              <a:lnSpc>
                <a:spcPct val="90000"/>
              </a:lnSpc>
              <a:spcBef>
                <a:spcPts val="1200"/>
              </a:spcBef>
              <a:spcAft>
                <a:spcPts val="0"/>
              </a:spcAft>
              <a:buNone/>
            </a:pPr>
            <a:endParaRPr sz="2400">
              <a:solidFill>
                <a:schemeClr val="dk1"/>
              </a:solidFill>
              <a:latin typeface="Times New Roman"/>
              <a:ea typeface="Times New Roman"/>
              <a:cs typeface="Times New Roman"/>
              <a:sym typeface="Times New Roman"/>
            </a:endParaRPr>
          </a:p>
        </p:txBody>
      </p:sp>
      <p:sp>
        <p:nvSpPr>
          <p:cNvPr id="403" name="Google Shape;403;p17">
            <a:hlinkClick r:id="rId6" action="ppaction://hlinksldjump"/>
          </p:cNvPr>
          <p:cNvSpPr txBox="1"/>
          <p:nvPr/>
        </p:nvSpPr>
        <p:spPr>
          <a:xfrm>
            <a:off x="228573" y="5308665"/>
            <a:ext cx="3614761" cy="1384995"/>
          </a:xfrm>
          <a:prstGeom prst="rect">
            <a:avLst/>
          </a:prstGeom>
          <a:solidFill>
            <a:srgbClr val="FBE4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4. Khi mua thuốc, chúng ta cần lưu ý gì?</a:t>
            </a:r>
            <a:endParaRPr/>
          </a:p>
          <a:p>
            <a:pPr marL="0" marR="0" lvl="0" indent="0" algn="just" rtl="0">
              <a:spcBef>
                <a:spcPts val="1200"/>
              </a:spcBef>
              <a:spcAft>
                <a:spcPts val="0"/>
              </a:spcAft>
              <a:buNone/>
            </a:pPr>
            <a:endParaRPr sz="2400">
              <a:solidFill>
                <a:schemeClr val="dk1"/>
              </a:solidFill>
              <a:latin typeface="Times New Roman"/>
              <a:ea typeface="Times New Roman"/>
              <a:cs typeface="Times New Roman"/>
              <a:sym typeface="Times New Roman"/>
            </a:endParaRPr>
          </a:p>
        </p:txBody>
      </p:sp>
      <p:grpSp>
        <p:nvGrpSpPr>
          <p:cNvPr id="404" name="Google Shape;404;p17"/>
          <p:cNvGrpSpPr/>
          <p:nvPr/>
        </p:nvGrpSpPr>
        <p:grpSpPr>
          <a:xfrm>
            <a:off x="1666897" y="-158971"/>
            <a:ext cx="8062891" cy="1152480"/>
            <a:chOff x="1666897" y="-158971"/>
            <a:chExt cx="8062891" cy="1152480"/>
          </a:xfrm>
        </p:grpSpPr>
        <p:sp>
          <p:nvSpPr>
            <p:cNvPr id="405" name="Google Shape;405;p17"/>
            <p:cNvSpPr txBox="1"/>
            <p:nvPr/>
          </p:nvSpPr>
          <p:spPr>
            <a:xfrm>
              <a:off x="2243137" y="227967"/>
              <a:ext cx="7486651" cy="523220"/>
            </a:xfrm>
            <a:prstGeom prst="rect">
              <a:avLst/>
            </a:prstGeom>
            <a:solidFill>
              <a:srgbClr val="C4E0B2"/>
            </a:solidFill>
            <a:ln w="9525"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Times New Roman"/>
                  <a:ea typeface="Times New Roman"/>
                  <a:cs typeface="Times New Roman"/>
                  <a:sym typeface="Times New Roman"/>
                </a:rPr>
                <a:t>     Tìm câu trả lời tương ứng với từng câu hỏi :</a:t>
              </a:r>
              <a:endParaRPr/>
            </a:p>
          </p:txBody>
        </p:sp>
        <p:pic>
          <p:nvPicPr>
            <p:cNvPr id="406" name="Google Shape;406;p17"/>
            <p:cNvPicPr preferRelativeResize="0"/>
            <p:nvPr/>
          </p:nvPicPr>
          <p:blipFill rotWithShape="1">
            <a:blip r:embed="rId7">
              <a:alphaModFix/>
            </a:blip>
            <a:srcRect/>
            <a:stretch/>
          </p:blipFill>
          <p:spPr>
            <a:xfrm>
              <a:off x="1666897" y="-158971"/>
              <a:ext cx="1152480" cy="115248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6"/>
                                        </p:tgtEl>
                                        <p:attrNameLst>
                                          <p:attrName>style.visibility</p:attrName>
                                        </p:attrNameLst>
                                      </p:cBhvr>
                                      <p:to>
                                        <p:strVal val="visible"/>
                                      </p:to>
                                    </p:set>
                                    <p:anim calcmode="lin" valueType="num">
                                      <p:cBhvr additive="base">
                                        <p:cTn id="12" dur="500"/>
                                        <p:tgtEl>
                                          <p:spTgt spid="396"/>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397"/>
                                        </p:tgtEl>
                                        <p:attrNameLst>
                                          <p:attrName>style.visibility</p:attrName>
                                        </p:attrNameLst>
                                      </p:cBhvr>
                                      <p:to>
                                        <p:strVal val="visible"/>
                                      </p:to>
                                    </p:set>
                                    <p:anim calcmode="lin" valueType="num">
                                      <p:cBhvr additive="base">
                                        <p:cTn id="15" dur="500"/>
                                        <p:tgtEl>
                                          <p:spTgt spid="397"/>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398"/>
                                        </p:tgtEl>
                                        <p:attrNameLst>
                                          <p:attrName>style.visibility</p:attrName>
                                        </p:attrNameLst>
                                      </p:cBhvr>
                                      <p:to>
                                        <p:strVal val="visible"/>
                                      </p:to>
                                    </p:set>
                                    <p:anim calcmode="lin" valueType="num">
                                      <p:cBhvr additive="base">
                                        <p:cTn id="18" dur="500"/>
                                        <p:tgtEl>
                                          <p:spTgt spid="398"/>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403"/>
                                        </p:tgtEl>
                                        <p:attrNameLst>
                                          <p:attrName>style.visibility</p:attrName>
                                        </p:attrNameLst>
                                      </p:cBhvr>
                                      <p:to>
                                        <p:strVal val="visible"/>
                                      </p:to>
                                    </p:set>
                                    <p:anim calcmode="lin" valueType="num">
                                      <p:cBhvr additive="base">
                                        <p:cTn id="21" dur="500"/>
                                        <p:tgtEl>
                                          <p:spTgt spid="403"/>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399"/>
                                        </p:tgtEl>
                                        <p:attrNameLst>
                                          <p:attrName>style.visibility</p:attrName>
                                        </p:attrNameLst>
                                      </p:cBhvr>
                                      <p:to>
                                        <p:strVal val="visible"/>
                                      </p:to>
                                    </p:set>
                                    <p:anim calcmode="lin" valueType="num">
                                      <p:cBhvr additive="base">
                                        <p:cTn id="24" dur="500"/>
                                        <p:tgtEl>
                                          <p:spTgt spid="399"/>
                                        </p:tgtEl>
                                        <p:attrNameLst>
                                          <p:attrName>ppt_x</p:attrName>
                                        </p:attrNameLst>
                                      </p:cBhvr>
                                      <p:tavLst>
                                        <p:tav tm="0">
                                          <p:val>
                                            <p:strVal val="#ppt_x+1"/>
                                          </p:val>
                                        </p:tav>
                                        <p:tav tm="100000">
                                          <p:val>
                                            <p:strVal val="#ppt_x"/>
                                          </p:val>
                                        </p:tav>
                                      </p:tavLst>
                                    </p:anim>
                                  </p:childTnLst>
                                </p:cTn>
                              </p:par>
                              <p:par>
                                <p:cTn id="25" presetID="2" presetClass="entr" presetSubtype="2" fill="hold" nodeType="withEffect">
                                  <p:stCondLst>
                                    <p:cond delay="0"/>
                                  </p:stCondLst>
                                  <p:childTnLst>
                                    <p:set>
                                      <p:cBhvr>
                                        <p:cTn id="26" dur="1" fill="hold">
                                          <p:stCondLst>
                                            <p:cond delay="0"/>
                                          </p:stCondLst>
                                        </p:cTn>
                                        <p:tgtEl>
                                          <p:spTgt spid="400"/>
                                        </p:tgtEl>
                                        <p:attrNameLst>
                                          <p:attrName>style.visibility</p:attrName>
                                        </p:attrNameLst>
                                      </p:cBhvr>
                                      <p:to>
                                        <p:strVal val="visible"/>
                                      </p:to>
                                    </p:set>
                                    <p:anim calcmode="lin" valueType="num">
                                      <p:cBhvr additive="base">
                                        <p:cTn id="27" dur="500"/>
                                        <p:tgtEl>
                                          <p:spTgt spid="400"/>
                                        </p:tgtEl>
                                        <p:attrNameLst>
                                          <p:attrName>ppt_x</p:attrName>
                                        </p:attrNameLst>
                                      </p:cBhvr>
                                      <p:tavLst>
                                        <p:tav tm="0">
                                          <p:val>
                                            <p:strVal val="#ppt_x+1"/>
                                          </p:val>
                                        </p:tav>
                                        <p:tav tm="100000">
                                          <p:val>
                                            <p:strVal val="#ppt_x"/>
                                          </p:val>
                                        </p:tav>
                                      </p:tavLst>
                                    </p:anim>
                                  </p:childTnLst>
                                </p:cTn>
                              </p:par>
                              <p:par>
                                <p:cTn id="28" presetID="2" presetClass="entr" presetSubtype="2" fill="hold" nodeType="withEffect">
                                  <p:stCondLst>
                                    <p:cond delay="0"/>
                                  </p:stCondLst>
                                  <p:childTnLst>
                                    <p:set>
                                      <p:cBhvr>
                                        <p:cTn id="29" dur="1" fill="hold">
                                          <p:stCondLst>
                                            <p:cond delay="0"/>
                                          </p:stCondLst>
                                        </p:cTn>
                                        <p:tgtEl>
                                          <p:spTgt spid="402"/>
                                        </p:tgtEl>
                                        <p:attrNameLst>
                                          <p:attrName>style.visibility</p:attrName>
                                        </p:attrNameLst>
                                      </p:cBhvr>
                                      <p:to>
                                        <p:strVal val="visible"/>
                                      </p:to>
                                    </p:set>
                                    <p:anim calcmode="lin" valueType="num">
                                      <p:cBhvr additive="base">
                                        <p:cTn id="30" dur="500"/>
                                        <p:tgtEl>
                                          <p:spTgt spid="402"/>
                                        </p:tgtEl>
                                        <p:attrNameLst>
                                          <p:attrName>ppt_x</p:attrName>
                                        </p:attrNameLst>
                                      </p:cBhvr>
                                      <p:tavLst>
                                        <p:tav tm="0">
                                          <p:val>
                                            <p:strVal val="#ppt_x+1"/>
                                          </p:val>
                                        </p:tav>
                                        <p:tav tm="100000">
                                          <p:val>
                                            <p:strVal val="#ppt_x"/>
                                          </p:val>
                                        </p:tav>
                                      </p:tavLst>
                                    </p:anim>
                                  </p:childTnLst>
                                </p:cTn>
                              </p:par>
                              <p:par>
                                <p:cTn id="31" presetID="2" presetClass="entr" presetSubtype="2" fill="hold" nodeType="withEffect">
                                  <p:stCondLst>
                                    <p:cond delay="0"/>
                                  </p:stCondLst>
                                  <p:childTnLst>
                                    <p:set>
                                      <p:cBhvr>
                                        <p:cTn id="32" dur="1" fill="hold">
                                          <p:stCondLst>
                                            <p:cond delay="0"/>
                                          </p:stCondLst>
                                        </p:cTn>
                                        <p:tgtEl>
                                          <p:spTgt spid="401"/>
                                        </p:tgtEl>
                                        <p:attrNameLst>
                                          <p:attrName>style.visibility</p:attrName>
                                        </p:attrNameLst>
                                      </p:cBhvr>
                                      <p:to>
                                        <p:strVal val="visible"/>
                                      </p:to>
                                    </p:set>
                                    <p:anim calcmode="lin" valueType="num">
                                      <p:cBhvr additive="base">
                                        <p:cTn id="33" dur="500"/>
                                        <p:tgtEl>
                                          <p:spTgt spid="4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8"/>
          <p:cNvSpPr txBox="1"/>
          <p:nvPr/>
        </p:nvSpPr>
        <p:spPr>
          <a:xfrm>
            <a:off x="710614" y="2038183"/>
            <a:ext cx="5332999" cy="584775"/>
          </a:xfrm>
          <a:prstGeom prst="rect">
            <a:avLst/>
          </a:prstGeom>
          <a:solidFill>
            <a:srgbClr val="FBE4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1. Chỉ nên dùng thuốc khi nào?</a:t>
            </a:r>
            <a:endParaRPr/>
          </a:p>
        </p:txBody>
      </p:sp>
      <p:sp>
        <p:nvSpPr>
          <p:cNvPr id="413" name="Google Shape;413;p18"/>
          <p:cNvSpPr/>
          <p:nvPr/>
        </p:nvSpPr>
        <p:spPr>
          <a:xfrm>
            <a:off x="769018" y="1084076"/>
            <a:ext cx="11195510" cy="66466"/>
          </a:xfrm>
          <a:custGeom>
            <a:avLst/>
            <a:gdLst/>
            <a:ahLst/>
            <a:cxnLst/>
            <a:rect l="l" t="t" r="r" b="b"/>
            <a:pathLst>
              <a:path w="10305143" h="217740" extrusionOk="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18"/>
          <p:cNvSpPr txBox="1"/>
          <p:nvPr/>
        </p:nvSpPr>
        <p:spPr>
          <a:xfrm>
            <a:off x="769018" y="196435"/>
            <a:ext cx="1096102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69E00"/>
                </a:solidFill>
                <a:latin typeface="Times New Roman"/>
                <a:ea typeface="Times New Roman"/>
                <a:cs typeface="Times New Roman"/>
                <a:sym typeface="Times New Roman"/>
              </a:rPr>
              <a:t>2. Những điểm cần chú ý khi phải dùng thuốc và tác hại của việc dùng thuốc không đúng cách, không đúng liều lượng.</a:t>
            </a:r>
            <a:endParaRPr sz="2800" b="1">
              <a:solidFill>
                <a:srgbClr val="F69E00"/>
              </a:solidFill>
              <a:latin typeface="Microsoft Yahei"/>
              <a:ea typeface="Microsoft Yahei"/>
              <a:cs typeface="Microsoft Yahei"/>
              <a:sym typeface="Microsoft Yahei"/>
            </a:endParaRPr>
          </a:p>
        </p:txBody>
      </p:sp>
      <p:pic>
        <p:nvPicPr>
          <p:cNvPr id="415" name="Google Shape;415;p18"/>
          <p:cNvPicPr preferRelativeResize="0"/>
          <p:nvPr/>
        </p:nvPicPr>
        <p:blipFill rotWithShape="1">
          <a:blip r:embed="rId3">
            <a:alphaModFix/>
          </a:blip>
          <a:srcRect/>
          <a:stretch/>
        </p:blipFill>
        <p:spPr>
          <a:xfrm>
            <a:off x="0" y="0"/>
            <a:ext cx="1152480" cy="1152480"/>
          </a:xfrm>
          <a:prstGeom prst="rect">
            <a:avLst/>
          </a:prstGeom>
          <a:noFill/>
          <a:ln>
            <a:noFill/>
          </a:ln>
        </p:spPr>
      </p:pic>
      <p:sp>
        <p:nvSpPr>
          <p:cNvPr id="416" name="Google Shape;416;p18"/>
          <p:cNvSpPr txBox="1"/>
          <p:nvPr/>
        </p:nvSpPr>
        <p:spPr>
          <a:xfrm>
            <a:off x="710614" y="3039486"/>
            <a:ext cx="5332999" cy="3046988"/>
          </a:xfrm>
          <a:prstGeom prst="rect">
            <a:avLst/>
          </a:prstGeom>
          <a:solidFill>
            <a:srgbClr val="D5DBE5"/>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d)- Khi thật sự cần thiết;</a:t>
            </a:r>
            <a:endParaRPr/>
          </a:p>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   - Khi biết chắc cách dùng, liều lượng dùng;</a:t>
            </a:r>
            <a:endParaRPr/>
          </a:p>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   - Khi biết nơi sản xuất, hạn sử dụng và tác dụng phụ của thuốc (nếu có).</a:t>
            </a:r>
            <a:endParaRPr/>
          </a:p>
        </p:txBody>
      </p:sp>
      <p:pic>
        <p:nvPicPr>
          <p:cNvPr id="417" name="Google Shape;417;p18"/>
          <p:cNvPicPr preferRelativeResize="0"/>
          <p:nvPr/>
        </p:nvPicPr>
        <p:blipFill rotWithShape="1">
          <a:blip r:embed="rId4">
            <a:alphaModFix/>
          </a:blip>
          <a:srcRect/>
          <a:stretch/>
        </p:blipFill>
        <p:spPr>
          <a:xfrm>
            <a:off x="6249528" y="1976103"/>
            <a:ext cx="5715000" cy="4110371"/>
          </a:xfrm>
          <a:prstGeom prst="rect">
            <a:avLst/>
          </a:prstGeom>
          <a:noFill/>
          <a:ln>
            <a:noFill/>
          </a:ln>
        </p:spPr>
      </p:pic>
      <p:sp>
        <p:nvSpPr>
          <p:cNvPr id="418" name="Google Shape;418;p18">
            <a:hlinkClick r:id="rId5" action="ppaction://hlinksldjump"/>
          </p:cNvPr>
          <p:cNvSpPr/>
          <p:nvPr/>
        </p:nvSpPr>
        <p:spPr>
          <a:xfrm>
            <a:off x="11041039" y="6271034"/>
            <a:ext cx="923489" cy="586966"/>
          </a:xfrm>
          <a:prstGeom prst="rightArrow">
            <a:avLst>
              <a:gd name="adj1" fmla="val 50000"/>
              <a:gd name="adj2" fmla="val 5000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BACK</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500"/>
                                        <p:tgtEl>
                                          <p:spTgt spid="4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 calcmode="lin" valueType="num">
                                      <p:cBhvr additive="base">
                                        <p:cTn id="10" dur="500"/>
                                        <p:tgtEl>
                                          <p:spTgt spid="414"/>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13"/>
                                        </p:tgtEl>
                                        <p:attrNameLst>
                                          <p:attrName>style.visibility</p:attrName>
                                        </p:attrNameLst>
                                      </p:cBhvr>
                                      <p:to>
                                        <p:strVal val="visible"/>
                                      </p:to>
                                    </p:set>
                                    <p:anim calcmode="lin" valueType="num">
                                      <p:cBhvr additive="base">
                                        <p:cTn id="14" dur="500"/>
                                        <p:tgtEl>
                                          <p:spTgt spid="413"/>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412"/>
                                        </p:tgtEl>
                                        <p:attrNameLst>
                                          <p:attrName>style.visibility</p:attrName>
                                        </p:attrNameLst>
                                      </p:cBhvr>
                                      <p:to>
                                        <p:strVal val="visible"/>
                                      </p:to>
                                    </p:set>
                                    <p:anim calcmode="lin" valueType="num">
                                      <p:cBhvr additive="base">
                                        <p:cTn id="17" dur="500"/>
                                        <p:tgtEl>
                                          <p:spTgt spid="412"/>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416"/>
                                        </p:tgtEl>
                                        <p:attrNameLst>
                                          <p:attrName>style.visibility</p:attrName>
                                        </p:attrNameLst>
                                      </p:cBhvr>
                                      <p:to>
                                        <p:strVal val="visible"/>
                                      </p:to>
                                    </p:set>
                                    <p:anim calcmode="lin" valueType="num">
                                      <p:cBhvr additive="base">
                                        <p:cTn id="20" dur="500"/>
                                        <p:tgtEl>
                                          <p:spTgt spid="416"/>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7"/>
                                        </p:tgtEl>
                                        <p:attrNameLst>
                                          <p:attrName>style.visibility</p:attrName>
                                        </p:attrNameLst>
                                      </p:cBhvr>
                                      <p:to>
                                        <p:strVal val="visible"/>
                                      </p:to>
                                    </p:set>
                                    <p:animEffect transition="in" filter="fade">
                                      <p:cBhvr>
                                        <p:cTn id="25"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9"/>
          <p:cNvSpPr/>
          <p:nvPr/>
        </p:nvSpPr>
        <p:spPr>
          <a:xfrm>
            <a:off x="769018" y="1084076"/>
            <a:ext cx="11195510" cy="66466"/>
          </a:xfrm>
          <a:custGeom>
            <a:avLst/>
            <a:gdLst/>
            <a:ahLst/>
            <a:cxnLst/>
            <a:rect l="l" t="t" r="r" b="b"/>
            <a:pathLst>
              <a:path w="10305143" h="217740" extrusionOk="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19"/>
          <p:cNvSpPr txBox="1"/>
          <p:nvPr/>
        </p:nvSpPr>
        <p:spPr>
          <a:xfrm>
            <a:off x="769018" y="196435"/>
            <a:ext cx="1096102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69E00"/>
                </a:solidFill>
                <a:latin typeface="Times New Roman"/>
                <a:ea typeface="Times New Roman"/>
                <a:cs typeface="Times New Roman"/>
                <a:sym typeface="Times New Roman"/>
              </a:rPr>
              <a:t>2. Những điểm cần chú ý khi phải dùng thuốc và tác hại của việc dùng thuốc không đúng cách, không đúng liều lượng.</a:t>
            </a:r>
            <a:endParaRPr sz="2800" b="1">
              <a:solidFill>
                <a:srgbClr val="F69E00"/>
              </a:solidFill>
              <a:latin typeface="Microsoft Yahei"/>
              <a:ea typeface="Microsoft Yahei"/>
              <a:cs typeface="Microsoft Yahei"/>
              <a:sym typeface="Microsoft Yahei"/>
            </a:endParaRPr>
          </a:p>
        </p:txBody>
      </p:sp>
      <p:pic>
        <p:nvPicPr>
          <p:cNvPr id="426" name="Google Shape;426;p19"/>
          <p:cNvPicPr preferRelativeResize="0"/>
          <p:nvPr/>
        </p:nvPicPr>
        <p:blipFill rotWithShape="1">
          <a:blip r:embed="rId3">
            <a:alphaModFix/>
          </a:blip>
          <a:srcRect/>
          <a:stretch/>
        </p:blipFill>
        <p:spPr>
          <a:xfrm>
            <a:off x="0" y="0"/>
            <a:ext cx="1152480" cy="1152480"/>
          </a:xfrm>
          <a:prstGeom prst="rect">
            <a:avLst/>
          </a:prstGeom>
          <a:noFill/>
          <a:ln>
            <a:noFill/>
          </a:ln>
        </p:spPr>
      </p:pic>
      <p:sp>
        <p:nvSpPr>
          <p:cNvPr id="427" name="Google Shape;427;p19"/>
          <p:cNvSpPr txBox="1"/>
          <p:nvPr/>
        </p:nvSpPr>
        <p:spPr>
          <a:xfrm>
            <a:off x="442913" y="1346976"/>
            <a:ext cx="8010548" cy="584775"/>
          </a:xfrm>
          <a:prstGeom prst="rect">
            <a:avLst/>
          </a:prstGeom>
          <a:solidFill>
            <a:srgbClr val="FBE4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2. Sử dụng sai thuốc nguy hiểm như thế nào?</a:t>
            </a:r>
            <a:endParaRPr/>
          </a:p>
        </p:txBody>
      </p:sp>
      <p:sp>
        <p:nvSpPr>
          <p:cNvPr id="428" name="Google Shape;428;p19"/>
          <p:cNvSpPr txBox="1"/>
          <p:nvPr/>
        </p:nvSpPr>
        <p:spPr>
          <a:xfrm>
            <a:off x="442913" y="2126249"/>
            <a:ext cx="11749087" cy="978729"/>
          </a:xfrm>
          <a:prstGeom prst="rect">
            <a:avLst/>
          </a:prstGeom>
          <a:solidFill>
            <a:srgbClr val="D5DBE5"/>
          </a:solid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3200">
                <a:solidFill>
                  <a:schemeClr val="dk1"/>
                </a:solidFill>
                <a:latin typeface="Times New Roman"/>
                <a:ea typeface="Times New Roman"/>
                <a:cs typeface="Times New Roman"/>
                <a:sym typeface="Times New Roman"/>
              </a:rPr>
              <a:t>c) Không chữa được bệnh, ngược lại có thể làm cho bệnh nặng hơn hoặc dẫn đến chết.</a:t>
            </a:r>
            <a:endParaRPr/>
          </a:p>
        </p:txBody>
      </p:sp>
      <p:pic>
        <p:nvPicPr>
          <p:cNvPr id="429" name="Google Shape;429;p19"/>
          <p:cNvPicPr preferRelativeResize="0"/>
          <p:nvPr/>
        </p:nvPicPr>
        <p:blipFill rotWithShape="1">
          <a:blip r:embed="rId4">
            <a:alphaModFix/>
          </a:blip>
          <a:srcRect/>
          <a:stretch/>
        </p:blipFill>
        <p:spPr>
          <a:xfrm>
            <a:off x="900113" y="3299475"/>
            <a:ext cx="4876800" cy="3028950"/>
          </a:xfrm>
          <a:prstGeom prst="rect">
            <a:avLst/>
          </a:prstGeom>
          <a:noFill/>
          <a:ln>
            <a:noFill/>
          </a:ln>
        </p:spPr>
      </p:pic>
      <p:pic>
        <p:nvPicPr>
          <p:cNvPr id="430" name="Google Shape;430;p19"/>
          <p:cNvPicPr preferRelativeResize="0"/>
          <p:nvPr/>
        </p:nvPicPr>
        <p:blipFill rotWithShape="1">
          <a:blip r:embed="rId5">
            <a:alphaModFix/>
          </a:blip>
          <a:srcRect/>
          <a:stretch/>
        </p:blipFill>
        <p:spPr>
          <a:xfrm>
            <a:off x="6243004" y="3299476"/>
            <a:ext cx="4986971" cy="3028950"/>
          </a:xfrm>
          <a:prstGeom prst="rect">
            <a:avLst/>
          </a:prstGeom>
          <a:noFill/>
          <a:ln>
            <a:noFill/>
          </a:ln>
        </p:spPr>
      </p:pic>
      <p:sp>
        <p:nvSpPr>
          <p:cNvPr id="431" name="Google Shape;431;p19">
            <a:hlinkClick r:id="rId6" action="ppaction://hlinksldjump"/>
          </p:cNvPr>
          <p:cNvSpPr/>
          <p:nvPr/>
        </p:nvSpPr>
        <p:spPr>
          <a:xfrm>
            <a:off x="11041039" y="6271034"/>
            <a:ext cx="923489" cy="586966"/>
          </a:xfrm>
          <a:prstGeom prst="rightArrow">
            <a:avLst>
              <a:gd name="adj1" fmla="val 50000"/>
              <a:gd name="adj2" fmla="val 5000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BACK</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 calcmode="lin" valueType="num">
                                      <p:cBhvr additive="base">
                                        <p:cTn id="7" dur="500"/>
                                        <p:tgtEl>
                                          <p:spTgt spid="42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25"/>
                                        </p:tgtEl>
                                        <p:attrNameLst>
                                          <p:attrName>style.visibility</p:attrName>
                                        </p:attrNameLst>
                                      </p:cBhvr>
                                      <p:to>
                                        <p:strVal val="visible"/>
                                      </p:to>
                                    </p:set>
                                    <p:anim calcmode="lin" valueType="num">
                                      <p:cBhvr additive="base">
                                        <p:cTn id="10" dur="500"/>
                                        <p:tgtEl>
                                          <p:spTgt spid="425"/>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24"/>
                                        </p:tgtEl>
                                        <p:attrNameLst>
                                          <p:attrName>style.visibility</p:attrName>
                                        </p:attrNameLst>
                                      </p:cBhvr>
                                      <p:to>
                                        <p:strVal val="visible"/>
                                      </p:to>
                                    </p:set>
                                    <p:anim calcmode="lin" valueType="num">
                                      <p:cBhvr additive="base">
                                        <p:cTn id="14" dur="500"/>
                                        <p:tgtEl>
                                          <p:spTgt spid="424"/>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427"/>
                                        </p:tgtEl>
                                        <p:attrNameLst>
                                          <p:attrName>style.visibility</p:attrName>
                                        </p:attrNameLst>
                                      </p:cBhvr>
                                      <p:to>
                                        <p:strVal val="visible"/>
                                      </p:to>
                                    </p:set>
                                    <p:anim calcmode="lin" valueType="num">
                                      <p:cBhvr additive="base">
                                        <p:cTn id="17" dur="500"/>
                                        <p:tgtEl>
                                          <p:spTgt spid="427"/>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428"/>
                                        </p:tgtEl>
                                        <p:attrNameLst>
                                          <p:attrName>style.visibility</p:attrName>
                                        </p:attrNameLst>
                                      </p:cBhvr>
                                      <p:to>
                                        <p:strVal val="visible"/>
                                      </p:to>
                                    </p:set>
                                    <p:anim calcmode="lin" valueType="num">
                                      <p:cBhvr additive="base">
                                        <p:cTn id="20" dur="500"/>
                                        <p:tgtEl>
                                          <p:spTgt spid="428"/>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9"/>
                                        </p:tgtEl>
                                        <p:attrNameLst>
                                          <p:attrName>style.visibility</p:attrName>
                                        </p:attrNameLst>
                                      </p:cBhvr>
                                      <p:to>
                                        <p:strVal val="visible"/>
                                      </p:to>
                                    </p:set>
                                    <p:animEffect transition="in" filter="fade">
                                      <p:cBhvr>
                                        <p:cTn id="25" dur="500"/>
                                        <p:tgtEl>
                                          <p:spTgt spid="429"/>
                                        </p:tgtEl>
                                      </p:cBhvr>
                                    </p:animEffect>
                                  </p:childTnLst>
                                </p:cTn>
                              </p:par>
                              <p:par>
                                <p:cTn id="26" presetID="10" presetClass="entr" presetSubtype="0" fill="hold" nodeType="withEffect">
                                  <p:stCondLst>
                                    <p:cond delay="0"/>
                                  </p:stCondLst>
                                  <p:childTnLst>
                                    <p:set>
                                      <p:cBhvr>
                                        <p:cTn id="27" dur="1" fill="hold">
                                          <p:stCondLst>
                                            <p:cond delay="0"/>
                                          </p:stCondLst>
                                        </p:cTn>
                                        <p:tgtEl>
                                          <p:spTgt spid="430"/>
                                        </p:tgtEl>
                                        <p:attrNameLst>
                                          <p:attrName>style.visibility</p:attrName>
                                        </p:attrNameLst>
                                      </p:cBhvr>
                                      <p:to>
                                        <p:strVal val="visible"/>
                                      </p:to>
                                    </p:set>
                                    <p:animEffect transition="in" filter="fade">
                                      <p:cBhvr>
                                        <p:cTn id="28"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0"/>
          <p:cNvSpPr/>
          <p:nvPr/>
        </p:nvSpPr>
        <p:spPr>
          <a:xfrm>
            <a:off x="769018" y="1084076"/>
            <a:ext cx="11195510" cy="66466"/>
          </a:xfrm>
          <a:custGeom>
            <a:avLst/>
            <a:gdLst/>
            <a:ahLst/>
            <a:cxnLst/>
            <a:rect l="l" t="t" r="r" b="b"/>
            <a:pathLst>
              <a:path w="10305143" h="217740" extrusionOk="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0"/>
          <p:cNvSpPr txBox="1"/>
          <p:nvPr/>
        </p:nvSpPr>
        <p:spPr>
          <a:xfrm>
            <a:off x="769018" y="196435"/>
            <a:ext cx="1096102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69E00"/>
                </a:solidFill>
                <a:latin typeface="Times New Roman"/>
                <a:ea typeface="Times New Roman"/>
                <a:cs typeface="Times New Roman"/>
                <a:sym typeface="Times New Roman"/>
              </a:rPr>
              <a:t>2. Những điểm cần chú ý khi phải dùng thuốc và tác hại của việc dùng thuốc không đúng cách, không đúng liều lượng.</a:t>
            </a:r>
            <a:endParaRPr sz="2800" b="1">
              <a:solidFill>
                <a:srgbClr val="F69E00"/>
              </a:solidFill>
              <a:latin typeface="Microsoft Yahei"/>
              <a:ea typeface="Microsoft Yahei"/>
              <a:cs typeface="Microsoft Yahei"/>
              <a:sym typeface="Microsoft Yahei"/>
            </a:endParaRPr>
          </a:p>
        </p:txBody>
      </p:sp>
      <p:pic>
        <p:nvPicPr>
          <p:cNvPr id="439" name="Google Shape;439;p20"/>
          <p:cNvPicPr preferRelativeResize="0"/>
          <p:nvPr/>
        </p:nvPicPr>
        <p:blipFill rotWithShape="1">
          <a:blip r:embed="rId3">
            <a:alphaModFix/>
          </a:blip>
          <a:srcRect/>
          <a:stretch/>
        </p:blipFill>
        <p:spPr>
          <a:xfrm>
            <a:off x="0" y="0"/>
            <a:ext cx="1152480" cy="1152480"/>
          </a:xfrm>
          <a:prstGeom prst="rect">
            <a:avLst/>
          </a:prstGeom>
          <a:noFill/>
          <a:ln>
            <a:noFill/>
          </a:ln>
        </p:spPr>
      </p:pic>
      <p:sp>
        <p:nvSpPr>
          <p:cNvPr id="440" name="Google Shape;440;p20"/>
          <p:cNvSpPr txBox="1"/>
          <p:nvPr/>
        </p:nvSpPr>
        <p:spPr>
          <a:xfrm>
            <a:off x="342872" y="2209543"/>
            <a:ext cx="6315099" cy="1077218"/>
          </a:xfrm>
          <a:prstGeom prst="rect">
            <a:avLst/>
          </a:prstGeom>
          <a:solidFill>
            <a:srgbClr val="FBE4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3.Khi phải dùng thuốc, đặc biệt là thuốc kháng sinh cần chú ý điều gì?</a:t>
            </a:r>
            <a:endParaRPr/>
          </a:p>
        </p:txBody>
      </p:sp>
      <p:sp>
        <p:nvSpPr>
          <p:cNvPr id="441" name="Google Shape;441;p20"/>
          <p:cNvSpPr txBox="1"/>
          <p:nvPr/>
        </p:nvSpPr>
        <p:spPr>
          <a:xfrm>
            <a:off x="285721" y="3526103"/>
            <a:ext cx="6372251" cy="2185214"/>
          </a:xfrm>
          <a:prstGeom prst="rect">
            <a:avLst/>
          </a:prstGeom>
          <a:solidFill>
            <a:srgbClr val="D5DBE5"/>
          </a:solid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3200">
                <a:solidFill>
                  <a:schemeClr val="dk1"/>
                </a:solidFill>
                <a:latin typeface="Times New Roman"/>
                <a:ea typeface="Times New Roman"/>
                <a:cs typeface="Times New Roman"/>
                <a:sym typeface="Times New Roman"/>
              </a:rPr>
              <a:t>a) - Tuân theo sự chỉ định của bác sĩ;</a:t>
            </a:r>
            <a:br>
              <a:rPr lang="en-US" sz="3200">
                <a:solidFill>
                  <a:schemeClr val="dk1"/>
                </a:solidFill>
                <a:latin typeface="Times New Roman"/>
                <a:ea typeface="Times New Roman"/>
                <a:cs typeface="Times New Roman"/>
                <a:sym typeface="Times New Roman"/>
              </a:rPr>
            </a:br>
            <a:r>
              <a:rPr lang="en-US" sz="3200">
                <a:solidFill>
                  <a:schemeClr val="dk1"/>
                </a:solidFill>
                <a:latin typeface="Times New Roman"/>
                <a:ea typeface="Times New Roman"/>
                <a:cs typeface="Times New Roman"/>
                <a:sym typeface="Times New Roman"/>
              </a:rPr>
              <a:t>    - Phải biết tất cả những rủi ro có thể xảy ra khi dùng thuốc đó;</a:t>
            </a:r>
            <a:br>
              <a:rPr lang="en-US" sz="3200">
                <a:solidFill>
                  <a:schemeClr val="dk1"/>
                </a:solidFill>
                <a:latin typeface="Times New Roman"/>
                <a:ea typeface="Times New Roman"/>
                <a:cs typeface="Times New Roman"/>
                <a:sym typeface="Times New Roman"/>
              </a:rPr>
            </a:br>
            <a:r>
              <a:rPr lang="en-US" sz="3200">
                <a:solidFill>
                  <a:schemeClr val="dk1"/>
                </a:solidFill>
                <a:latin typeface="Times New Roman"/>
                <a:ea typeface="Times New Roman"/>
                <a:cs typeface="Times New Roman"/>
                <a:sym typeface="Times New Roman"/>
              </a:rPr>
              <a:t>    - Phải ngừng dùng thuốc nếu thấy bệnh không giảm hoặc bị dị ứng…</a:t>
            </a:r>
            <a:endParaRPr/>
          </a:p>
        </p:txBody>
      </p:sp>
      <p:pic>
        <p:nvPicPr>
          <p:cNvPr id="442" name="Google Shape;442;p20"/>
          <p:cNvPicPr preferRelativeResize="0"/>
          <p:nvPr/>
        </p:nvPicPr>
        <p:blipFill rotWithShape="1">
          <a:blip r:embed="rId4">
            <a:alphaModFix/>
          </a:blip>
          <a:srcRect/>
          <a:stretch/>
        </p:blipFill>
        <p:spPr>
          <a:xfrm>
            <a:off x="7115175" y="1738313"/>
            <a:ext cx="4849354" cy="3952875"/>
          </a:xfrm>
          <a:prstGeom prst="rect">
            <a:avLst/>
          </a:prstGeom>
          <a:noFill/>
          <a:ln>
            <a:noFill/>
          </a:ln>
        </p:spPr>
      </p:pic>
      <p:sp>
        <p:nvSpPr>
          <p:cNvPr id="443" name="Google Shape;443;p20"/>
          <p:cNvSpPr txBox="1"/>
          <p:nvPr/>
        </p:nvSpPr>
        <p:spPr>
          <a:xfrm>
            <a:off x="8715375" y="5755739"/>
            <a:ext cx="22431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Dị ứng thuốc</a:t>
            </a:r>
            <a:endParaRPr/>
          </a:p>
        </p:txBody>
      </p:sp>
      <p:sp>
        <p:nvSpPr>
          <p:cNvPr id="444" name="Google Shape;444;p20">
            <a:hlinkClick r:id="rId5" action="ppaction://hlinksldjump"/>
          </p:cNvPr>
          <p:cNvSpPr/>
          <p:nvPr/>
        </p:nvSpPr>
        <p:spPr>
          <a:xfrm>
            <a:off x="11041039" y="6271034"/>
            <a:ext cx="923489" cy="586966"/>
          </a:xfrm>
          <a:prstGeom prst="rightArrow">
            <a:avLst>
              <a:gd name="adj1" fmla="val 50000"/>
              <a:gd name="adj2" fmla="val 50000"/>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BACK</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 calcmode="lin" valueType="num">
                                      <p:cBhvr additive="base">
                                        <p:cTn id="7" dur="500"/>
                                        <p:tgtEl>
                                          <p:spTgt spid="43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38"/>
                                        </p:tgtEl>
                                        <p:attrNameLst>
                                          <p:attrName>style.visibility</p:attrName>
                                        </p:attrNameLst>
                                      </p:cBhvr>
                                      <p:to>
                                        <p:strVal val="visible"/>
                                      </p:to>
                                    </p:set>
                                    <p:anim calcmode="lin" valueType="num">
                                      <p:cBhvr additive="base">
                                        <p:cTn id="10" dur="500"/>
                                        <p:tgtEl>
                                          <p:spTgt spid="438"/>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37"/>
                                        </p:tgtEl>
                                        <p:attrNameLst>
                                          <p:attrName>style.visibility</p:attrName>
                                        </p:attrNameLst>
                                      </p:cBhvr>
                                      <p:to>
                                        <p:strVal val="visible"/>
                                      </p:to>
                                    </p:set>
                                    <p:anim calcmode="lin" valueType="num">
                                      <p:cBhvr additive="base">
                                        <p:cTn id="14" dur="500"/>
                                        <p:tgtEl>
                                          <p:spTgt spid="437"/>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440"/>
                                        </p:tgtEl>
                                        <p:attrNameLst>
                                          <p:attrName>style.visibility</p:attrName>
                                        </p:attrNameLst>
                                      </p:cBhvr>
                                      <p:to>
                                        <p:strVal val="visible"/>
                                      </p:to>
                                    </p:set>
                                    <p:anim calcmode="lin" valueType="num">
                                      <p:cBhvr additive="base">
                                        <p:cTn id="17" dur="500"/>
                                        <p:tgtEl>
                                          <p:spTgt spid="440"/>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441"/>
                                        </p:tgtEl>
                                        <p:attrNameLst>
                                          <p:attrName>style.visibility</p:attrName>
                                        </p:attrNameLst>
                                      </p:cBhvr>
                                      <p:to>
                                        <p:strVal val="visible"/>
                                      </p:to>
                                    </p:set>
                                    <p:anim calcmode="lin" valueType="num">
                                      <p:cBhvr additive="base">
                                        <p:cTn id="20" dur="500"/>
                                        <p:tgtEl>
                                          <p:spTgt spid="441"/>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2"/>
                                        </p:tgtEl>
                                        <p:attrNameLst>
                                          <p:attrName>style.visibility</p:attrName>
                                        </p:attrNameLst>
                                      </p:cBhvr>
                                      <p:to>
                                        <p:strVal val="visible"/>
                                      </p:to>
                                    </p:set>
                                    <p:animEffect transition="in" filter="fade">
                                      <p:cBhvr>
                                        <p:cTn id="25" dur="500"/>
                                        <p:tgtEl>
                                          <p:spTgt spid="442"/>
                                        </p:tgtEl>
                                      </p:cBhvr>
                                    </p:animEffect>
                                  </p:childTnLst>
                                </p:cTn>
                              </p:par>
                              <p:par>
                                <p:cTn id="26" presetID="10" presetClass="entr" presetSubtype="0" fill="hold" nodeType="withEffect">
                                  <p:stCondLst>
                                    <p:cond delay="0"/>
                                  </p:stCondLst>
                                  <p:childTnLst>
                                    <p:set>
                                      <p:cBhvr>
                                        <p:cTn id="27" dur="1" fill="hold">
                                          <p:stCondLst>
                                            <p:cond delay="0"/>
                                          </p:stCondLst>
                                        </p:cTn>
                                        <p:tgtEl>
                                          <p:spTgt spid="443"/>
                                        </p:tgtEl>
                                        <p:attrNameLst>
                                          <p:attrName>style.visibility</p:attrName>
                                        </p:attrNameLst>
                                      </p:cBhvr>
                                      <p:to>
                                        <p:strVal val="visible"/>
                                      </p:to>
                                    </p:set>
                                    <p:animEffect transition="in" filter="fade">
                                      <p:cBhvr>
                                        <p:cTn id="28"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769018" y="1084076"/>
            <a:ext cx="11195510" cy="66466"/>
          </a:xfrm>
          <a:custGeom>
            <a:avLst/>
            <a:gdLst/>
            <a:ahLst/>
            <a:cxnLst/>
            <a:rect l="l" t="t" r="r" b="b"/>
            <a:pathLst>
              <a:path w="10305143" h="217740" extrusionOk="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21"/>
          <p:cNvSpPr txBox="1"/>
          <p:nvPr/>
        </p:nvSpPr>
        <p:spPr>
          <a:xfrm>
            <a:off x="769018" y="196435"/>
            <a:ext cx="1096102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69E00"/>
                </a:solidFill>
                <a:latin typeface="Times New Roman"/>
                <a:ea typeface="Times New Roman"/>
                <a:cs typeface="Times New Roman"/>
                <a:sym typeface="Times New Roman"/>
              </a:rPr>
              <a:t>2. Những điểm cần chú ý khi phải dùng thuốc và tác hại của việc dùng thuốc không đúng cách, không đúng liều lượng.</a:t>
            </a:r>
            <a:endParaRPr sz="2800" b="1">
              <a:solidFill>
                <a:srgbClr val="F69E00"/>
              </a:solidFill>
              <a:latin typeface="Microsoft Yahei"/>
              <a:ea typeface="Microsoft Yahei"/>
              <a:cs typeface="Microsoft Yahei"/>
              <a:sym typeface="Microsoft Yahei"/>
            </a:endParaRPr>
          </a:p>
        </p:txBody>
      </p:sp>
      <p:pic>
        <p:nvPicPr>
          <p:cNvPr id="452" name="Google Shape;452;p21"/>
          <p:cNvPicPr preferRelativeResize="0"/>
          <p:nvPr/>
        </p:nvPicPr>
        <p:blipFill rotWithShape="1">
          <a:blip r:embed="rId3">
            <a:alphaModFix/>
          </a:blip>
          <a:srcRect/>
          <a:stretch/>
        </p:blipFill>
        <p:spPr>
          <a:xfrm>
            <a:off x="0" y="0"/>
            <a:ext cx="1152480" cy="1152480"/>
          </a:xfrm>
          <a:prstGeom prst="rect">
            <a:avLst/>
          </a:prstGeom>
          <a:noFill/>
          <a:ln>
            <a:noFill/>
          </a:ln>
        </p:spPr>
      </p:pic>
      <p:sp>
        <p:nvSpPr>
          <p:cNvPr id="453" name="Google Shape;453;p21">
            <a:hlinkClick r:id="rId4" action="ppaction://hlinksldjump"/>
          </p:cNvPr>
          <p:cNvSpPr txBox="1"/>
          <p:nvPr/>
        </p:nvSpPr>
        <p:spPr>
          <a:xfrm>
            <a:off x="5324449" y="1293779"/>
            <a:ext cx="6867551" cy="584775"/>
          </a:xfrm>
          <a:prstGeom prst="rect">
            <a:avLst/>
          </a:prstGeom>
          <a:solidFill>
            <a:srgbClr val="FBE4D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4. Khi mua thuốc, chúng ta cần lưu ý gì?</a:t>
            </a:r>
            <a:endParaRPr/>
          </a:p>
        </p:txBody>
      </p:sp>
      <p:sp>
        <p:nvSpPr>
          <p:cNvPr id="454" name="Google Shape;454;p21"/>
          <p:cNvSpPr txBox="1"/>
          <p:nvPr/>
        </p:nvSpPr>
        <p:spPr>
          <a:xfrm>
            <a:off x="5324449" y="2021791"/>
            <a:ext cx="6867551" cy="1865126"/>
          </a:xfrm>
          <a:prstGeom prst="rect">
            <a:avLst/>
          </a:prstGeom>
          <a:solidFill>
            <a:srgbClr val="D5DBE5"/>
          </a:solid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3200">
                <a:solidFill>
                  <a:schemeClr val="dk1"/>
                </a:solidFill>
                <a:latin typeface="Times New Roman"/>
                <a:ea typeface="Times New Roman"/>
                <a:cs typeface="Times New Roman"/>
                <a:sym typeface="Times New Roman"/>
              </a:rPr>
              <a:t>b) Đọc kĩ thông tin in trên vỏ đựng và bản hướng dẫn kèm theo để biết hạn sử dụng, nơi sản xuất, tác dụng và cách dùng thuốc.</a:t>
            </a:r>
            <a:endParaRPr/>
          </a:p>
        </p:txBody>
      </p:sp>
      <p:pic>
        <p:nvPicPr>
          <p:cNvPr id="455" name="Google Shape;455;p21"/>
          <p:cNvPicPr preferRelativeResize="0"/>
          <p:nvPr/>
        </p:nvPicPr>
        <p:blipFill rotWithShape="1">
          <a:blip r:embed="rId5">
            <a:alphaModFix/>
          </a:blip>
          <a:srcRect/>
          <a:stretch/>
        </p:blipFill>
        <p:spPr>
          <a:xfrm>
            <a:off x="0" y="1536750"/>
            <a:ext cx="4700334" cy="4700334"/>
          </a:xfrm>
          <a:prstGeom prst="rect">
            <a:avLst/>
          </a:prstGeom>
          <a:noFill/>
          <a:ln>
            <a:noFill/>
          </a:ln>
        </p:spPr>
      </p:pic>
      <p:pic>
        <p:nvPicPr>
          <p:cNvPr id="456" name="Google Shape;456;p21"/>
          <p:cNvPicPr preferRelativeResize="0"/>
          <p:nvPr/>
        </p:nvPicPr>
        <p:blipFill rotWithShape="1">
          <a:blip r:embed="rId6">
            <a:alphaModFix/>
          </a:blip>
          <a:srcRect/>
          <a:stretch/>
        </p:blipFill>
        <p:spPr>
          <a:xfrm>
            <a:off x="6249528" y="4030154"/>
            <a:ext cx="4962444" cy="26810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 calcmode="lin" valueType="num">
                                      <p:cBhvr additive="base">
                                        <p:cTn id="7" dur="500"/>
                                        <p:tgtEl>
                                          <p:spTgt spid="45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51"/>
                                        </p:tgtEl>
                                        <p:attrNameLst>
                                          <p:attrName>style.visibility</p:attrName>
                                        </p:attrNameLst>
                                      </p:cBhvr>
                                      <p:to>
                                        <p:strVal val="visible"/>
                                      </p:to>
                                    </p:set>
                                    <p:anim calcmode="lin" valueType="num">
                                      <p:cBhvr additive="base">
                                        <p:cTn id="10" dur="500"/>
                                        <p:tgtEl>
                                          <p:spTgt spid="451"/>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50"/>
                                        </p:tgtEl>
                                        <p:attrNameLst>
                                          <p:attrName>style.visibility</p:attrName>
                                        </p:attrNameLst>
                                      </p:cBhvr>
                                      <p:to>
                                        <p:strVal val="visible"/>
                                      </p:to>
                                    </p:set>
                                    <p:anim calcmode="lin" valueType="num">
                                      <p:cBhvr additive="base">
                                        <p:cTn id="14" dur="500"/>
                                        <p:tgtEl>
                                          <p:spTgt spid="450"/>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453"/>
                                        </p:tgtEl>
                                        <p:attrNameLst>
                                          <p:attrName>style.visibility</p:attrName>
                                        </p:attrNameLst>
                                      </p:cBhvr>
                                      <p:to>
                                        <p:strVal val="visible"/>
                                      </p:to>
                                    </p:set>
                                    <p:anim calcmode="lin" valueType="num">
                                      <p:cBhvr additive="base">
                                        <p:cTn id="17" dur="500"/>
                                        <p:tgtEl>
                                          <p:spTgt spid="453"/>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454"/>
                                        </p:tgtEl>
                                        <p:attrNameLst>
                                          <p:attrName>style.visibility</p:attrName>
                                        </p:attrNameLst>
                                      </p:cBhvr>
                                      <p:to>
                                        <p:strVal val="visible"/>
                                      </p:to>
                                    </p:set>
                                    <p:anim calcmode="lin" valueType="num">
                                      <p:cBhvr additive="base">
                                        <p:cTn id="20" dur="500"/>
                                        <p:tgtEl>
                                          <p:spTgt spid="454"/>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5"/>
                                        </p:tgtEl>
                                        <p:attrNameLst>
                                          <p:attrName>style.visibility</p:attrName>
                                        </p:attrNameLst>
                                      </p:cBhvr>
                                      <p:to>
                                        <p:strVal val="visible"/>
                                      </p:to>
                                    </p:set>
                                    <p:animEffect transition="in" filter="fade">
                                      <p:cBhvr>
                                        <p:cTn id="25" dur="500"/>
                                        <p:tgtEl>
                                          <p:spTgt spid="455"/>
                                        </p:tgtEl>
                                      </p:cBhvr>
                                    </p:animEffect>
                                  </p:childTnLst>
                                </p:cTn>
                              </p:par>
                              <p:par>
                                <p:cTn id="26" presetID="10" presetClass="entr" presetSubtype="0" fill="hold" nodeType="withEffect">
                                  <p:stCondLst>
                                    <p:cond delay="0"/>
                                  </p:stCondLst>
                                  <p:childTnLst>
                                    <p:set>
                                      <p:cBhvr>
                                        <p:cTn id="27" dur="1" fill="hold">
                                          <p:stCondLst>
                                            <p:cond delay="0"/>
                                          </p:stCondLst>
                                        </p:cTn>
                                        <p:tgtEl>
                                          <p:spTgt spid="456"/>
                                        </p:tgtEl>
                                        <p:attrNameLst>
                                          <p:attrName>style.visibility</p:attrName>
                                        </p:attrNameLst>
                                      </p:cBhvr>
                                      <p:to>
                                        <p:strVal val="visible"/>
                                      </p:to>
                                    </p:set>
                                    <p:animEffect transition="in" filter="fade">
                                      <p:cBhvr>
                                        <p:cTn id="28" dur="5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22"/>
          <p:cNvPicPr preferRelativeResize="0"/>
          <p:nvPr/>
        </p:nvPicPr>
        <p:blipFill rotWithShape="1">
          <a:blip r:embed="rId3">
            <a:alphaModFix/>
          </a:blip>
          <a:srcRect/>
          <a:stretch/>
        </p:blipFill>
        <p:spPr>
          <a:xfrm>
            <a:off x="2626788" y="271059"/>
            <a:ext cx="687356" cy="665931"/>
          </a:xfrm>
          <a:prstGeom prst="rect">
            <a:avLst/>
          </a:prstGeom>
          <a:noFill/>
          <a:ln>
            <a:noFill/>
          </a:ln>
        </p:spPr>
      </p:pic>
      <p:sp>
        <p:nvSpPr>
          <p:cNvPr id="463" name="Google Shape;463;p22"/>
          <p:cNvSpPr/>
          <p:nvPr/>
        </p:nvSpPr>
        <p:spPr>
          <a:xfrm>
            <a:off x="3314144" y="891271"/>
            <a:ext cx="6214875" cy="45719"/>
          </a:xfrm>
          <a:custGeom>
            <a:avLst/>
            <a:gdLst/>
            <a:ahLst/>
            <a:cxnLst/>
            <a:rect l="l" t="t" r="r" b="b"/>
            <a:pathLst>
              <a:path w="10305143" h="217740" extrusionOk="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2"/>
          <p:cNvSpPr txBox="1"/>
          <p:nvPr/>
        </p:nvSpPr>
        <p:spPr>
          <a:xfrm>
            <a:off x="5035855" y="268270"/>
            <a:ext cx="26087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2394E"/>
                </a:solidFill>
                <a:latin typeface="Times New Roman"/>
                <a:ea typeface="Times New Roman"/>
                <a:cs typeface="Times New Roman"/>
                <a:sym typeface="Times New Roman"/>
              </a:rPr>
              <a:t>KẾT LUẬN</a:t>
            </a:r>
            <a:endParaRPr sz="3600" b="1">
              <a:solidFill>
                <a:srgbClr val="F2394E"/>
              </a:solidFill>
              <a:latin typeface="Times New Roman"/>
              <a:ea typeface="Times New Roman"/>
              <a:cs typeface="Times New Roman"/>
              <a:sym typeface="Times New Roman"/>
            </a:endParaRPr>
          </a:p>
        </p:txBody>
      </p:sp>
      <p:grpSp>
        <p:nvGrpSpPr>
          <p:cNvPr id="465" name="Google Shape;465;p22"/>
          <p:cNvGrpSpPr/>
          <p:nvPr/>
        </p:nvGrpSpPr>
        <p:grpSpPr>
          <a:xfrm>
            <a:off x="4735818" y="1674186"/>
            <a:ext cx="3151442" cy="3103221"/>
            <a:chOff x="4495006" y="969967"/>
            <a:chExt cx="3201988" cy="3252792"/>
          </a:xfrm>
        </p:grpSpPr>
        <p:sp>
          <p:nvSpPr>
            <p:cNvPr id="466" name="Google Shape;466;p22"/>
            <p:cNvSpPr/>
            <p:nvPr/>
          </p:nvSpPr>
          <p:spPr>
            <a:xfrm>
              <a:off x="4772819" y="3094045"/>
              <a:ext cx="904875" cy="207963"/>
            </a:xfrm>
            <a:custGeom>
              <a:avLst/>
              <a:gdLst/>
              <a:ahLst/>
              <a:cxnLst/>
              <a:rect l="l" t="t" r="r" b="b"/>
              <a:pathLst>
                <a:path w="157" h="36" extrusionOk="0">
                  <a:moveTo>
                    <a:pt x="157" y="18"/>
                  </a:moveTo>
                  <a:cubicBezTo>
                    <a:pt x="157" y="28"/>
                    <a:pt x="122" y="36"/>
                    <a:pt x="78" y="36"/>
                  </a:cubicBezTo>
                  <a:cubicBezTo>
                    <a:pt x="35" y="36"/>
                    <a:pt x="0" y="28"/>
                    <a:pt x="0" y="18"/>
                  </a:cubicBezTo>
                  <a:cubicBezTo>
                    <a:pt x="0" y="8"/>
                    <a:pt x="35" y="0"/>
                    <a:pt x="79" y="0"/>
                  </a:cubicBezTo>
                  <a:cubicBezTo>
                    <a:pt x="122" y="0"/>
                    <a:pt x="157" y="8"/>
                    <a:pt x="157" y="18"/>
                  </a:cubicBezTo>
                  <a:close/>
                </a:path>
              </a:pathLst>
            </a:custGeom>
            <a:solidFill>
              <a:srgbClr val="DB1425">
                <a:alpha val="2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22"/>
            <p:cNvSpPr/>
            <p:nvPr/>
          </p:nvSpPr>
          <p:spPr>
            <a:xfrm>
              <a:off x="6520656" y="2922595"/>
              <a:ext cx="871538" cy="212725"/>
            </a:xfrm>
            <a:custGeom>
              <a:avLst/>
              <a:gdLst/>
              <a:ahLst/>
              <a:cxnLst/>
              <a:rect l="l" t="t" r="r" b="b"/>
              <a:pathLst>
                <a:path w="151" h="37" extrusionOk="0">
                  <a:moveTo>
                    <a:pt x="151" y="19"/>
                  </a:moveTo>
                  <a:cubicBezTo>
                    <a:pt x="151" y="29"/>
                    <a:pt x="117" y="37"/>
                    <a:pt x="75" y="36"/>
                  </a:cubicBezTo>
                  <a:cubicBezTo>
                    <a:pt x="33" y="36"/>
                    <a:pt x="0" y="28"/>
                    <a:pt x="0" y="18"/>
                  </a:cubicBezTo>
                  <a:cubicBezTo>
                    <a:pt x="0" y="8"/>
                    <a:pt x="34" y="0"/>
                    <a:pt x="75" y="0"/>
                  </a:cubicBezTo>
                  <a:cubicBezTo>
                    <a:pt x="117" y="0"/>
                    <a:pt x="151" y="9"/>
                    <a:pt x="151" y="19"/>
                  </a:cubicBezTo>
                  <a:close/>
                </a:path>
              </a:pathLst>
            </a:custGeom>
            <a:solidFill>
              <a:srgbClr val="DB1425">
                <a:alpha val="2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2"/>
            <p:cNvSpPr/>
            <p:nvPr/>
          </p:nvSpPr>
          <p:spPr>
            <a:xfrm>
              <a:off x="4904581" y="3089283"/>
              <a:ext cx="219075" cy="177800"/>
            </a:xfrm>
            <a:custGeom>
              <a:avLst/>
              <a:gdLst/>
              <a:ahLst/>
              <a:cxnLst/>
              <a:rect l="l" t="t" r="r" b="b"/>
              <a:pathLst>
                <a:path w="38" h="31" extrusionOk="0">
                  <a:moveTo>
                    <a:pt x="23" y="9"/>
                  </a:moveTo>
                  <a:cubicBezTo>
                    <a:pt x="23" y="9"/>
                    <a:pt x="38" y="17"/>
                    <a:pt x="35" y="24"/>
                  </a:cubicBezTo>
                  <a:cubicBezTo>
                    <a:pt x="32" y="31"/>
                    <a:pt x="11" y="20"/>
                    <a:pt x="6" y="14"/>
                  </a:cubicBezTo>
                  <a:cubicBezTo>
                    <a:pt x="0" y="8"/>
                    <a:pt x="9" y="0"/>
                    <a:pt x="9" y="0"/>
                  </a:cubicBezTo>
                  <a:lnTo>
                    <a:pt x="23" y="9"/>
                  </a:ln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22"/>
            <p:cNvSpPr/>
            <p:nvPr/>
          </p:nvSpPr>
          <p:spPr>
            <a:xfrm>
              <a:off x="5169694" y="3135321"/>
              <a:ext cx="225425" cy="114300"/>
            </a:xfrm>
            <a:custGeom>
              <a:avLst/>
              <a:gdLst/>
              <a:ahLst/>
              <a:cxnLst/>
              <a:rect l="l" t="t" r="r" b="b"/>
              <a:pathLst>
                <a:path w="39" h="20" extrusionOk="0">
                  <a:moveTo>
                    <a:pt x="22" y="3"/>
                  </a:moveTo>
                  <a:cubicBezTo>
                    <a:pt x="22" y="3"/>
                    <a:pt x="39" y="5"/>
                    <a:pt x="39" y="13"/>
                  </a:cubicBezTo>
                  <a:cubicBezTo>
                    <a:pt x="38" y="20"/>
                    <a:pt x="14" y="18"/>
                    <a:pt x="8" y="14"/>
                  </a:cubicBezTo>
                  <a:cubicBezTo>
                    <a:pt x="0" y="10"/>
                    <a:pt x="6" y="0"/>
                    <a:pt x="6" y="0"/>
                  </a:cubicBezTo>
                  <a:lnTo>
                    <a:pt x="22" y="3"/>
                  </a:ln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22"/>
            <p:cNvSpPr/>
            <p:nvPr/>
          </p:nvSpPr>
          <p:spPr>
            <a:xfrm>
              <a:off x="5130006" y="2017719"/>
              <a:ext cx="617538" cy="304800"/>
            </a:xfrm>
            <a:custGeom>
              <a:avLst/>
              <a:gdLst/>
              <a:ahLst/>
              <a:cxnLst/>
              <a:rect l="l" t="t" r="r" b="b"/>
              <a:pathLst>
                <a:path w="107" h="53" extrusionOk="0">
                  <a:moveTo>
                    <a:pt x="10" y="2"/>
                  </a:moveTo>
                  <a:cubicBezTo>
                    <a:pt x="10" y="2"/>
                    <a:pt x="77" y="42"/>
                    <a:pt x="107" y="38"/>
                  </a:cubicBezTo>
                  <a:cubicBezTo>
                    <a:pt x="104" y="53"/>
                    <a:pt x="104" y="53"/>
                    <a:pt x="104" y="53"/>
                  </a:cubicBezTo>
                  <a:cubicBezTo>
                    <a:pt x="99" y="52"/>
                    <a:pt x="51" y="44"/>
                    <a:pt x="3" y="12"/>
                  </a:cubicBezTo>
                  <a:cubicBezTo>
                    <a:pt x="3" y="12"/>
                    <a:pt x="0" y="9"/>
                    <a:pt x="1" y="5"/>
                  </a:cubicBezTo>
                  <a:cubicBezTo>
                    <a:pt x="1" y="5"/>
                    <a:pt x="4" y="0"/>
                    <a:pt x="10" y="2"/>
                  </a:cubicBezTo>
                  <a:close/>
                </a:path>
              </a:pathLst>
            </a:custGeom>
            <a:solidFill>
              <a:srgbClr val="FB81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22"/>
            <p:cNvSpPr/>
            <p:nvPr/>
          </p:nvSpPr>
          <p:spPr>
            <a:xfrm>
              <a:off x="5123656" y="2017719"/>
              <a:ext cx="630238" cy="311151"/>
            </a:xfrm>
            <a:custGeom>
              <a:avLst/>
              <a:gdLst/>
              <a:ahLst/>
              <a:cxnLst/>
              <a:rect l="l" t="t" r="r" b="b"/>
              <a:pathLst>
                <a:path w="109" h="54" extrusionOk="0">
                  <a:moveTo>
                    <a:pt x="105" y="54"/>
                  </a:moveTo>
                  <a:cubicBezTo>
                    <a:pt x="100" y="53"/>
                    <a:pt x="52" y="45"/>
                    <a:pt x="3" y="14"/>
                  </a:cubicBezTo>
                  <a:cubicBezTo>
                    <a:pt x="3" y="14"/>
                    <a:pt x="3" y="14"/>
                    <a:pt x="3" y="14"/>
                  </a:cubicBezTo>
                  <a:cubicBezTo>
                    <a:pt x="3" y="13"/>
                    <a:pt x="3" y="13"/>
                    <a:pt x="3" y="13"/>
                  </a:cubicBezTo>
                  <a:cubicBezTo>
                    <a:pt x="3" y="13"/>
                    <a:pt x="0" y="11"/>
                    <a:pt x="0" y="7"/>
                  </a:cubicBezTo>
                  <a:cubicBezTo>
                    <a:pt x="0" y="7"/>
                    <a:pt x="0" y="7"/>
                    <a:pt x="0" y="7"/>
                  </a:cubicBezTo>
                  <a:cubicBezTo>
                    <a:pt x="0" y="6"/>
                    <a:pt x="0" y="5"/>
                    <a:pt x="1" y="5"/>
                  </a:cubicBezTo>
                  <a:cubicBezTo>
                    <a:pt x="1" y="5"/>
                    <a:pt x="1" y="5"/>
                    <a:pt x="1" y="5"/>
                  </a:cubicBezTo>
                  <a:cubicBezTo>
                    <a:pt x="1" y="4"/>
                    <a:pt x="3" y="0"/>
                    <a:pt x="8" y="0"/>
                  </a:cubicBezTo>
                  <a:cubicBezTo>
                    <a:pt x="8" y="0"/>
                    <a:pt x="8" y="0"/>
                    <a:pt x="8" y="0"/>
                  </a:cubicBezTo>
                  <a:cubicBezTo>
                    <a:pt x="9" y="0"/>
                    <a:pt x="10" y="0"/>
                    <a:pt x="11" y="1"/>
                  </a:cubicBezTo>
                  <a:cubicBezTo>
                    <a:pt x="11" y="1"/>
                    <a:pt x="11" y="1"/>
                    <a:pt x="11" y="1"/>
                  </a:cubicBezTo>
                  <a:cubicBezTo>
                    <a:pt x="11" y="2"/>
                    <a:pt x="11" y="2"/>
                    <a:pt x="11" y="2"/>
                  </a:cubicBezTo>
                  <a:cubicBezTo>
                    <a:pt x="12" y="1"/>
                    <a:pt x="12" y="1"/>
                    <a:pt x="12" y="1"/>
                  </a:cubicBezTo>
                  <a:cubicBezTo>
                    <a:pt x="12" y="1"/>
                    <a:pt x="27" y="10"/>
                    <a:pt x="46" y="19"/>
                  </a:cubicBezTo>
                  <a:cubicBezTo>
                    <a:pt x="46" y="19"/>
                    <a:pt x="46" y="19"/>
                    <a:pt x="46" y="19"/>
                  </a:cubicBezTo>
                  <a:cubicBezTo>
                    <a:pt x="66" y="28"/>
                    <a:pt x="89" y="37"/>
                    <a:pt x="104" y="37"/>
                  </a:cubicBezTo>
                  <a:cubicBezTo>
                    <a:pt x="104" y="37"/>
                    <a:pt x="104" y="37"/>
                    <a:pt x="104" y="37"/>
                  </a:cubicBezTo>
                  <a:cubicBezTo>
                    <a:pt x="105" y="37"/>
                    <a:pt x="107" y="37"/>
                    <a:pt x="108" y="37"/>
                  </a:cubicBezTo>
                  <a:cubicBezTo>
                    <a:pt x="108" y="37"/>
                    <a:pt x="108" y="37"/>
                    <a:pt x="108" y="37"/>
                  </a:cubicBezTo>
                  <a:cubicBezTo>
                    <a:pt x="108" y="37"/>
                    <a:pt x="109" y="37"/>
                    <a:pt x="109" y="37"/>
                  </a:cubicBezTo>
                  <a:cubicBezTo>
                    <a:pt x="109" y="37"/>
                    <a:pt x="109" y="37"/>
                    <a:pt x="109" y="37"/>
                  </a:cubicBezTo>
                  <a:cubicBezTo>
                    <a:pt x="109" y="38"/>
                    <a:pt x="109" y="38"/>
                    <a:pt x="109" y="38"/>
                  </a:cubicBezTo>
                  <a:cubicBezTo>
                    <a:pt x="109" y="38"/>
                    <a:pt x="109" y="38"/>
                    <a:pt x="109" y="38"/>
                  </a:cubicBezTo>
                  <a:cubicBezTo>
                    <a:pt x="107" y="53"/>
                    <a:pt x="107" y="53"/>
                    <a:pt x="107" y="53"/>
                  </a:cubicBezTo>
                  <a:cubicBezTo>
                    <a:pt x="107" y="54"/>
                    <a:pt x="106" y="54"/>
                    <a:pt x="105" y="54"/>
                  </a:cubicBezTo>
                  <a:cubicBezTo>
                    <a:pt x="105" y="54"/>
                    <a:pt x="105" y="54"/>
                    <a:pt x="105" y="54"/>
                  </a:cubicBezTo>
                  <a:cubicBezTo>
                    <a:pt x="105" y="54"/>
                    <a:pt x="105" y="54"/>
                    <a:pt x="105" y="54"/>
                  </a:cubicBezTo>
                  <a:close/>
                  <a:moveTo>
                    <a:pt x="104" y="51"/>
                  </a:moveTo>
                  <a:cubicBezTo>
                    <a:pt x="106" y="40"/>
                    <a:pt x="106" y="40"/>
                    <a:pt x="106" y="40"/>
                  </a:cubicBezTo>
                  <a:cubicBezTo>
                    <a:pt x="105" y="40"/>
                    <a:pt x="105" y="40"/>
                    <a:pt x="104" y="40"/>
                  </a:cubicBezTo>
                  <a:cubicBezTo>
                    <a:pt x="104" y="40"/>
                    <a:pt x="104" y="40"/>
                    <a:pt x="104" y="40"/>
                  </a:cubicBezTo>
                  <a:cubicBezTo>
                    <a:pt x="73" y="40"/>
                    <a:pt x="14" y="5"/>
                    <a:pt x="10" y="4"/>
                  </a:cubicBezTo>
                  <a:cubicBezTo>
                    <a:pt x="10" y="4"/>
                    <a:pt x="10" y="4"/>
                    <a:pt x="10" y="4"/>
                  </a:cubicBezTo>
                  <a:cubicBezTo>
                    <a:pt x="9" y="3"/>
                    <a:pt x="9" y="3"/>
                    <a:pt x="8" y="3"/>
                  </a:cubicBezTo>
                  <a:cubicBezTo>
                    <a:pt x="8" y="3"/>
                    <a:pt x="8" y="3"/>
                    <a:pt x="8" y="3"/>
                  </a:cubicBezTo>
                  <a:cubicBezTo>
                    <a:pt x="6" y="3"/>
                    <a:pt x="5" y="4"/>
                    <a:pt x="4" y="4"/>
                  </a:cubicBezTo>
                  <a:cubicBezTo>
                    <a:pt x="4" y="4"/>
                    <a:pt x="4" y="4"/>
                    <a:pt x="4" y="4"/>
                  </a:cubicBezTo>
                  <a:cubicBezTo>
                    <a:pt x="4" y="5"/>
                    <a:pt x="3" y="6"/>
                    <a:pt x="3" y="6"/>
                  </a:cubicBezTo>
                  <a:cubicBezTo>
                    <a:pt x="3" y="6"/>
                    <a:pt x="3" y="6"/>
                    <a:pt x="3" y="6"/>
                  </a:cubicBezTo>
                  <a:cubicBezTo>
                    <a:pt x="3" y="6"/>
                    <a:pt x="3" y="7"/>
                    <a:pt x="3" y="7"/>
                  </a:cubicBezTo>
                  <a:cubicBezTo>
                    <a:pt x="3" y="7"/>
                    <a:pt x="3" y="7"/>
                    <a:pt x="3" y="7"/>
                  </a:cubicBezTo>
                  <a:cubicBezTo>
                    <a:pt x="3" y="8"/>
                    <a:pt x="4" y="9"/>
                    <a:pt x="4" y="10"/>
                  </a:cubicBezTo>
                  <a:cubicBezTo>
                    <a:pt x="4" y="10"/>
                    <a:pt x="4" y="10"/>
                    <a:pt x="4" y="10"/>
                  </a:cubicBezTo>
                  <a:cubicBezTo>
                    <a:pt x="4" y="11"/>
                    <a:pt x="5" y="11"/>
                    <a:pt x="5" y="11"/>
                  </a:cubicBezTo>
                  <a:cubicBezTo>
                    <a:pt x="5" y="11"/>
                    <a:pt x="5" y="11"/>
                    <a:pt x="5" y="11"/>
                  </a:cubicBezTo>
                  <a:cubicBezTo>
                    <a:pt x="50" y="40"/>
                    <a:pt x="94" y="49"/>
                    <a:pt x="104" y="51"/>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2"/>
            <p:cNvSpPr/>
            <p:nvPr/>
          </p:nvSpPr>
          <p:spPr>
            <a:xfrm>
              <a:off x="4933156" y="2490794"/>
              <a:ext cx="260350" cy="655639"/>
            </a:xfrm>
            <a:custGeom>
              <a:avLst/>
              <a:gdLst/>
              <a:ahLst/>
              <a:cxnLst/>
              <a:rect l="l" t="t" r="r" b="b"/>
              <a:pathLst>
                <a:path w="45" h="114" extrusionOk="0">
                  <a:moveTo>
                    <a:pt x="32" y="0"/>
                  </a:moveTo>
                  <a:cubicBezTo>
                    <a:pt x="32" y="0"/>
                    <a:pt x="45" y="58"/>
                    <a:pt x="22" y="114"/>
                  </a:cubicBezTo>
                  <a:cubicBezTo>
                    <a:pt x="0" y="108"/>
                    <a:pt x="0" y="108"/>
                    <a:pt x="0" y="108"/>
                  </a:cubicBezTo>
                  <a:cubicBezTo>
                    <a:pt x="0" y="108"/>
                    <a:pt x="25" y="56"/>
                    <a:pt x="16" y="3"/>
                  </a:cubicBezTo>
                  <a:lnTo>
                    <a:pt x="32" y="0"/>
                  </a:lnTo>
                  <a:close/>
                </a:path>
              </a:pathLst>
            </a:custGeom>
            <a:solidFill>
              <a:srgbClr val="C7ED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22"/>
            <p:cNvSpPr/>
            <p:nvPr/>
          </p:nvSpPr>
          <p:spPr>
            <a:xfrm>
              <a:off x="4922044" y="2478094"/>
              <a:ext cx="225425" cy="679451"/>
            </a:xfrm>
            <a:custGeom>
              <a:avLst/>
              <a:gdLst/>
              <a:ahLst/>
              <a:cxnLst/>
              <a:rect l="l" t="t" r="r" b="b"/>
              <a:pathLst>
                <a:path w="39" h="118" extrusionOk="0">
                  <a:moveTo>
                    <a:pt x="23" y="118"/>
                  </a:moveTo>
                  <a:cubicBezTo>
                    <a:pt x="1" y="112"/>
                    <a:pt x="1" y="112"/>
                    <a:pt x="1" y="112"/>
                  </a:cubicBezTo>
                  <a:cubicBezTo>
                    <a:pt x="1" y="111"/>
                    <a:pt x="0" y="111"/>
                    <a:pt x="0" y="111"/>
                  </a:cubicBezTo>
                  <a:cubicBezTo>
                    <a:pt x="0" y="111"/>
                    <a:pt x="0" y="111"/>
                    <a:pt x="0" y="111"/>
                  </a:cubicBezTo>
                  <a:cubicBezTo>
                    <a:pt x="0" y="110"/>
                    <a:pt x="0" y="110"/>
                    <a:pt x="0" y="109"/>
                  </a:cubicBezTo>
                  <a:cubicBezTo>
                    <a:pt x="0" y="109"/>
                    <a:pt x="0" y="109"/>
                    <a:pt x="0" y="109"/>
                  </a:cubicBezTo>
                  <a:cubicBezTo>
                    <a:pt x="0" y="109"/>
                    <a:pt x="19" y="72"/>
                    <a:pt x="19" y="28"/>
                  </a:cubicBezTo>
                  <a:cubicBezTo>
                    <a:pt x="19" y="28"/>
                    <a:pt x="19" y="28"/>
                    <a:pt x="19" y="28"/>
                  </a:cubicBezTo>
                  <a:cubicBezTo>
                    <a:pt x="19" y="20"/>
                    <a:pt x="18" y="13"/>
                    <a:pt x="17" y="5"/>
                  </a:cubicBezTo>
                  <a:cubicBezTo>
                    <a:pt x="17" y="5"/>
                    <a:pt x="17" y="5"/>
                    <a:pt x="17" y="5"/>
                  </a:cubicBezTo>
                  <a:cubicBezTo>
                    <a:pt x="17" y="4"/>
                    <a:pt x="17" y="4"/>
                    <a:pt x="17" y="4"/>
                  </a:cubicBezTo>
                  <a:cubicBezTo>
                    <a:pt x="17" y="4"/>
                    <a:pt x="17" y="4"/>
                    <a:pt x="17" y="4"/>
                  </a:cubicBezTo>
                  <a:cubicBezTo>
                    <a:pt x="17" y="3"/>
                    <a:pt x="18" y="3"/>
                    <a:pt x="18" y="3"/>
                  </a:cubicBezTo>
                  <a:cubicBezTo>
                    <a:pt x="18" y="3"/>
                    <a:pt x="18" y="3"/>
                    <a:pt x="18" y="3"/>
                  </a:cubicBezTo>
                  <a:cubicBezTo>
                    <a:pt x="34" y="1"/>
                    <a:pt x="34" y="1"/>
                    <a:pt x="34" y="1"/>
                  </a:cubicBezTo>
                  <a:cubicBezTo>
                    <a:pt x="35" y="0"/>
                    <a:pt x="35" y="1"/>
                    <a:pt x="36" y="2"/>
                  </a:cubicBezTo>
                  <a:cubicBezTo>
                    <a:pt x="36" y="2"/>
                    <a:pt x="36" y="2"/>
                    <a:pt x="36" y="2"/>
                  </a:cubicBezTo>
                  <a:cubicBezTo>
                    <a:pt x="36" y="2"/>
                    <a:pt x="39" y="18"/>
                    <a:pt x="39" y="41"/>
                  </a:cubicBezTo>
                  <a:cubicBezTo>
                    <a:pt x="39" y="41"/>
                    <a:pt x="39" y="41"/>
                    <a:pt x="39" y="41"/>
                  </a:cubicBezTo>
                  <a:cubicBezTo>
                    <a:pt x="39" y="62"/>
                    <a:pt x="36" y="90"/>
                    <a:pt x="25" y="117"/>
                  </a:cubicBezTo>
                  <a:cubicBezTo>
                    <a:pt x="25" y="117"/>
                    <a:pt x="25" y="117"/>
                    <a:pt x="25" y="117"/>
                  </a:cubicBezTo>
                  <a:cubicBezTo>
                    <a:pt x="25" y="117"/>
                    <a:pt x="24" y="118"/>
                    <a:pt x="24" y="118"/>
                  </a:cubicBezTo>
                  <a:cubicBezTo>
                    <a:pt x="24" y="118"/>
                    <a:pt x="24" y="118"/>
                    <a:pt x="24" y="118"/>
                  </a:cubicBezTo>
                  <a:cubicBezTo>
                    <a:pt x="23" y="118"/>
                    <a:pt x="23" y="118"/>
                    <a:pt x="23" y="118"/>
                  </a:cubicBezTo>
                  <a:close/>
                  <a:moveTo>
                    <a:pt x="23" y="114"/>
                  </a:moveTo>
                  <a:cubicBezTo>
                    <a:pt x="33" y="88"/>
                    <a:pt x="36" y="62"/>
                    <a:pt x="36" y="41"/>
                  </a:cubicBezTo>
                  <a:cubicBezTo>
                    <a:pt x="36" y="41"/>
                    <a:pt x="36" y="41"/>
                    <a:pt x="36" y="41"/>
                  </a:cubicBezTo>
                  <a:cubicBezTo>
                    <a:pt x="36" y="22"/>
                    <a:pt x="34" y="8"/>
                    <a:pt x="33" y="4"/>
                  </a:cubicBezTo>
                  <a:cubicBezTo>
                    <a:pt x="33" y="4"/>
                    <a:pt x="33" y="4"/>
                    <a:pt x="33" y="4"/>
                  </a:cubicBezTo>
                  <a:cubicBezTo>
                    <a:pt x="20" y="6"/>
                    <a:pt x="20" y="6"/>
                    <a:pt x="20" y="6"/>
                  </a:cubicBezTo>
                  <a:cubicBezTo>
                    <a:pt x="21" y="13"/>
                    <a:pt x="22" y="21"/>
                    <a:pt x="22" y="28"/>
                  </a:cubicBezTo>
                  <a:cubicBezTo>
                    <a:pt x="22" y="28"/>
                    <a:pt x="22" y="28"/>
                    <a:pt x="22" y="28"/>
                  </a:cubicBezTo>
                  <a:cubicBezTo>
                    <a:pt x="22" y="67"/>
                    <a:pt x="7" y="101"/>
                    <a:pt x="4" y="109"/>
                  </a:cubicBezTo>
                  <a:cubicBezTo>
                    <a:pt x="4" y="109"/>
                    <a:pt x="4" y="109"/>
                    <a:pt x="4" y="109"/>
                  </a:cubicBezTo>
                  <a:cubicBezTo>
                    <a:pt x="23" y="114"/>
                    <a:pt x="23" y="114"/>
                    <a:pt x="23" y="114"/>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22"/>
            <p:cNvSpPr/>
            <p:nvPr/>
          </p:nvSpPr>
          <p:spPr>
            <a:xfrm>
              <a:off x="5187156" y="2513020"/>
              <a:ext cx="196850" cy="650876"/>
            </a:xfrm>
            <a:custGeom>
              <a:avLst/>
              <a:gdLst/>
              <a:ahLst/>
              <a:cxnLst/>
              <a:rect l="l" t="t" r="r" b="b"/>
              <a:pathLst>
                <a:path w="34" h="113" extrusionOk="0">
                  <a:moveTo>
                    <a:pt x="16" y="0"/>
                  </a:moveTo>
                  <a:cubicBezTo>
                    <a:pt x="16" y="0"/>
                    <a:pt x="34" y="62"/>
                    <a:pt x="23" y="113"/>
                  </a:cubicBezTo>
                  <a:cubicBezTo>
                    <a:pt x="0" y="112"/>
                    <a:pt x="0" y="112"/>
                    <a:pt x="0" y="112"/>
                  </a:cubicBezTo>
                  <a:cubicBezTo>
                    <a:pt x="0" y="112"/>
                    <a:pt x="14" y="71"/>
                    <a:pt x="0" y="8"/>
                  </a:cubicBezTo>
                  <a:lnTo>
                    <a:pt x="16" y="0"/>
                  </a:lnTo>
                  <a:close/>
                </a:path>
              </a:pathLst>
            </a:custGeom>
            <a:solidFill>
              <a:srgbClr val="C7EDF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22"/>
            <p:cNvSpPr/>
            <p:nvPr/>
          </p:nvSpPr>
          <p:spPr>
            <a:xfrm>
              <a:off x="5176044" y="2506669"/>
              <a:ext cx="173038" cy="668339"/>
            </a:xfrm>
            <a:custGeom>
              <a:avLst/>
              <a:gdLst/>
              <a:ahLst/>
              <a:cxnLst/>
              <a:rect l="l" t="t" r="r" b="b"/>
              <a:pathLst>
                <a:path w="30" h="116" extrusionOk="0">
                  <a:moveTo>
                    <a:pt x="25" y="116"/>
                  </a:moveTo>
                  <a:cubicBezTo>
                    <a:pt x="2" y="114"/>
                    <a:pt x="2" y="114"/>
                    <a:pt x="2" y="114"/>
                  </a:cubicBezTo>
                  <a:cubicBezTo>
                    <a:pt x="2" y="114"/>
                    <a:pt x="1" y="114"/>
                    <a:pt x="1" y="114"/>
                  </a:cubicBezTo>
                  <a:cubicBezTo>
                    <a:pt x="1" y="114"/>
                    <a:pt x="1" y="114"/>
                    <a:pt x="1" y="114"/>
                  </a:cubicBezTo>
                  <a:cubicBezTo>
                    <a:pt x="1" y="113"/>
                    <a:pt x="1" y="113"/>
                    <a:pt x="1" y="112"/>
                  </a:cubicBezTo>
                  <a:cubicBezTo>
                    <a:pt x="1" y="112"/>
                    <a:pt x="1" y="112"/>
                    <a:pt x="1" y="112"/>
                  </a:cubicBezTo>
                  <a:cubicBezTo>
                    <a:pt x="1" y="112"/>
                    <a:pt x="7" y="95"/>
                    <a:pt x="7" y="65"/>
                  </a:cubicBezTo>
                  <a:cubicBezTo>
                    <a:pt x="7" y="65"/>
                    <a:pt x="7" y="65"/>
                    <a:pt x="7" y="65"/>
                  </a:cubicBezTo>
                  <a:cubicBezTo>
                    <a:pt x="7" y="49"/>
                    <a:pt x="5" y="31"/>
                    <a:pt x="0" y="9"/>
                  </a:cubicBezTo>
                  <a:cubicBezTo>
                    <a:pt x="0" y="9"/>
                    <a:pt x="0" y="9"/>
                    <a:pt x="0" y="9"/>
                  </a:cubicBezTo>
                  <a:cubicBezTo>
                    <a:pt x="0" y="9"/>
                    <a:pt x="1" y="8"/>
                    <a:pt x="1" y="8"/>
                  </a:cubicBezTo>
                  <a:cubicBezTo>
                    <a:pt x="1" y="8"/>
                    <a:pt x="1" y="8"/>
                    <a:pt x="1" y="8"/>
                  </a:cubicBezTo>
                  <a:cubicBezTo>
                    <a:pt x="17" y="0"/>
                    <a:pt x="17" y="0"/>
                    <a:pt x="17" y="0"/>
                  </a:cubicBezTo>
                  <a:cubicBezTo>
                    <a:pt x="18" y="0"/>
                    <a:pt x="18" y="0"/>
                    <a:pt x="19" y="0"/>
                  </a:cubicBezTo>
                  <a:cubicBezTo>
                    <a:pt x="19" y="0"/>
                    <a:pt x="19" y="0"/>
                    <a:pt x="19" y="0"/>
                  </a:cubicBezTo>
                  <a:cubicBezTo>
                    <a:pt x="19" y="0"/>
                    <a:pt x="19" y="0"/>
                    <a:pt x="20" y="1"/>
                  </a:cubicBezTo>
                  <a:cubicBezTo>
                    <a:pt x="20" y="1"/>
                    <a:pt x="20" y="1"/>
                    <a:pt x="20" y="1"/>
                  </a:cubicBezTo>
                  <a:cubicBezTo>
                    <a:pt x="20" y="1"/>
                    <a:pt x="30" y="37"/>
                    <a:pt x="30" y="77"/>
                  </a:cubicBezTo>
                  <a:cubicBezTo>
                    <a:pt x="30" y="77"/>
                    <a:pt x="30" y="77"/>
                    <a:pt x="30" y="77"/>
                  </a:cubicBezTo>
                  <a:cubicBezTo>
                    <a:pt x="30" y="90"/>
                    <a:pt x="29" y="102"/>
                    <a:pt x="27" y="114"/>
                  </a:cubicBezTo>
                  <a:cubicBezTo>
                    <a:pt x="27" y="114"/>
                    <a:pt x="27" y="114"/>
                    <a:pt x="27" y="114"/>
                  </a:cubicBezTo>
                  <a:cubicBezTo>
                    <a:pt x="26" y="115"/>
                    <a:pt x="26" y="116"/>
                    <a:pt x="25" y="116"/>
                  </a:cubicBezTo>
                  <a:cubicBezTo>
                    <a:pt x="25" y="116"/>
                    <a:pt x="25" y="116"/>
                    <a:pt x="25" y="116"/>
                  </a:cubicBezTo>
                  <a:cubicBezTo>
                    <a:pt x="25" y="116"/>
                    <a:pt x="25" y="116"/>
                    <a:pt x="25" y="116"/>
                  </a:cubicBezTo>
                  <a:close/>
                  <a:moveTo>
                    <a:pt x="24" y="112"/>
                  </a:moveTo>
                  <a:cubicBezTo>
                    <a:pt x="26" y="101"/>
                    <a:pt x="27" y="89"/>
                    <a:pt x="27" y="77"/>
                  </a:cubicBezTo>
                  <a:cubicBezTo>
                    <a:pt x="27" y="77"/>
                    <a:pt x="27" y="77"/>
                    <a:pt x="27" y="77"/>
                  </a:cubicBezTo>
                  <a:cubicBezTo>
                    <a:pt x="27" y="43"/>
                    <a:pt x="19" y="11"/>
                    <a:pt x="17" y="3"/>
                  </a:cubicBezTo>
                  <a:cubicBezTo>
                    <a:pt x="17" y="3"/>
                    <a:pt x="17" y="3"/>
                    <a:pt x="17" y="3"/>
                  </a:cubicBezTo>
                  <a:cubicBezTo>
                    <a:pt x="4" y="10"/>
                    <a:pt x="4" y="10"/>
                    <a:pt x="4" y="10"/>
                  </a:cubicBezTo>
                  <a:cubicBezTo>
                    <a:pt x="8" y="31"/>
                    <a:pt x="10" y="49"/>
                    <a:pt x="10" y="65"/>
                  </a:cubicBezTo>
                  <a:cubicBezTo>
                    <a:pt x="10" y="65"/>
                    <a:pt x="10" y="65"/>
                    <a:pt x="10" y="65"/>
                  </a:cubicBezTo>
                  <a:cubicBezTo>
                    <a:pt x="10" y="89"/>
                    <a:pt x="6" y="106"/>
                    <a:pt x="4" y="111"/>
                  </a:cubicBezTo>
                  <a:cubicBezTo>
                    <a:pt x="4" y="111"/>
                    <a:pt x="4" y="111"/>
                    <a:pt x="4" y="111"/>
                  </a:cubicBezTo>
                  <a:cubicBezTo>
                    <a:pt x="24" y="112"/>
                    <a:pt x="24" y="112"/>
                    <a:pt x="24" y="112"/>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22"/>
            <p:cNvSpPr/>
            <p:nvPr/>
          </p:nvSpPr>
          <p:spPr>
            <a:xfrm>
              <a:off x="4968081" y="2011369"/>
              <a:ext cx="404813" cy="663576"/>
            </a:xfrm>
            <a:custGeom>
              <a:avLst/>
              <a:gdLst/>
              <a:ahLst/>
              <a:cxnLst/>
              <a:rect l="l" t="t" r="r" b="b"/>
              <a:pathLst>
                <a:path w="70" h="115" extrusionOk="0">
                  <a:moveTo>
                    <a:pt x="54" y="9"/>
                  </a:moveTo>
                  <a:cubicBezTo>
                    <a:pt x="54" y="9"/>
                    <a:pt x="70" y="48"/>
                    <a:pt x="68" y="107"/>
                  </a:cubicBezTo>
                  <a:cubicBezTo>
                    <a:pt x="68" y="107"/>
                    <a:pt x="24" y="115"/>
                    <a:pt x="0" y="107"/>
                  </a:cubicBezTo>
                  <a:cubicBezTo>
                    <a:pt x="6" y="19"/>
                    <a:pt x="6" y="19"/>
                    <a:pt x="6" y="19"/>
                  </a:cubicBezTo>
                  <a:cubicBezTo>
                    <a:pt x="11" y="10"/>
                    <a:pt x="11" y="10"/>
                    <a:pt x="11" y="10"/>
                  </a:cubicBezTo>
                  <a:cubicBezTo>
                    <a:pt x="11" y="10"/>
                    <a:pt x="45" y="0"/>
                    <a:pt x="54" y="9"/>
                  </a:cubicBezTo>
                  <a:close/>
                </a:path>
              </a:pathLst>
            </a:custGeom>
            <a:solidFill>
              <a:srgbClr val="FB81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22"/>
            <p:cNvSpPr/>
            <p:nvPr/>
          </p:nvSpPr>
          <p:spPr>
            <a:xfrm>
              <a:off x="4956969" y="2035181"/>
              <a:ext cx="409575" cy="622301"/>
            </a:xfrm>
            <a:custGeom>
              <a:avLst/>
              <a:gdLst/>
              <a:ahLst/>
              <a:cxnLst/>
              <a:rect l="l" t="t" r="r" b="b"/>
              <a:pathLst>
                <a:path w="71" h="108" extrusionOk="0">
                  <a:moveTo>
                    <a:pt x="1" y="104"/>
                  </a:moveTo>
                  <a:cubicBezTo>
                    <a:pt x="0" y="104"/>
                    <a:pt x="0" y="103"/>
                    <a:pt x="0" y="103"/>
                  </a:cubicBezTo>
                  <a:cubicBezTo>
                    <a:pt x="0" y="103"/>
                    <a:pt x="0" y="103"/>
                    <a:pt x="0" y="103"/>
                  </a:cubicBezTo>
                  <a:cubicBezTo>
                    <a:pt x="6" y="15"/>
                    <a:pt x="6" y="15"/>
                    <a:pt x="6" y="15"/>
                  </a:cubicBezTo>
                  <a:cubicBezTo>
                    <a:pt x="7" y="14"/>
                    <a:pt x="7" y="14"/>
                    <a:pt x="7" y="14"/>
                  </a:cubicBezTo>
                  <a:cubicBezTo>
                    <a:pt x="12" y="5"/>
                    <a:pt x="12" y="5"/>
                    <a:pt x="12" y="5"/>
                  </a:cubicBezTo>
                  <a:cubicBezTo>
                    <a:pt x="12" y="4"/>
                    <a:pt x="13" y="4"/>
                    <a:pt x="13" y="4"/>
                  </a:cubicBezTo>
                  <a:cubicBezTo>
                    <a:pt x="13" y="4"/>
                    <a:pt x="13" y="4"/>
                    <a:pt x="13" y="4"/>
                  </a:cubicBezTo>
                  <a:cubicBezTo>
                    <a:pt x="13" y="4"/>
                    <a:pt x="29" y="0"/>
                    <a:pt x="41" y="0"/>
                  </a:cubicBezTo>
                  <a:cubicBezTo>
                    <a:pt x="41" y="0"/>
                    <a:pt x="41" y="0"/>
                    <a:pt x="41" y="0"/>
                  </a:cubicBezTo>
                  <a:cubicBezTo>
                    <a:pt x="48" y="0"/>
                    <a:pt x="53" y="1"/>
                    <a:pt x="57" y="4"/>
                  </a:cubicBezTo>
                  <a:cubicBezTo>
                    <a:pt x="57" y="4"/>
                    <a:pt x="57" y="4"/>
                    <a:pt x="57" y="4"/>
                  </a:cubicBezTo>
                  <a:cubicBezTo>
                    <a:pt x="56" y="5"/>
                    <a:pt x="56" y="5"/>
                    <a:pt x="56" y="5"/>
                  </a:cubicBezTo>
                  <a:cubicBezTo>
                    <a:pt x="57" y="4"/>
                    <a:pt x="57" y="4"/>
                    <a:pt x="57" y="4"/>
                  </a:cubicBezTo>
                  <a:cubicBezTo>
                    <a:pt x="57" y="4"/>
                    <a:pt x="57" y="4"/>
                    <a:pt x="57" y="4"/>
                  </a:cubicBezTo>
                  <a:cubicBezTo>
                    <a:pt x="57" y="5"/>
                    <a:pt x="71" y="38"/>
                    <a:pt x="71" y="90"/>
                  </a:cubicBezTo>
                  <a:cubicBezTo>
                    <a:pt x="71" y="90"/>
                    <a:pt x="71" y="90"/>
                    <a:pt x="71" y="90"/>
                  </a:cubicBezTo>
                  <a:cubicBezTo>
                    <a:pt x="71" y="94"/>
                    <a:pt x="71" y="99"/>
                    <a:pt x="71" y="103"/>
                  </a:cubicBezTo>
                  <a:cubicBezTo>
                    <a:pt x="71" y="103"/>
                    <a:pt x="71" y="103"/>
                    <a:pt x="71" y="103"/>
                  </a:cubicBezTo>
                  <a:cubicBezTo>
                    <a:pt x="71" y="104"/>
                    <a:pt x="71" y="104"/>
                    <a:pt x="70" y="105"/>
                  </a:cubicBezTo>
                  <a:cubicBezTo>
                    <a:pt x="70" y="105"/>
                    <a:pt x="70" y="105"/>
                    <a:pt x="70" y="105"/>
                  </a:cubicBezTo>
                  <a:cubicBezTo>
                    <a:pt x="70" y="105"/>
                    <a:pt x="51" y="108"/>
                    <a:pt x="31" y="108"/>
                  </a:cubicBezTo>
                  <a:cubicBezTo>
                    <a:pt x="31" y="108"/>
                    <a:pt x="31" y="108"/>
                    <a:pt x="31" y="108"/>
                  </a:cubicBezTo>
                  <a:cubicBezTo>
                    <a:pt x="20" y="108"/>
                    <a:pt x="10" y="107"/>
                    <a:pt x="1" y="104"/>
                  </a:cubicBezTo>
                  <a:close/>
                  <a:moveTo>
                    <a:pt x="31" y="105"/>
                  </a:moveTo>
                  <a:cubicBezTo>
                    <a:pt x="48" y="105"/>
                    <a:pt x="64" y="103"/>
                    <a:pt x="68" y="102"/>
                  </a:cubicBezTo>
                  <a:cubicBezTo>
                    <a:pt x="68" y="102"/>
                    <a:pt x="68" y="102"/>
                    <a:pt x="68" y="102"/>
                  </a:cubicBezTo>
                  <a:cubicBezTo>
                    <a:pt x="68" y="98"/>
                    <a:pt x="68" y="94"/>
                    <a:pt x="68" y="90"/>
                  </a:cubicBezTo>
                  <a:cubicBezTo>
                    <a:pt x="68" y="90"/>
                    <a:pt x="68" y="90"/>
                    <a:pt x="68" y="90"/>
                  </a:cubicBezTo>
                  <a:cubicBezTo>
                    <a:pt x="68" y="65"/>
                    <a:pt x="65" y="43"/>
                    <a:pt x="61" y="29"/>
                  </a:cubicBezTo>
                  <a:cubicBezTo>
                    <a:pt x="61" y="29"/>
                    <a:pt x="61" y="29"/>
                    <a:pt x="61" y="29"/>
                  </a:cubicBezTo>
                  <a:cubicBezTo>
                    <a:pt x="58" y="15"/>
                    <a:pt x="55" y="7"/>
                    <a:pt x="54" y="6"/>
                  </a:cubicBezTo>
                  <a:cubicBezTo>
                    <a:pt x="54" y="6"/>
                    <a:pt x="54" y="6"/>
                    <a:pt x="54" y="6"/>
                  </a:cubicBezTo>
                  <a:cubicBezTo>
                    <a:pt x="52" y="4"/>
                    <a:pt x="47" y="3"/>
                    <a:pt x="41" y="3"/>
                  </a:cubicBezTo>
                  <a:cubicBezTo>
                    <a:pt x="41" y="3"/>
                    <a:pt x="41" y="3"/>
                    <a:pt x="41" y="3"/>
                  </a:cubicBezTo>
                  <a:cubicBezTo>
                    <a:pt x="31" y="3"/>
                    <a:pt x="17" y="6"/>
                    <a:pt x="14" y="7"/>
                  </a:cubicBezTo>
                  <a:cubicBezTo>
                    <a:pt x="14" y="7"/>
                    <a:pt x="14" y="7"/>
                    <a:pt x="14" y="7"/>
                  </a:cubicBezTo>
                  <a:cubicBezTo>
                    <a:pt x="9" y="15"/>
                    <a:pt x="9" y="15"/>
                    <a:pt x="9" y="15"/>
                  </a:cubicBezTo>
                  <a:cubicBezTo>
                    <a:pt x="3" y="102"/>
                    <a:pt x="3" y="102"/>
                    <a:pt x="3" y="102"/>
                  </a:cubicBezTo>
                  <a:cubicBezTo>
                    <a:pt x="11" y="104"/>
                    <a:pt x="21" y="105"/>
                    <a:pt x="31" y="105"/>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22"/>
            <p:cNvSpPr/>
            <p:nvPr/>
          </p:nvSpPr>
          <p:spPr>
            <a:xfrm>
              <a:off x="4558506" y="1384305"/>
              <a:ext cx="1044575" cy="795339"/>
            </a:xfrm>
            <a:custGeom>
              <a:avLst/>
              <a:gdLst/>
              <a:ahLst/>
              <a:cxnLst/>
              <a:rect l="l" t="t" r="r" b="b"/>
              <a:pathLst>
                <a:path w="181" h="138" extrusionOk="0">
                  <a:moveTo>
                    <a:pt x="161" y="64"/>
                  </a:moveTo>
                  <a:cubicBezTo>
                    <a:pt x="161" y="64"/>
                    <a:pt x="166" y="56"/>
                    <a:pt x="174" y="58"/>
                  </a:cubicBezTo>
                  <a:cubicBezTo>
                    <a:pt x="181" y="60"/>
                    <a:pt x="181" y="81"/>
                    <a:pt x="166" y="80"/>
                  </a:cubicBezTo>
                  <a:cubicBezTo>
                    <a:pt x="166" y="80"/>
                    <a:pt x="158" y="113"/>
                    <a:pt x="108" y="126"/>
                  </a:cubicBezTo>
                  <a:cubicBezTo>
                    <a:pt x="58" y="138"/>
                    <a:pt x="26" y="110"/>
                    <a:pt x="26" y="110"/>
                  </a:cubicBezTo>
                  <a:cubicBezTo>
                    <a:pt x="26" y="110"/>
                    <a:pt x="12" y="116"/>
                    <a:pt x="6" y="103"/>
                  </a:cubicBezTo>
                  <a:cubicBezTo>
                    <a:pt x="0" y="89"/>
                    <a:pt x="12" y="84"/>
                    <a:pt x="21" y="93"/>
                  </a:cubicBezTo>
                  <a:cubicBezTo>
                    <a:pt x="26" y="39"/>
                    <a:pt x="26" y="39"/>
                    <a:pt x="26" y="39"/>
                  </a:cubicBezTo>
                  <a:cubicBezTo>
                    <a:pt x="131" y="0"/>
                    <a:pt x="131" y="0"/>
                    <a:pt x="131" y="0"/>
                  </a:cubicBezTo>
                  <a:lnTo>
                    <a:pt x="161" y="64"/>
                  </a:lnTo>
                  <a:close/>
                </a:path>
              </a:pathLst>
            </a:custGeom>
            <a:solidFill>
              <a:srgbClr val="FFDC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22"/>
            <p:cNvSpPr/>
            <p:nvPr/>
          </p:nvSpPr>
          <p:spPr>
            <a:xfrm>
              <a:off x="4575969" y="1373193"/>
              <a:ext cx="1020763" cy="760414"/>
            </a:xfrm>
            <a:custGeom>
              <a:avLst/>
              <a:gdLst/>
              <a:ahLst/>
              <a:cxnLst/>
              <a:rect l="l" t="t" r="r" b="b"/>
              <a:pathLst>
                <a:path w="177" h="132" extrusionOk="0">
                  <a:moveTo>
                    <a:pt x="22" y="114"/>
                  </a:moveTo>
                  <a:cubicBezTo>
                    <a:pt x="21" y="114"/>
                    <a:pt x="19" y="115"/>
                    <a:pt x="16" y="115"/>
                  </a:cubicBezTo>
                  <a:cubicBezTo>
                    <a:pt x="16" y="115"/>
                    <a:pt x="16" y="115"/>
                    <a:pt x="16" y="115"/>
                  </a:cubicBezTo>
                  <a:cubicBezTo>
                    <a:pt x="11" y="115"/>
                    <a:pt x="5" y="113"/>
                    <a:pt x="2" y="106"/>
                  </a:cubicBezTo>
                  <a:cubicBezTo>
                    <a:pt x="2" y="106"/>
                    <a:pt x="2" y="106"/>
                    <a:pt x="2" y="106"/>
                  </a:cubicBezTo>
                  <a:cubicBezTo>
                    <a:pt x="1" y="103"/>
                    <a:pt x="0" y="100"/>
                    <a:pt x="0" y="98"/>
                  </a:cubicBezTo>
                  <a:cubicBezTo>
                    <a:pt x="0" y="98"/>
                    <a:pt x="0" y="98"/>
                    <a:pt x="0" y="98"/>
                  </a:cubicBezTo>
                  <a:cubicBezTo>
                    <a:pt x="0" y="92"/>
                    <a:pt x="4" y="89"/>
                    <a:pt x="9" y="89"/>
                  </a:cubicBezTo>
                  <a:cubicBezTo>
                    <a:pt x="9" y="89"/>
                    <a:pt x="9" y="89"/>
                    <a:pt x="9" y="89"/>
                  </a:cubicBezTo>
                  <a:cubicBezTo>
                    <a:pt x="12" y="89"/>
                    <a:pt x="14" y="90"/>
                    <a:pt x="17" y="92"/>
                  </a:cubicBezTo>
                  <a:cubicBezTo>
                    <a:pt x="17" y="92"/>
                    <a:pt x="17" y="92"/>
                    <a:pt x="17" y="92"/>
                  </a:cubicBezTo>
                  <a:cubicBezTo>
                    <a:pt x="22" y="41"/>
                    <a:pt x="22" y="41"/>
                    <a:pt x="22" y="41"/>
                  </a:cubicBezTo>
                  <a:cubicBezTo>
                    <a:pt x="22" y="40"/>
                    <a:pt x="22" y="40"/>
                    <a:pt x="23" y="40"/>
                  </a:cubicBezTo>
                  <a:cubicBezTo>
                    <a:pt x="23" y="40"/>
                    <a:pt x="23" y="40"/>
                    <a:pt x="23" y="40"/>
                  </a:cubicBezTo>
                  <a:cubicBezTo>
                    <a:pt x="128" y="0"/>
                    <a:pt x="128" y="0"/>
                    <a:pt x="128" y="0"/>
                  </a:cubicBezTo>
                  <a:cubicBezTo>
                    <a:pt x="129" y="0"/>
                    <a:pt x="129" y="1"/>
                    <a:pt x="130" y="1"/>
                  </a:cubicBezTo>
                  <a:cubicBezTo>
                    <a:pt x="130" y="1"/>
                    <a:pt x="130" y="1"/>
                    <a:pt x="130" y="1"/>
                  </a:cubicBezTo>
                  <a:cubicBezTo>
                    <a:pt x="159" y="63"/>
                    <a:pt x="159" y="63"/>
                    <a:pt x="159" y="63"/>
                  </a:cubicBezTo>
                  <a:cubicBezTo>
                    <a:pt x="160" y="61"/>
                    <a:pt x="163" y="58"/>
                    <a:pt x="168" y="58"/>
                  </a:cubicBezTo>
                  <a:cubicBezTo>
                    <a:pt x="168" y="58"/>
                    <a:pt x="168" y="58"/>
                    <a:pt x="168" y="58"/>
                  </a:cubicBezTo>
                  <a:cubicBezTo>
                    <a:pt x="169" y="58"/>
                    <a:pt x="170" y="58"/>
                    <a:pt x="171" y="59"/>
                  </a:cubicBezTo>
                  <a:cubicBezTo>
                    <a:pt x="171" y="59"/>
                    <a:pt x="171" y="59"/>
                    <a:pt x="171" y="59"/>
                  </a:cubicBezTo>
                  <a:cubicBezTo>
                    <a:pt x="175" y="60"/>
                    <a:pt x="177" y="65"/>
                    <a:pt x="177" y="70"/>
                  </a:cubicBezTo>
                  <a:cubicBezTo>
                    <a:pt x="177" y="70"/>
                    <a:pt x="177" y="70"/>
                    <a:pt x="177" y="70"/>
                  </a:cubicBezTo>
                  <a:cubicBezTo>
                    <a:pt x="177" y="76"/>
                    <a:pt x="173" y="83"/>
                    <a:pt x="164" y="83"/>
                  </a:cubicBezTo>
                  <a:cubicBezTo>
                    <a:pt x="164" y="83"/>
                    <a:pt x="164" y="83"/>
                    <a:pt x="164" y="83"/>
                  </a:cubicBezTo>
                  <a:cubicBezTo>
                    <a:pt x="164" y="83"/>
                    <a:pt x="164" y="83"/>
                    <a:pt x="164" y="83"/>
                  </a:cubicBezTo>
                  <a:cubicBezTo>
                    <a:pt x="164" y="83"/>
                    <a:pt x="164" y="83"/>
                    <a:pt x="164" y="83"/>
                  </a:cubicBezTo>
                  <a:cubicBezTo>
                    <a:pt x="162" y="90"/>
                    <a:pt x="150" y="118"/>
                    <a:pt x="105" y="129"/>
                  </a:cubicBezTo>
                  <a:cubicBezTo>
                    <a:pt x="105" y="129"/>
                    <a:pt x="105" y="129"/>
                    <a:pt x="105" y="129"/>
                  </a:cubicBezTo>
                  <a:cubicBezTo>
                    <a:pt x="96" y="131"/>
                    <a:pt x="88" y="132"/>
                    <a:pt x="80" y="132"/>
                  </a:cubicBezTo>
                  <a:cubicBezTo>
                    <a:pt x="80" y="132"/>
                    <a:pt x="80" y="132"/>
                    <a:pt x="80" y="132"/>
                  </a:cubicBezTo>
                  <a:cubicBezTo>
                    <a:pt x="48" y="132"/>
                    <a:pt x="26" y="117"/>
                    <a:pt x="22" y="114"/>
                  </a:cubicBezTo>
                  <a:close/>
                  <a:moveTo>
                    <a:pt x="23" y="111"/>
                  </a:moveTo>
                  <a:cubicBezTo>
                    <a:pt x="23" y="111"/>
                    <a:pt x="29" y="116"/>
                    <a:pt x="39" y="120"/>
                  </a:cubicBezTo>
                  <a:cubicBezTo>
                    <a:pt x="39" y="120"/>
                    <a:pt x="39" y="120"/>
                    <a:pt x="39" y="120"/>
                  </a:cubicBezTo>
                  <a:cubicBezTo>
                    <a:pt x="48" y="125"/>
                    <a:pt x="62" y="129"/>
                    <a:pt x="80" y="129"/>
                  </a:cubicBezTo>
                  <a:cubicBezTo>
                    <a:pt x="80" y="129"/>
                    <a:pt x="80" y="129"/>
                    <a:pt x="80" y="129"/>
                  </a:cubicBezTo>
                  <a:cubicBezTo>
                    <a:pt x="87" y="129"/>
                    <a:pt x="96" y="128"/>
                    <a:pt x="105" y="126"/>
                  </a:cubicBezTo>
                  <a:cubicBezTo>
                    <a:pt x="105" y="126"/>
                    <a:pt x="105" y="126"/>
                    <a:pt x="105" y="126"/>
                  </a:cubicBezTo>
                  <a:cubicBezTo>
                    <a:pt x="129" y="120"/>
                    <a:pt x="143" y="109"/>
                    <a:pt x="151" y="99"/>
                  </a:cubicBezTo>
                  <a:cubicBezTo>
                    <a:pt x="151" y="99"/>
                    <a:pt x="151" y="99"/>
                    <a:pt x="151" y="99"/>
                  </a:cubicBezTo>
                  <a:cubicBezTo>
                    <a:pt x="159" y="89"/>
                    <a:pt x="161" y="81"/>
                    <a:pt x="161" y="81"/>
                  </a:cubicBezTo>
                  <a:cubicBezTo>
                    <a:pt x="161" y="81"/>
                    <a:pt x="161" y="81"/>
                    <a:pt x="161" y="81"/>
                  </a:cubicBezTo>
                  <a:cubicBezTo>
                    <a:pt x="161" y="81"/>
                    <a:pt x="162" y="80"/>
                    <a:pt x="163" y="80"/>
                  </a:cubicBezTo>
                  <a:cubicBezTo>
                    <a:pt x="163" y="80"/>
                    <a:pt x="163" y="80"/>
                    <a:pt x="163" y="80"/>
                  </a:cubicBezTo>
                  <a:cubicBezTo>
                    <a:pt x="163" y="80"/>
                    <a:pt x="164" y="80"/>
                    <a:pt x="164" y="80"/>
                  </a:cubicBezTo>
                  <a:cubicBezTo>
                    <a:pt x="164" y="80"/>
                    <a:pt x="164" y="80"/>
                    <a:pt x="164" y="80"/>
                  </a:cubicBezTo>
                  <a:cubicBezTo>
                    <a:pt x="171" y="80"/>
                    <a:pt x="174" y="75"/>
                    <a:pt x="174" y="70"/>
                  </a:cubicBezTo>
                  <a:cubicBezTo>
                    <a:pt x="174" y="70"/>
                    <a:pt x="174" y="70"/>
                    <a:pt x="174" y="70"/>
                  </a:cubicBezTo>
                  <a:cubicBezTo>
                    <a:pt x="174" y="66"/>
                    <a:pt x="172" y="62"/>
                    <a:pt x="170" y="61"/>
                  </a:cubicBezTo>
                  <a:cubicBezTo>
                    <a:pt x="170" y="61"/>
                    <a:pt x="170" y="61"/>
                    <a:pt x="170" y="61"/>
                  </a:cubicBezTo>
                  <a:cubicBezTo>
                    <a:pt x="169" y="61"/>
                    <a:pt x="168" y="61"/>
                    <a:pt x="168" y="61"/>
                  </a:cubicBezTo>
                  <a:cubicBezTo>
                    <a:pt x="168" y="61"/>
                    <a:pt x="168" y="61"/>
                    <a:pt x="168" y="61"/>
                  </a:cubicBezTo>
                  <a:cubicBezTo>
                    <a:pt x="165" y="61"/>
                    <a:pt x="163" y="62"/>
                    <a:pt x="162" y="64"/>
                  </a:cubicBezTo>
                  <a:cubicBezTo>
                    <a:pt x="162" y="64"/>
                    <a:pt x="162" y="64"/>
                    <a:pt x="162" y="64"/>
                  </a:cubicBezTo>
                  <a:cubicBezTo>
                    <a:pt x="160" y="65"/>
                    <a:pt x="160" y="66"/>
                    <a:pt x="160" y="66"/>
                  </a:cubicBezTo>
                  <a:cubicBezTo>
                    <a:pt x="160" y="66"/>
                    <a:pt x="160" y="66"/>
                    <a:pt x="160" y="66"/>
                  </a:cubicBezTo>
                  <a:cubicBezTo>
                    <a:pt x="159" y="67"/>
                    <a:pt x="159" y="67"/>
                    <a:pt x="158" y="67"/>
                  </a:cubicBezTo>
                  <a:cubicBezTo>
                    <a:pt x="158" y="67"/>
                    <a:pt x="158" y="67"/>
                    <a:pt x="158" y="67"/>
                  </a:cubicBezTo>
                  <a:cubicBezTo>
                    <a:pt x="158" y="67"/>
                    <a:pt x="157" y="67"/>
                    <a:pt x="157" y="66"/>
                  </a:cubicBezTo>
                  <a:cubicBezTo>
                    <a:pt x="157" y="66"/>
                    <a:pt x="157" y="66"/>
                    <a:pt x="157" y="66"/>
                  </a:cubicBezTo>
                  <a:cubicBezTo>
                    <a:pt x="128" y="4"/>
                    <a:pt x="128" y="4"/>
                    <a:pt x="128" y="4"/>
                  </a:cubicBezTo>
                  <a:cubicBezTo>
                    <a:pt x="25" y="42"/>
                    <a:pt x="25" y="42"/>
                    <a:pt x="25" y="42"/>
                  </a:cubicBezTo>
                  <a:cubicBezTo>
                    <a:pt x="20" y="95"/>
                    <a:pt x="20" y="95"/>
                    <a:pt x="20" y="95"/>
                  </a:cubicBezTo>
                  <a:cubicBezTo>
                    <a:pt x="20" y="95"/>
                    <a:pt x="19" y="96"/>
                    <a:pt x="19" y="96"/>
                  </a:cubicBezTo>
                  <a:cubicBezTo>
                    <a:pt x="19" y="96"/>
                    <a:pt x="19" y="96"/>
                    <a:pt x="19" y="96"/>
                  </a:cubicBezTo>
                  <a:cubicBezTo>
                    <a:pt x="18" y="96"/>
                    <a:pt x="18" y="96"/>
                    <a:pt x="17" y="96"/>
                  </a:cubicBezTo>
                  <a:cubicBezTo>
                    <a:pt x="17" y="96"/>
                    <a:pt x="17" y="96"/>
                    <a:pt x="17" y="96"/>
                  </a:cubicBezTo>
                  <a:cubicBezTo>
                    <a:pt x="15" y="93"/>
                    <a:pt x="12" y="92"/>
                    <a:pt x="9" y="92"/>
                  </a:cubicBezTo>
                  <a:cubicBezTo>
                    <a:pt x="9" y="92"/>
                    <a:pt x="9" y="92"/>
                    <a:pt x="9" y="92"/>
                  </a:cubicBezTo>
                  <a:cubicBezTo>
                    <a:pt x="5" y="92"/>
                    <a:pt x="3" y="94"/>
                    <a:pt x="3" y="98"/>
                  </a:cubicBezTo>
                  <a:cubicBezTo>
                    <a:pt x="3" y="98"/>
                    <a:pt x="3" y="98"/>
                    <a:pt x="3" y="98"/>
                  </a:cubicBezTo>
                  <a:cubicBezTo>
                    <a:pt x="3" y="100"/>
                    <a:pt x="3" y="102"/>
                    <a:pt x="5" y="104"/>
                  </a:cubicBezTo>
                  <a:cubicBezTo>
                    <a:pt x="5" y="104"/>
                    <a:pt x="5" y="104"/>
                    <a:pt x="5" y="104"/>
                  </a:cubicBezTo>
                  <a:cubicBezTo>
                    <a:pt x="8" y="111"/>
                    <a:pt x="12" y="112"/>
                    <a:pt x="16" y="112"/>
                  </a:cubicBezTo>
                  <a:cubicBezTo>
                    <a:pt x="16" y="112"/>
                    <a:pt x="16" y="112"/>
                    <a:pt x="16" y="112"/>
                  </a:cubicBezTo>
                  <a:cubicBezTo>
                    <a:pt x="19" y="112"/>
                    <a:pt x="22" y="111"/>
                    <a:pt x="22" y="111"/>
                  </a:cubicBezTo>
                  <a:cubicBezTo>
                    <a:pt x="22" y="111"/>
                    <a:pt x="22" y="111"/>
                    <a:pt x="22" y="111"/>
                  </a:cubicBezTo>
                  <a:cubicBezTo>
                    <a:pt x="22" y="111"/>
                    <a:pt x="22" y="111"/>
                    <a:pt x="22" y="111"/>
                  </a:cubicBezTo>
                  <a:cubicBezTo>
                    <a:pt x="22" y="111"/>
                    <a:pt x="22" y="111"/>
                    <a:pt x="22" y="111"/>
                  </a:cubicBezTo>
                  <a:cubicBezTo>
                    <a:pt x="23" y="111"/>
                    <a:pt x="23" y="111"/>
                    <a:pt x="23" y="111"/>
                  </a:cubicBezTo>
                  <a:close/>
                  <a:moveTo>
                    <a:pt x="158" y="66"/>
                  </a:moveTo>
                  <a:cubicBezTo>
                    <a:pt x="160" y="65"/>
                    <a:pt x="160" y="65"/>
                    <a:pt x="160" y="65"/>
                  </a:cubicBezTo>
                  <a:cubicBezTo>
                    <a:pt x="158" y="66"/>
                    <a:pt x="158" y="66"/>
                    <a:pt x="158" y="66"/>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22"/>
            <p:cNvSpPr/>
            <p:nvPr/>
          </p:nvSpPr>
          <p:spPr>
            <a:xfrm>
              <a:off x="4529931" y="1539880"/>
              <a:ext cx="288925" cy="563563"/>
            </a:xfrm>
            <a:custGeom>
              <a:avLst/>
              <a:gdLst/>
              <a:ahLst/>
              <a:cxnLst/>
              <a:rect l="l" t="t" r="r" b="b"/>
              <a:pathLst>
                <a:path w="50" h="98" extrusionOk="0">
                  <a:moveTo>
                    <a:pt x="26" y="21"/>
                  </a:moveTo>
                  <a:cubicBezTo>
                    <a:pt x="0" y="60"/>
                    <a:pt x="45" y="98"/>
                    <a:pt x="45" y="98"/>
                  </a:cubicBezTo>
                  <a:cubicBezTo>
                    <a:pt x="22" y="68"/>
                    <a:pt x="50" y="0"/>
                    <a:pt x="50" y="0"/>
                  </a:cubicBezTo>
                  <a:lnTo>
                    <a:pt x="26" y="21"/>
                  </a:lnTo>
                  <a:close/>
                </a:path>
              </a:pathLst>
            </a:custGeom>
            <a:solidFill>
              <a:srgbClr val="B48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 name="Google Shape;481;p22"/>
            <p:cNvSpPr/>
            <p:nvPr/>
          </p:nvSpPr>
          <p:spPr>
            <a:xfrm>
              <a:off x="4622006" y="1528768"/>
              <a:ext cx="201613" cy="587376"/>
            </a:xfrm>
            <a:custGeom>
              <a:avLst/>
              <a:gdLst/>
              <a:ahLst/>
              <a:cxnLst/>
              <a:rect l="l" t="t" r="r" b="b"/>
              <a:pathLst>
                <a:path w="35" h="102" extrusionOk="0">
                  <a:moveTo>
                    <a:pt x="28" y="101"/>
                  </a:moveTo>
                  <a:cubicBezTo>
                    <a:pt x="27" y="101"/>
                    <a:pt x="1" y="78"/>
                    <a:pt x="0" y="49"/>
                  </a:cubicBezTo>
                  <a:cubicBezTo>
                    <a:pt x="0" y="49"/>
                    <a:pt x="0" y="49"/>
                    <a:pt x="0" y="49"/>
                  </a:cubicBezTo>
                  <a:cubicBezTo>
                    <a:pt x="0" y="40"/>
                    <a:pt x="3" y="31"/>
                    <a:pt x="9" y="22"/>
                  </a:cubicBezTo>
                  <a:cubicBezTo>
                    <a:pt x="9" y="22"/>
                    <a:pt x="9" y="22"/>
                    <a:pt x="9" y="22"/>
                  </a:cubicBezTo>
                  <a:cubicBezTo>
                    <a:pt x="9" y="22"/>
                    <a:pt x="9" y="22"/>
                    <a:pt x="9" y="22"/>
                  </a:cubicBezTo>
                  <a:cubicBezTo>
                    <a:pt x="33" y="1"/>
                    <a:pt x="33" y="1"/>
                    <a:pt x="33" y="1"/>
                  </a:cubicBezTo>
                  <a:cubicBezTo>
                    <a:pt x="33" y="1"/>
                    <a:pt x="34" y="0"/>
                    <a:pt x="34" y="1"/>
                  </a:cubicBezTo>
                  <a:cubicBezTo>
                    <a:pt x="34" y="1"/>
                    <a:pt x="34" y="1"/>
                    <a:pt x="34" y="1"/>
                  </a:cubicBezTo>
                  <a:cubicBezTo>
                    <a:pt x="35" y="1"/>
                    <a:pt x="35" y="2"/>
                    <a:pt x="35" y="3"/>
                  </a:cubicBezTo>
                  <a:cubicBezTo>
                    <a:pt x="35" y="3"/>
                    <a:pt x="35" y="3"/>
                    <a:pt x="35" y="3"/>
                  </a:cubicBezTo>
                  <a:cubicBezTo>
                    <a:pt x="35" y="3"/>
                    <a:pt x="21" y="37"/>
                    <a:pt x="21" y="67"/>
                  </a:cubicBezTo>
                  <a:cubicBezTo>
                    <a:pt x="21" y="67"/>
                    <a:pt x="21" y="67"/>
                    <a:pt x="21" y="67"/>
                  </a:cubicBezTo>
                  <a:cubicBezTo>
                    <a:pt x="21" y="79"/>
                    <a:pt x="24" y="91"/>
                    <a:pt x="30" y="99"/>
                  </a:cubicBezTo>
                  <a:cubicBezTo>
                    <a:pt x="30" y="99"/>
                    <a:pt x="30" y="99"/>
                    <a:pt x="30" y="99"/>
                  </a:cubicBezTo>
                  <a:cubicBezTo>
                    <a:pt x="30" y="100"/>
                    <a:pt x="30" y="101"/>
                    <a:pt x="30" y="101"/>
                  </a:cubicBezTo>
                  <a:cubicBezTo>
                    <a:pt x="30" y="101"/>
                    <a:pt x="30" y="101"/>
                    <a:pt x="30" y="101"/>
                  </a:cubicBezTo>
                  <a:cubicBezTo>
                    <a:pt x="29" y="101"/>
                    <a:pt x="29" y="102"/>
                    <a:pt x="29" y="102"/>
                  </a:cubicBezTo>
                  <a:cubicBezTo>
                    <a:pt x="29" y="102"/>
                    <a:pt x="29" y="102"/>
                    <a:pt x="29" y="102"/>
                  </a:cubicBezTo>
                  <a:cubicBezTo>
                    <a:pt x="28" y="102"/>
                    <a:pt x="28" y="101"/>
                    <a:pt x="28" y="101"/>
                  </a:cubicBezTo>
                  <a:close/>
                  <a:moveTo>
                    <a:pt x="3" y="49"/>
                  </a:moveTo>
                  <a:cubicBezTo>
                    <a:pt x="3" y="62"/>
                    <a:pt x="10" y="75"/>
                    <a:pt x="16" y="84"/>
                  </a:cubicBezTo>
                  <a:cubicBezTo>
                    <a:pt x="16" y="84"/>
                    <a:pt x="16" y="84"/>
                    <a:pt x="16" y="84"/>
                  </a:cubicBezTo>
                  <a:cubicBezTo>
                    <a:pt x="18" y="87"/>
                    <a:pt x="20" y="89"/>
                    <a:pt x="22" y="91"/>
                  </a:cubicBezTo>
                  <a:cubicBezTo>
                    <a:pt x="22" y="91"/>
                    <a:pt x="22" y="91"/>
                    <a:pt x="22" y="91"/>
                  </a:cubicBezTo>
                  <a:cubicBezTo>
                    <a:pt x="19" y="84"/>
                    <a:pt x="18" y="76"/>
                    <a:pt x="18" y="67"/>
                  </a:cubicBezTo>
                  <a:cubicBezTo>
                    <a:pt x="18" y="67"/>
                    <a:pt x="18" y="67"/>
                    <a:pt x="18" y="67"/>
                  </a:cubicBezTo>
                  <a:cubicBezTo>
                    <a:pt x="18" y="44"/>
                    <a:pt x="26" y="18"/>
                    <a:pt x="30" y="7"/>
                  </a:cubicBezTo>
                  <a:cubicBezTo>
                    <a:pt x="30" y="7"/>
                    <a:pt x="30" y="7"/>
                    <a:pt x="30" y="7"/>
                  </a:cubicBezTo>
                  <a:cubicBezTo>
                    <a:pt x="11" y="24"/>
                    <a:pt x="11" y="24"/>
                    <a:pt x="11" y="24"/>
                  </a:cubicBezTo>
                  <a:cubicBezTo>
                    <a:pt x="6" y="32"/>
                    <a:pt x="4" y="41"/>
                    <a:pt x="3" y="49"/>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2"/>
            <p:cNvSpPr/>
            <p:nvPr/>
          </p:nvSpPr>
          <p:spPr>
            <a:xfrm>
              <a:off x="5049044" y="1925644"/>
              <a:ext cx="214313" cy="92075"/>
            </a:xfrm>
            <a:custGeom>
              <a:avLst/>
              <a:gdLst/>
              <a:ahLst/>
              <a:cxnLst/>
              <a:rect l="l" t="t" r="r" b="b"/>
              <a:pathLst>
                <a:path w="37" h="16" extrusionOk="0">
                  <a:moveTo>
                    <a:pt x="1" y="12"/>
                  </a:moveTo>
                  <a:cubicBezTo>
                    <a:pt x="0" y="12"/>
                    <a:pt x="0" y="11"/>
                    <a:pt x="0" y="10"/>
                  </a:cubicBezTo>
                  <a:cubicBezTo>
                    <a:pt x="0" y="10"/>
                    <a:pt x="0" y="10"/>
                    <a:pt x="0" y="10"/>
                  </a:cubicBezTo>
                  <a:cubicBezTo>
                    <a:pt x="1" y="9"/>
                    <a:pt x="2" y="9"/>
                    <a:pt x="2" y="9"/>
                  </a:cubicBezTo>
                  <a:cubicBezTo>
                    <a:pt x="2" y="9"/>
                    <a:pt x="2" y="9"/>
                    <a:pt x="2" y="9"/>
                  </a:cubicBezTo>
                  <a:cubicBezTo>
                    <a:pt x="7" y="12"/>
                    <a:pt x="12" y="13"/>
                    <a:pt x="15" y="13"/>
                  </a:cubicBezTo>
                  <a:cubicBezTo>
                    <a:pt x="15" y="13"/>
                    <a:pt x="15" y="13"/>
                    <a:pt x="15" y="13"/>
                  </a:cubicBezTo>
                  <a:cubicBezTo>
                    <a:pt x="22" y="13"/>
                    <a:pt x="27" y="10"/>
                    <a:pt x="30" y="7"/>
                  </a:cubicBezTo>
                  <a:cubicBezTo>
                    <a:pt x="30" y="7"/>
                    <a:pt x="30" y="7"/>
                    <a:pt x="30" y="7"/>
                  </a:cubicBezTo>
                  <a:cubicBezTo>
                    <a:pt x="33" y="4"/>
                    <a:pt x="34" y="1"/>
                    <a:pt x="34" y="1"/>
                  </a:cubicBezTo>
                  <a:cubicBezTo>
                    <a:pt x="34" y="1"/>
                    <a:pt x="34" y="1"/>
                    <a:pt x="34" y="1"/>
                  </a:cubicBezTo>
                  <a:cubicBezTo>
                    <a:pt x="34" y="0"/>
                    <a:pt x="35" y="0"/>
                    <a:pt x="36" y="0"/>
                  </a:cubicBezTo>
                  <a:cubicBezTo>
                    <a:pt x="36" y="0"/>
                    <a:pt x="36" y="0"/>
                    <a:pt x="36" y="0"/>
                  </a:cubicBezTo>
                  <a:cubicBezTo>
                    <a:pt x="37" y="0"/>
                    <a:pt x="37" y="1"/>
                    <a:pt x="37" y="2"/>
                  </a:cubicBezTo>
                  <a:cubicBezTo>
                    <a:pt x="37" y="2"/>
                    <a:pt x="37" y="2"/>
                    <a:pt x="37" y="2"/>
                  </a:cubicBezTo>
                  <a:cubicBezTo>
                    <a:pt x="37" y="2"/>
                    <a:pt x="30" y="16"/>
                    <a:pt x="15" y="16"/>
                  </a:cubicBezTo>
                  <a:cubicBezTo>
                    <a:pt x="15" y="16"/>
                    <a:pt x="15" y="16"/>
                    <a:pt x="15" y="16"/>
                  </a:cubicBezTo>
                  <a:cubicBezTo>
                    <a:pt x="11" y="16"/>
                    <a:pt x="6" y="15"/>
                    <a:pt x="1" y="12"/>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2"/>
            <p:cNvSpPr/>
            <p:nvPr/>
          </p:nvSpPr>
          <p:spPr>
            <a:xfrm>
              <a:off x="5395119" y="1528768"/>
              <a:ext cx="207963" cy="390526"/>
            </a:xfrm>
            <a:custGeom>
              <a:avLst/>
              <a:gdLst/>
              <a:ahLst/>
              <a:cxnLst/>
              <a:rect l="l" t="t" r="r" b="b"/>
              <a:pathLst>
                <a:path w="36" h="68" extrusionOk="0">
                  <a:moveTo>
                    <a:pt x="0" y="6"/>
                  </a:moveTo>
                  <a:cubicBezTo>
                    <a:pt x="0" y="6"/>
                    <a:pt x="22" y="34"/>
                    <a:pt x="19" y="68"/>
                  </a:cubicBezTo>
                  <a:cubicBezTo>
                    <a:pt x="19" y="68"/>
                    <a:pt x="36" y="19"/>
                    <a:pt x="3" y="0"/>
                  </a:cubicBezTo>
                </a:path>
              </a:pathLst>
            </a:custGeom>
            <a:solidFill>
              <a:srgbClr val="B48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22"/>
            <p:cNvSpPr/>
            <p:nvPr/>
          </p:nvSpPr>
          <p:spPr>
            <a:xfrm>
              <a:off x="5384006" y="1516068"/>
              <a:ext cx="155575" cy="409576"/>
            </a:xfrm>
            <a:custGeom>
              <a:avLst/>
              <a:gdLst/>
              <a:ahLst/>
              <a:cxnLst/>
              <a:rect l="l" t="t" r="r" b="b"/>
              <a:pathLst>
                <a:path w="27" h="71" extrusionOk="0">
                  <a:moveTo>
                    <a:pt x="20" y="71"/>
                  </a:moveTo>
                  <a:cubicBezTo>
                    <a:pt x="20" y="71"/>
                    <a:pt x="19" y="70"/>
                    <a:pt x="19" y="70"/>
                  </a:cubicBezTo>
                  <a:cubicBezTo>
                    <a:pt x="19" y="70"/>
                    <a:pt x="19" y="70"/>
                    <a:pt x="19" y="70"/>
                  </a:cubicBezTo>
                  <a:cubicBezTo>
                    <a:pt x="19" y="68"/>
                    <a:pt x="19" y="66"/>
                    <a:pt x="19" y="64"/>
                  </a:cubicBezTo>
                  <a:cubicBezTo>
                    <a:pt x="19" y="64"/>
                    <a:pt x="19" y="64"/>
                    <a:pt x="19" y="64"/>
                  </a:cubicBezTo>
                  <a:cubicBezTo>
                    <a:pt x="19" y="48"/>
                    <a:pt x="15" y="35"/>
                    <a:pt x="10" y="25"/>
                  </a:cubicBezTo>
                  <a:cubicBezTo>
                    <a:pt x="10" y="25"/>
                    <a:pt x="10" y="25"/>
                    <a:pt x="10" y="25"/>
                  </a:cubicBezTo>
                  <a:cubicBezTo>
                    <a:pt x="5" y="15"/>
                    <a:pt x="1" y="9"/>
                    <a:pt x="1" y="9"/>
                  </a:cubicBezTo>
                  <a:cubicBezTo>
                    <a:pt x="1" y="9"/>
                    <a:pt x="1" y="9"/>
                    <a:pt x="1" y="9"/>
                  </a:cubicBezTo>
                  <a:cubicBezTo>
                    <a:pt x="1" y="9"/>
                    <a:pt x="1" y="9"/>
                    <a:pt x="1" y="9"/>
                  </a:cubicBezTo>
                  <a:cubicBezTo>
                    <a:pt x="0" y="9"/>
                    <a:pt x="0" y="8"/>
                    <a:pt x="1" y="7"/>
                  </a:cubicBezTo>
                  <a:cubicBezTo>
                    <a:pt x="1" y="7"/>
                    <a:pt x="1" y="7"/>
                    <a:pt x="1" y="7"/>
                  </a:cubicBezTo>
                  <a:cubicBezTo>
                    <a:pt x="2" y="7"/>
                    <a:pt x="3" y="7"/>
                    <a:pt x="3" y="8"/>
                  </a:cubicBezTo>
                  <a:cubicBezTo>
                    <a:pt x="3" y="8"/>
                    <a:pt x="3" y="8"/>
                    <a:pt x="3" y="8"/>
                  </a:cubicBezTo>
                  <a:cubicBezTo>
                    <a:pt x="3" y="8"/>
                    <a:pt x="20" y="29"/>
                    <a:pt x="22" y="58"/>
                  </a:cubicBezTo>
                  <a:cubicBezTo>
                    <a:pt x="22" y="58"/>
                    <a:pt x="22" y="58"/>
                    <a:pt x="22" y="58"/>
                  </a:cubicBezTo>
                  <a:cubicBezTo>
                    <a:pt x="23" y="53"/>
                    <a:pt x="24" y="48"/>
                    <a:pt x="24" y="42"/>
                  </a:cubicBezTo>
                  <a:cubicBezTo>
                    <a:pt x="24" y="42"/>
                    <a:pt x="24" y="42"/>
                    <a:pt x="24" y="42"/>
                  </a:cubicBezTo>
                  <a:cubicBezTo>
                    <a:pt x="24" y="28"/>
                    <a:pt x="20" y="12"/>
                    <a:pt x="4" y="3"/>
                  </a:cubicBezTo>
                  <a:cubicBezTo>
                    <a:pt x="4" y="3"/>
                    <a:pt x="4" y="3"/>
                    <a:pt x="4" y="3"/>
                  </a:cubicBezTo>
                  <a:cubicBezTo>
                    <a:pt x="4" y="3"/>
                    <a:pt x="3" y="2"/>
                    <a:pt x="4" y="1"/>
                  </a:cubicBezTo>
                  <a:cubicBezTo>
                    <a:pt x="4" y="1"/>
                    <a:pt x="4" y="1"/>
                    <a:pt x="4" y="1"/>
                  </a:cubicBezTo>
                  <a:cubicBezTo>
                    <a:pt x="4" y="0"/>
                    <a:pt x="5" y="0"/>
                    <a:pt x="6" y="1"/>
                  </a:cubicBezTo>
                  <a:cubicBezTo>
                    <a:pt x="6" y="1"/>
                    <a:pt x="6" y="1"/>
                    <a:pt x="6" y="1"/>
                  </a:cubicBezTo>
                  <a:cubicBezTo>
                    <a:pt x="22" y="10"/>
                    <a:pt x="27" y="27"/>
                    <a:pt x="27" y="42"/>
                  </a:cubicBezTo>
                  <a:cubicBezTo>
                    <a:pt x="27" y="42"/>
                    <a:pt x="27" y="42"/>
                    <a:pt x="27" y="42"/>
                  </a:cubicBezTo>
                  <a:cubicBezTo>
                    <a:pt x="27" y="57"/>
                    <a:pt x="22" y="70"/>
                    <a:pt x="22" y="70"/>
                  </a:cubicBezTo>
                  <a:cubicBezTo>
                    <a:pt x="22" y="70"/>
                    <a:pt x="22" y="70"/>
                    <a:pt x="22" y="70"/>
                  </a:cubicBezTo>
                  <a:cubicBezTo>
                    <a:pt x="22" y="71"/>
                    <a:pt x="21" y="71"/>
                    <a:pt x="21" y="71"/>
                  </a:cubicBezTo>
                  <a:cubicBezTo>
                    <a:pt x="21" y="71"/>
                    <a:pt x="21" y="71"/>
                    <a:pt x="21" y="71"/>
                  </a:cubicBezTo>
                  <a:cubicBezTo>
                    <a:pt x="21" y="71"/>
                    <a:pt x="21" y="71"/>
                    <a:pt x="20" y="71"/>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22"/>
            <p:cNvSpPr/>
            <p:nvPr/>
          </p:nvSpPr>
          <p:spPr>
            <a:xfrm>
              <a:off x="4876006" y="1901831"/>
              <a:ext cx="80963" cy="76200"/>
            </a:xfrm>
            <a:custGeom>
              <a:avLst/>
              <a:gdLst/>
              <a:ahLst/>
              <a:cxnLst/>
              <a:rect l="l" t="t" r="r" b="b"/>
              <a:pathLst>
                <a:path w="14" h="13" extrusionOk="0">
                  <a:moveTo>
                    <a:pt x="0" y="6"/>
                  </a:moveTo>
                  <a:cubicBezTo>
                    <a:pt x="0" y="10"/>
                    <a:pt x="3" y="13"/>
                    <a:pt x="7" y="13"/>
                  </a:cubicBezTo>
                  <a:cubicBezTo>
                    <a:pt x="11" y="13"/>
                    <a:pt x="14" y="10"/>
                    <a:pt x="13" y="6"/>
                  </a:cubicBezTo>
                  <a:cubicBezTo>
                    <a:pt x="13" y="2"/>
                    <a:pt x="10" y="0"/>
                    <a:pt x="7" y="0"/>
                  </a:cubicBezTo>
                  <a:cubicBezTo>
                    <a:pt x="3" y="0"/>
                    <a:pt x="0" y="3"/>
                    <a:pt x="0" y="6"/>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22"/>
            <p:cNvSpPr/>
            <p:nvPr/>
          </p:nvSpPr>
          <p:spPr>
            <a:xfrm>
              <a:off x="5285581" y="1787531"/>
              <a:ext cx="80963" cy="74613"/>
            </a:xfrm>
            <a:custGeom>
              <a:avLst/>
              <a:gdLst/>
              <a:ahLst/>
              <a:cxnLst/>
              <a:rect l="l" t="t" r="r" b="b"/>
              <a:pathLst>
                <a:path w="14" h="13" extrusionOk="0">
                  <a:moveTo>
                    <a:pt x="1" y="7"/>
                  </a:moveTo>
                  <a:cubicBezTo>
                    <a:pt x="1" y="10"/>
                    <a:pt x="4" y="13"/>
                    <a:pt x="7" y="13"/>
                  </a:cubicBezTo>
                  <a:cubicBezTo>
                    <a:pt x="11" y="13"/>
                    <a:pt x="14" y="10"/>
                    <a:pt x="14" y="6"/>
                  </a:cubicBezTo>
                  <a:cubicBezTo>
                    <a:pt x="14" y="3"/>
                    <a:pt x="11" y="0"/>
                    <a:pt x="7" y="0"/>
                  </a:cubicBezTo>
                  <a:cubicBezTo>
                    <a:pt x="3" y="0"/>
                    <a:pt x="0" y="3"/>
                    <a:pt x="1" y="7"/>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2"/>
            <p:cNvSpPr/>
            <p:nvPr/>
          </p:nvSpPr>
          <p:spPr>
            <a:xfrm>
              <a:off x="4823619" y="1989144"/>
              <a:ext cx="155575" cy="92075"/>
            </a:xfrm>
            <a:prstGeom prst="ellipse">
              <a:avLst/>
            </a:prstGeom>
            <a:solidFill>
              <a:srgbClr val="FFB3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22"/>
            <p:cNvSpPr/>
            <p:nvPr/>
          </p:nvSpPr>
          <p:spPr>
            <a:xfrm>
              <a:off x="5326856" y="1822456"/>
              <a:ext cx="149225" cy="138113"/>
            </a:xfrm>
            <a:custGeom>
              <a:avLst/>
              <a:gdLst/>
              <a:ahLst/>
              <a:cxnLst/>
              <a:rect l="l" t="t" r="r" b="b"/>
              <a:pathLst>
                <a:path w="26" h="24" extrusionOk="0">
                  <a:moveTo>
                    <a:pt x="3" y="20"/>
                  </a:moveTo>
                  <a:cubicBezTo>
                    <a:pt x="5" y="24"/>
                    <a:pt x="12" y="23"/>
                    <a:pt x="18" y="18"/>
                  </a:cubicBezTo>
                  <a:cubicBezTo>
                    <a:pt x="24" y="14"/>
                    <a:pt x="26" y="7"/>
                    <a:pt x="24" y="4"/>
                  </a:cubicBezTo>
                  <a:cubicBezTo>
                    <a:pt x="21" y="0"/>
                    <a:pt x="14" y="1"/>
                    <a:pt x="8" y="6"/>
                  </a:cubicBezTo>
                  <a:cubicBezTo>
                    <a:pt x="2" y="10"/>
                    <a:pt x="0" y="17"/>
                    <a:pt x="3" y="20"/>
                  </a:cubicBezTo>
                  <a:close/>
                </a:path>
              </a:pathLst>
            </a:custGeom>
            <a:solidFill>
              <a:srgbClr val="FFB3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22"/>
            <p:cNvSpPr/>
            <p:nvPr/>
          </p:nvSpPr>
          <p:spPr>
            <a:xfrm>
              <a:off x="5147469" y="1239842"/>
              <a:ext cx="444500" cy="484188"/>
            </a:xfrm>
            <a:custGeom>
              <a:avLst/>
              <a:gdLst/>
              <a:ahLst/>
              <a:cxnLst/>
              <a:rect l="l" t="t" r="r" b="b"/>
              <a:pathLst>
                <a:path w="77" h="84" extrusionOk="0">
                  <a:moveTo>
                    <a:pt x="30" y="7"/>
                  </a:moveTo>
                  <a:cubicBezTo>
                    <a:pt x="30" y="7"/>
                    <a:pt x="44" y="0"/>
                    <a:pt x="58" y="22"/>
                  </a:cubicBezTo>
                  <a:cubicBezTo>
                    <a:pt x="65" y="33"/>
                    <a:pt x="77" y="55"/>
                    <a:pt x="67" y="84"/>
                  </a:cubicBezTo>
                  <a:cubicBezTo>
                    <a:pt x="67" y="84"/>
                    <a:pt x="60" y="71"/>
                    <a:pt x="43" y="58"/>
                  </a:cubicBezTo>
                  <a:cubicBezTo>
                    <a:pt x="0" y="23"/>
                    <a:pt x="30" y="7"/>
                    <a:pt x="30" y="7"/>
                  </a:cubicBezTo>
                  <a:close/>
                </a:path>
              </a:pathLst>
            </a:custGeom>
            <a:solidFill>
              <a:srgbClr val="B48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22"/>
            <p:cNvSpPr/>
            <p:nvPr/>
          </p:nvSpPr>
          <p:spPr>
            <a:xfrm>
              <a:off x="5257006" y="1268417"/>
              <a:ext cx="306388" cy="466726"/>
            </a:xfrm>
            <a:custGeom>
              <a:avLst/>
              <a:gdLst/>
              <a:ahLst/>
              <a:cxnLst/>
              <a:rect l="l" t="t" r="r" b="b"/>
              <a:pathLst>
                <a:path w="53" h="81" extrusionOk="0">
                  <a:moveTo>
                    <a:pt x="47" y="80"/>
                  </a:moveTo>
                  <a:cubicBezTo>
                    <a:pt x="47" y="80"/>
                    <a:pt x="39" y="67"/>
                    <a:pt x="23" y="54"/>
                  </a:cubicBezTo>
                  <a:cubicBezTo>
                    <a:pt x="23" y="54"/>
                    <a:pt x="23" y="54"/>
                    <a:pt x="23" y="54"/>
                  </a:cubicBezTo>
                  <a:cubicBezTo>
                    <a:pt x="5" y="40"/>
                    <a:pt x="0" y="28"/>
                    <a:pt x="0" y="19"/>
                  </a:cubicBezTo>
                  <a:cubicBezTo>
                    <a:pt x="0" y="19"/>
                    <a:pt x="0" y="19"/>
                    <a:pt x="0" y="19"/>
                  </a:cubicBezTo>
                  <a:cubicBezTo>
                    <a:pt x="0" y="7"/>
                    <a:pt x="11" y="1"/>
                    <a:pt x="11" y="1"/>
                  </a:cubicBezTo>
                  <a:cubicBezTo>
                    <a:pt x="11" y="1"/>
                    <a:pt x="11" y="1"/>
                    <a:pt x="11" y="1"/>
                  </a:cubicBezTo>
                  <a:cubicBezTo>
                    <a:pt x="11" y="1"/>
                    <a:pt x="13" y="0"/>
                    <a:pt x="17" y="0"/>
                  </a:cubicBezTo>
                  <a:cubicBezTo>
                    <a:pt x="17" y="0"/>
                    <a:pt x="17" y="0"/>
                    <a:pt x="17" y="0"/>
                  </a:cubicBezTo>
                  <a:cubicBezTo>
                    <a:pt x="23" y="0"/>
                    <a:pt x="31" y="3"/>
                    <a:pt x="40" y="16"/>
                  </a:cubicBezTo>
                  <a:cubicBezTo>
                    <a:pt x="40" y="16"/>
                    <a:pt x="40" y="16"/>
                    <a:pt x="40" y="16"/>
                  </a:cubicBezTo>
                  <a:cubicBezTo>
                    <a:pt x="46" y="24"/>
                    <a:pt x="53" y="39"/>
                    <a:pt x="53" y="58"/>
                  </a:cubicBezTo>
                  <a:cubicBezTo>
                    <a:pt x="53" y="58"/>
                    <a:pt x="53" y="58"/>
                    <a:pt x="53" y="58"/>
                  </a:cubicBezTo>
                  <a:cubicBezTo>
                    <a:pt x="53" y="64"/>
                    <a:pt x="52" y="72"/>
                    <a:pt x="50" y="80"/>
                  </a:cubicBezTo>
                  <a:cubicBezTo>
                    <a:pt x="50" y="80"/>
                    <a:pt x="50" y="80"/>
                    <a:pt x="50" y="80"/>
                  </a:cubicBezTo>
                  <a:cubicBezTo>
                    <a:pt x="50" y="80"/>
                    <a:pt x="49" y="81"/>
                    <a:pt x="49" y="81"/>
                  </a:cubicBezTo>
                  <a:cubicBezTo>
                    <a:pt x="49" y="81"/>
                    <a:pt x="49" y="81"/>
                    <a:pt x="49" y="81"/>
                  </a:cubicBezTo>
                  <a:cubicBezTo>
                    <a:pt x="49" y="81"/>
                    <a:pt x="48" y="81"/>
                    <a:pt x="48" y="81"/>
                  </a:cubicBezTo>
                  <a:cubicBezTo>
                    <a:pt x="48" y="81"/>
                    <a:pt x="48" y="81"/>
                    <a:pt x="48" y="81"/>
                  </a:cubicBezTo>
                  <a:cubicBezTo>
                    <a:pt x="48" y="81"/>
                    <a:pt x="47" y="81"/>
                    <a:pt x="47" y="80"/>
                  </a:cubicBezTo>
                  <a:close/>
                  <a:moveTo>
                    <a:pt x="12" y="4"/>
                  </a:moveTo>
                  <a:cubicBezTo>
                    <a:pt x="12" y="4"/>
                    <a:pt x="10" y="5"/>
                    <a:pt x="7" y="8"/>
                  </a:cubicBezTo>
                  <a:cubicBezTo>
                    <a:pt x="7" y="8"/>
                    <a:pt x="7" y="8"/>
                    <a:pt x="7" y="8"/>
                  </a:cubicBezTo>
                  <a:cubicBezTo>
                    <a:pt x="5" y="10"/>
                    <a:pt x="3" y="14"/>
                    <a:pt x="3" y="19"/>
                  </a:cubicBezTo>
                  <a:cubicBezTo>
                    <a:pt x="3" y="19"/>
                    <a:pt x="3" y="19"/>
                    <a:pt x="3" y="19"/>
                  </a:cubicBezTo>
                  <a:cubicBezTo>
                    <a:pt x="2" y="27"/>
                    <a:pt x="7" y="38"/>
                    <a:pt x="25" y="52"/>
                  </a:cubicBezTo>
                  <a:cubicBezTo>
                    <a:pt x="25" y="52"/>
                    <a:pt x="25" y="52"/>
                    <a:pt x="25" y="52"/>
                  </a:cubicBezTo>
                  <a:cubicBezTo>
                    <a:pt x="37" y="62"/>
                    <a:pt x="45" y="71"/>
                    <a:pt x="48" y="76"/>
                  </a:cubicBezTo>
                  <a:cubicBezTo>
                    <a:pt x="48" y="76"/>
                    <a:pt x="48" y="76"/>
                    <a:pt x="48" y="76"/>
                  </a:cubicBezTo>
                  <a:cubicBezTo>
                    <a:pt x="50" y="69"/>
                    <a:pt x="50" y="63"/>
                    <a:pt x="50" y="58"/>
                  </a:cubicBezTo>
                  <a:cubicBezTo>
                    <a:pt x="50" y="58"/>
                    <a:pt x="50" y="58"/>
                    <a:pt x="50" y="58"/>
                  </a:cubicBezTo>
                  <a:cubicBezTo>
                    <a:pt x="50" y="39"/>
                    <a:pt x="43" y="26"/>
                    <a:pt x="38" y="18"/>
                  </a:cubicBezTo>
                  <a:cubicBezTo>
                    <a:pt x="38" y="18"/>
                    <a:pt x="38" y="18"/>
                    <a:pt x="38" y="18"/>
                  </a:cubicBezTo>
                  <a:cubicBezTo>
                    <a:pt x="29" y="5"/>
                    <a:pt x="21" y="3"/>
                    <a:pt x="17" y="3"/>
                  </a:cubicBezTo>
                  <a:cubicBezTo>
                    <a:pt x="17" y="3"/>
                    <a:pt x="17" y="3"/>
                    <a:pt x="17" y="3"/>
                  </a:cubicBezTo>
                  <a:cubicBezTo>
                    <a:pt x="15" y="3"/>
                    <a:pt x="14" y="3"/>
                    <a:pt x="13" y="3"/>
                  </a:cubicBezTo>
                  <a:cubicBezTo>
                    <a:pt x="13" y="3"/>
                    <a:pt x="13" y="3"/>
                    <a:pt x="13" y="3"/>
                  </a:cubicBezTo>
                  <a:cubicBezTo>
                    <a:pt x="13" y="3"/>
                    <a:pt x="12" y="4"/>
                    <a:pt x="12" y="4"/>
                  </a:cubicBezTo>
                  <a:cubicBezTo>
                    <a:pt x="12" y="4"/>
                    <a:pt x="12" y="4"/>
                    <a:pt x="12" y="4"/>
                  </a:cubicBezTo>
                  <a:cubicBezTo>
                    <a:pt x="12" y="4"/>
                    <a:pt x="12" y="4"/>
                    <a:pt x="12" y="4"/>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22"/>
            <p:cNvSpPr/>
            <p:nvPr/>
          </p:nvSpPr>
          <p:spPr>
            <a:xfrm>
              <a:off x="4495006" y="1165230"/>
              <a:ext cx="588963" cy="784226"/>
            </a:xfrm>
            <a:custGeom>
              <a:avLst/>
              <a:gdLst/>
              <a:ahLst/>
              <a:cxnLst/>
              <a:rect l="l" t="t" r="r" b="b"/>
              <a:pathLst>
                <a:path w="102" h="136" extrusionOk="0">
                  <a:moveTo>
                    <a:pt x="50" y="89"/>
                  </a:moveTo>
                  <a:cubicBezTo>
                    <a:pt x="50" y="89"/>
                    <a:pt x="27" y="115"/>
                    <a:pt x="30" y="136"/>
                  </a:cubicBezTo>
                  <a:cubicBezTo>
                    <a:pt x="30" y="136"/>
                    <a:pt x="0" y="119"/>
                    <a:pt x="10" y="83"/>
                  </a:cubicBezTo>
                  <a:cubicBezTo>
                    <a:pt x="22" y="37"/>
                    <a:pt x="100" y="0"/>
                    <a:pt x="101" y="31"/>
                  </a:cubicBezTo>
                  <a:cubicBezTo>
                    <a:pt x="102" y="62"/>
                    <a:pt x="50" y="89"/>
                    <a:pt x="50" y="89"/>
                  </a:cubicBezTo>
                  <a:close/>
                </a:path>
              </a:pathLst>
            </a:custGeom>
            <a:solidFill>
              <a:srgbClr val="B48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22"/>
            <p:cNvSpPr/>
            <p:nvPr/>
          </p:nvSpPr>
          <p:spPr>
            <a:xfrm>
              <a:off x="4529931" y="1268417"/>
              <a:ext cx="554038" cy="685801"/>
            </a:xfrm>
            <a:custGeom>
              <a:avLst/>
              <a:gdLst/>
              <a:ahLst/>
              <a:cxnLst/>
              <a:rect l="l" t="t" r="r" b="b"/>
              <a:pathLst>
                <a:path w="96" h="119" extrusionOk="0">
                  <a:moveTo>
                    <a:pt x="23" y="119"/>
                  </a:moveTo>
                  <a:cubicBezTo>
                    <a:pt x="23" y="119"/>
                    <a:pt x="1" y="106"/>
                    <a:pt x="0" y="79"/>
                  </a:cubicBezTo>
                  <a:cubicBezTo>
                    <a:pt x="0" y="79"/>
                    <a:pt x="0" y="79"/>
                    <a:pt x="0" y="79"/>
                  </a:cubicBezTo>
                  <a:cubicBezTo>
                    <a:pt x="0" y="75"/>
                    <a:pt x="1" y="70"/>
                    <a:pt x="2" y="65"/>
                  </a:cubicBezTo>
                  <a:cubicBezTo>
                    <a:pt x="2" y="65"/>
                    <a:pt x="2" y="65"/>
                    <a:pt x="2" y="65"/>
                  </a:cubicBezTo>
                  <a:cubicBezTo>
                    <a:pt x="12" y="30"/>
                    <a:pt x="58" y="0"/>
                    <a:pt x="81" y="0"/>
                  </a:cubicBezTo>
                  <a:cubicBezTo>
                    <a:pt x="81" y="0"/>
                    <a:pt x="81" y="0"/>
                    <a:pt x="81" y="0"/>
                  </a:cubicBezTo>
                  <a:cubicBezTo>
                    <a:pt x="90" y="0"/>
                    <a:pt x="96" y="4"/>
                    <a:pt x="96" y="13"/>
                  </a:cubicBezTo>
                  <a:cubicBezTo>
                    <a:pt x="96" y="13"/>
                    <a:pt x="96" y="13"/>
                    <a:pt x="96" y="13"/>
                  </a:cubicBezTo>
                  <a:cubicBezTo>
                    <a:pt x="96" y="13"/>
                    <a:pt x="96" y="13"/>
                    <a:pt x="96" y="14"/>
                  </a:cubicBezTo>
                  <a:cubicBezTo>
                    <a:pt x="96" y="14"/>
                    <a:pt x="96" y="14"/>
                    <a:pt x="96" y="14"/>
                  </a:cubicBezTo>
                  <a:cubicBezTo>
                    <a:pt x="96" y="45"/>
                    <a:pt x="49" y="70"/>
                    <a:pt x="45" y="73"/>
                  </a:cubicBezTo>
                  <a:cubicBezTo>
                    <a:pt x="45" y="73"/>
                    <a:pt x="45" y="73"/>
                    <a:pt x="45" y="73"/>
                  </a:cubicBezTo>
                  <a:cubicBezTo>
                    <a:pt x="44" y="75"/>
                    <a:pt x="25" y="96"/>
                    <a:pt x="25" y="115"/>
                  </a:cubicBezTo>
                  <a:cubicBezTo>
                    <a:pt x="25" y="115"/>
                    <a:pt x="25" y="115"/>
                    <a:pt x="25" y="115"/>
                  </a:cubicBezTo>
                  <a:cubicBezTo>
                    <a:pt x="25" y="116"/>
                    <a:pt x="25" y="117"/>
                    <a:pt x="25" y="118"/>
                  </a:cubicBezTo>
                  <a:cubicBezTo>
                    <a:pt x="25" y="118"/>
                    <a:pt x="25" y="118"/>
                    <a:pt x="25" y="118"/>
                  </a:cubicBezTo>
                  <a:cubicBezTo>
                    <a:pt x="25" y="118"/>
                    <a:pt x="25" y="119"/>
                    <a:pt x="24" y="119"/>
                  </a:cubicBezTo>
                  <a:cubicBezTo>
                    <a:pt x="24" y="119"/>
                    <a:pt x="24" y="119"/>
                    <a:pt x="24" y="119"/>
                  </a:cubicBezTo>
                  <a:cubicBezTo>
                    <a:pt x="24" y="119"/>
                    <a:pt x="24" y="119"/>
                    <a:pt x="24" y="119"/>
                  </a:cubicBezTo>
                  <a:cubicBezTo>
                    <a:pt x="24" y="119"/>
                    <a:pt x="24" y="119"/>
                    <a:pt x="24" y="119"/>
                  </a:cubicBezTo>
                  <a:cubicBezTo>
                    <a:pt x="23" y="119"/>
                    <a:pt x="23" y="119"/>
                    <a:pt x="23" y="119"/>
                  </a:cubicBezTo>
                  <a:close/>
                  <a:moveTo>
                    <a:pt x="5" y="66"/>
                  </a:moveTo>
                  <a:cubicBezTo>
                    <a:pt x="4" y="71"/>
                    <a:pt x="3" y="75"/>
                    <a:pt x="3" y="79"/>
                  </a:cubicBezTo>
                  <a:cubicBezTo>
                    <a:pt x="3" y="79"/>
                    <a:pt x="3" y="79"/>
                    <a:pt x="3" y="79"/>
                  </a:cubicBezTo>
                  <a:cubicBezTo>
                    <a:pt x="3" y="92"/>
                    <a:pt x="9" y="101"/>
                    <a:pt x="14" y="107"/>
                  </a:cubicBezTo>
                  <a:cubicBezTo>
                    <a:pt x="14" y="107"/>
                    <a:pt x="14" y="107"/>
                    <a:pt x="14" y="107"/>
                  </a:cubicBezTo>
                  <a:cubicBezTo>
                    <a:pt x="17" y="111"/>
                    <a:pt x="20" y="113"/>
                    <a:pt x="22" y="115"/>
                  </a:cubicBezTo>
                  <a:cubicBezTo>
                    <a:pt x="22" y="115"/>
                    <a:pt x="22" y="115"/>
                    <a:pt x="22" y="115"/>
                  </a:cubicBezTo>
                  <a:cubicBezTo>
                    <a:pt x="22" y="115"/>
                    <a:pt x="22" y="115"/>
                    <a:pt x="22" y="115"/>
                  </a:cubicBezTo>
                  <a:cubicBezTo>
                    <a:pt x="22" y="115"/>
                    <a:pt x="22" y="115"/>
                    <a:pt x="22" y="115"/>
                  </a:cubicBezTo>
                  <a:cubicBezTo>
                    <a:pt x="22" y="94"/>
                    <a:pt x="43" y="71"/>
                    <a:pt x="43" y="70"/>
                  </a:cubicBezTo>
                  <a:cubicBezTo>
                    <a:pt x="43" y="70"/>
                    <a:pt x="43" y="70"/>
                    <a:pt x="43" y="70"/>
                  </a:cubicBezTo>
                  <a:cubicBezTo>
                    <a:pt x="44" y="70"/>
                    <a:pt x="44" y="70"/>
                    <a:pt x="44" y="70"/>
                  </a:cubicBezTo>
                  <a:cubicBezTo>
                    <a:pt x="44" y="70"/>
                    <a:pt x="56" y="63"/>
                    <a:pt x="69" y="53"/>
                  </a:cubicBezTo>
                  <a:cubicBezTo>
                    <a:pt x="69" y="53"/>
                    <a:pt x="69" y="53"/>
                    <a:pt x="69" y="53"/>
                  </a:cubicBezTo>
                  <a:cubicBezTo>
                    <a:pt x="81" y="43"/>
                    <a:pt x="93" y="28"/>
                    <a:pt x="93" y="14"/>
                  </a:cubicBezTo>
                  <a:cubicBezTo>
                    <a:pt x="93" y="14"/>
                    <a:pt x="93" y="14"/>
                    <a:pt x="93" y="14"/>
                  </a:cubicBezTo>
                  <a:cubicBezTo>
                    <a:pt x="93" y="14"/>
                    <a:pt x="93" y="13"/>
                    <a:pt x="93" y="13"/>
                  </a:cubicBezTo>
                  <a:cubicBezTo>
                    <a:pt x="93" y="13"/>
                    <a:pt x="93" y="13"/>
                    <a:pt x="93" y="13"/>
                  </a:cubicBezTo>
                  <a:cubicBezTo>
                    <a:pt x="93" y="6"/>
                    <a:pt x="89" y="3"/>
                    <a:pt x="81" y="3"/>
                  </a:cubicBezTo>
                  <a:cubicBezTo>
                    <a:pt x="81" y="3"/>
                    <a:pt x="81" y="3"/>
                    <a:pt x="81" y="3"/>
                  </a:cubicBezTo>
                  <a:cubicBezTo>
                    <a:pt x="81" y="3"/>
                    <a:pt x="81" y="3"/>
                    <a:pt x="81" y="3"/>
                  </a:cubicBezTo>
                  <a:cubicBezTo>
                    <a:pt x="81" y="3"/>
                    <a:pt x="81" y="3"/>
                    <a:pt x="81" y="3"/>
                  </a:cubicBezTo>
                  <a:cubicBezTo>
                    <a:pt x="59" y="3"/>
                    <a:pt x="14" y="33"/>
                    <a:pt x="5" y="66"/>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22"/>
            <p:cNvSpPr/>
            <p:nvPr/>
          </p:nvSpPr>
          <p:spPr>
            <a:xfrm>
              <a:off x="4633119" y="1062042"/>
              <a:ext cx="803275" cy="771526"/>
            </a:xfrm>
            <a:custGeom>
              <a:avLst/>
              <a:gdLst/>
              <a:ahLst/>
              <a:cxnLst/>
              <a:rect l="l" t="t" r="r" b="b"/>
              <a:pathLst>
                <a:path w="139" h="134" extrusionOk="0">
                  <a:moveTo>
                    <a:pt x="49" y="97"/>
                  </a:moveTo>
                  <a:cubicBezTo>
                    <a:pt x="49" y="97"/>
                    <a:pt x="139" y="75"/>
                    <a:pt x="126" y="42"/>
                  </a:cubicBezTo>
                  <a:cubicBezTo>
                    <a:pt x="110" y="0"/>
                    <a:pt x="0" y="56"/>
                    <a:pt x="9" y="134"/>
                  </a:cubicBezTo>
                  <a:cubicBezTo>
                    <a:pt x="9" y="134"/>
                    <a:pt x="29" y="104"/>
                    <a:pt x="49" y="97"/>
                  </a:cubicBezTo>
                  <a:close/>
                </a:path>
              </a:pathLst>
            </a:custGeom>
            <a:solidFill>
              <a:srgbClr val="B48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22"/>
            <p:cNvSpPr/>
            <p:nvPr/>
          </p:nvSpPr>
          <p:spPr>
            <a:xfrm>
              <a:off x="4674394" y="1211267"/>
              <a:ext cx="703263" cy="628651"/>
            </a:xfrm>
            <a:custGeom>
              <a:avLst/>
              <a:gdLst/>
              <a:ahLst/>
              <a:cxnLst/>
              <a:rect l="l" t="t" r="r" b="b"/>
              <a:pathLst>
                <a:path w="122" h="109" extrusionOk="0">
                  <a:moveTo>
                    <a:pt x="2" y="109"/>
                  </a:moveTo>
                  <a:cubicBezTo>
                    <a:pt x="1" y="109"/>
                    <a:pt x="1" y="108"/>
                    <a:pt x="1" y="108"/>
                  </a:cubicBezTo>
                  <a:cubicBezTo>
                    <a:pt x="1" y="108"/>
                    <a:pt x="1" y="108"/>
                    <a:pt x="1" y="108"/>
                  </a:cubicBezTo>
                  <a:cubicBezTo>
                    <a:pt x="0" y="105"/>
                    <a:pt x="0" y="102"/>
                    <a:pt x="0" y="99"/>
                  </a:cubicBezTo>
                  <a:cubicBezTo>
                    <a:pt x="0" y="99"/>
                    <a:pt x="0" y="99"/>
                    <a:pt x="0" y="99"/>
                  </a:cubicBezTo>
                  <a:cubicBezTo>
                    <a:pt x="0" y="43"/>
                    <a:pt x="59" y="0"/>
                    <a:pt x="95" y="0"/>
                  </a:cubicBezTo>
                  <a:cubicBezTo>
                    <a:pt x="95" y="0"/>
                    <a:pt x="95" y="0"/>
                    <a:pt x="95" y="0"/>
                  </a:cubicBezTo>
                  <a:cubicBezTo>
                    <a:pt x="107" y="0"/>
                    <a:pt x="117" y="5"/>
                    <a:pt x="121" y="15"/>
                  </a:cubicBezTo>
                  <a:cubicBezTo>
                    <a:pt x="121" y="15"/>
                    <a:pt x="121" y="15"/>
                    <a:pt x="121" y="15"/>
                  </a:cubicBezTo>
                  <a:cubicBezTo>
                    <a:pt x="122" y="18"/>
                    <a:pt x="122" y="20"/>
                    <a:pt x="122" y="22"/>
                  </a:cubicBezTo>
                  <a:cubicBezTo>
                    <a:pt x="122" y="22"/>
                    <a:pt x="122" y="22"/>
                    <a:pt x="122" y="22"/>
                  </a:cubicBezTo>
                  <a:cubicBezTo>
                    <a:pt x="122" y="39"/>
                    <a:pt x="102" y="51"/>
                    <a:pt x="82" y="59"/>
                  </a:cubicBezTo>
                  <a:cubicBezTo>
                    <a:pt x="82" y="59"/>
                    <a:pt x="82" y="59"/>
                    <a:pt x="82" y="59"/>
                  </a:cubicBezTo>
                  <a:cubicBezTo>
                    <a:pt x="62" y="68"/>
                    <a:pt x="43" y="72"/>
                    <a:pt x="42" y="73"/>
                  </a:cubicBezTo>
                  <a:cubicBezTo>
                    <a:pt x="42" y="73"/>
                    <a:pt x="42" y="73"/>
                    <a:pt x="42" y="73"/>
                  </a:cubicBezTo>
                  <a:cubicBezTo>
                    <a:pt x="33" y="76"/>
                    <a:pt x="23" y="85"/>
                    <a:pt x="16" y="93"/>
                  </a:cubicBezTo>
                  <a:cubicBezTo>
                    <a:pt x="16" y="93"/>
                    <a:pt x="16" y="93"/>
                    <a:pt x="16" y="93"/>
                  </a:cubicBezTo>
                  <a:cubicBezTo>
                    <a:pt x="8" y="101"/>
                    <a:pt x="4" y="108"/>
                    <a:pt x="4" y="108"/>
                  </a:cubicBezTo>
                  <a:cubicBezTo>
                    <a:pt x="4" y="108"/>
                    <a:pt x="4" y="108"/>
                    <a:pt x="4" y="108"/>
                  </a:cubicBezTo>
                  <a:cubicBezTo>
                    <a:pt x="3" y="109"/>
                    <a:pt x="3" y="109"/>
                    <a:pt x="2" y="109"/>
                  </a:cubicBezTo>
                  <a:cubicBezTo>
                    <a:pt x="2" y="109"/>
                    <a:pt x="2" y="109"/>
                    <a:pt x="2" y="109"/>
                  </a:cubicBezTo>
                  <a:cubicBezTo>
                    <a:pt x="2" y="109"/>
                    <a:pt x="2" y="109"/>
                    <a:pt x="2" y="109"/>
                  </a:cubicBezTo>
                  <a:close/>
                  <a:moveTo>
                    <a:pt x="36" y="31"/>
                  </a:moveTo>
                  <a:cubicBezTo>
                    <a:pt x="18" y="48"/>
                    <a:pt x="3" y="72"/>
                    <a:pt x="3" y="99"/>
                  </a:cubicBezTo>
                  <a:cubicBezTo>
                    <a:pt x="3" y="99"/>
                    <a:pt x="3" y="99"/>
                    <a:pt x="3" y="99"/>
                  </a:cubicBezTo>
                  <a:cubicBezTo>
                    <a:pt x="3" y="100"/>
                    <a:pt x="3" y="102"/>
                    <a:pt x="3" y="103"/>
                  </a:cubicBezTo>
                  <a:cubicBezTo>
                    <a:pt x="3" y="103"/>
                    <a:pt x="3" y="103"/>
                    <a:pt x="3" y="103"/>
                  </a:cubicBezTo>
                  <a:cubicBezTo>
                    <a:pt x="9" y="95"/>
                    <a:pt x="25" y="76"/>
                    <a:pt x="41" y="70"/>
                  </a:cubicBezTo>
                  <a:cubicBezTo>
                    <a:pt x="41" y="70"/>
                    <a:pt x="41" y="70"/>
                    <a:pt x="41" y="70"/>
                  </a:cubicBezTo>
                  <a:cubicBezTo>
                    <a:pt x="42" y="71"/>
                    <a:pt x="42" y="71"/>
                    <a:pt x="42" y="71"/>
                  </a:cubicBezTo>
                  <a:cubicBezTo>
                    <a:pt x="41" y="70"/>
                    <a:pt x="41" y="70"/>
                    <a:pt x="41" y="70"/>
                  </a:cubicBezTo>
                  <a:cubicBezTo>
                    <a:pt x="41" y="70"/>
                    <a:pt x="61" y="65"/>
                    <a:pt x="81" y="56"/>
                  </a:cubicBezTo>
                  <a:cubicBezTo>
                    <a:pt x="81" y="56"/>
                    <a:pt x="81" y="56"/>
                    <a:pt x="81" y="56"/>
                  </a:cubicBezTo>
                  <a:cubicBezTo>
                    <a:pt x="100" y="48"/>
                    <a:pt x="119" y="36"/>
                    <a:pt x="119" y="22"/>
                  </a:cubicBezTo>
                  <a:cubicBezTo>
                    <a:pt x="119" y="22"/>
                    <a:pt x="119" y="22"/>
                    <a:pt x="119" y="22"/>
                  </a:cubicBezTo>
                  <a:cubicBezTo>
                    <a:pt x="119" y="20"/>
                    <a:pt x="119" y="18"/>
                    <a:pt x="118" y="16"/>
                  </a:cubicBezTo>
                  <a:cubicBezTo>
                    <a:pt x="118" y="16"/>
                    <a:pt x="118" y="16"/>
                    <a:pt x="118" y="16"/>
                  </a:cubicBezTo>
                  <a:cubicBezTo>
                    <a:pt x="114" y="7"/>
                    <a:pt x="106" y="3"/>
                    <a:pt x="95" y="3"/>
                  </a:cubicBezTo>
                  <a:cubicBezTo>
                    <a:pt x="95" y="3"/>
                    <a:pt x="95" y="3"/>
                    <a:pt x="95" y="3"/>
                  </a:cubicBezTo>
                  <a:cubicBezTo>
                    <a:pt x="95" y="3"/>
                    <a:pt x="95" y="3"/>
                    <a:pt x="95" y="3"/>
                  </a:cubicBezTo>
                  <a:cubicBezTo>
                    <a:pt x="95" y="3"/>
                    <a:pt x="95" y="3"/>
                    <a:pt x="95" y="3"/>
                  </a:cubicBezTo>
                  <a:cubicBezTo>
                    <a:pt x="78" y="3"/>
                    <a:pt x="55" y="14"/>
                    <a:pt x="36" y="31"/>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22"/>
            <p:cNvSpPr/>
            <p:nvPr/>
          </p:nvSpPr>
          <p:spPr>
            <a:xfrm>
              <a:off x="5228431" y="2120906"/>
              <a:ext cx="50800" cy="63500"/>
            </a:xfrm>
            <a:custGeom>
              <a:avLst/>
              <a:gdLst/>
              <a:ahLst/>
              <a:cxnLst/>
              <a:rect l="l" t="t" r="r" b="b"/>
              <a:pathLst>
                <a:path w="9" h="11" extrusionOk="0">
                  <a:moveTo>
                    <a:pt x="1" y="6"/>
                  </a:moveTo>
                  <a:cubicBezTo>
                    <a:pt x="2" y="9"/>
                    <a:pt x="4" y="11"/>
                    <a:pt x="6" y="11"/>
                  </a:cubicBezTo>
                  <a:cubicBezTo>
                    <a:pt x="8" y="10"/>
                    <a:pt x="9" y="8"/>
                    <a:pt x="8" y="5"/>
                  </a:cubicBezTo>
                  <a:cubicBezTo>
                    <a:pt x="7" y="2"/>
                    <a:pt x="5" y="0"/>
                    <a:pt x="3" y="0"/>
                  </a:cubicBezTo>
                  <a:cubicBezTo>
                    <a:pt x="1" y="1"/>
                    <a:pt x="0" y="4"/>
                    <a:pt x="1"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2"/>
            <p:cNvSpPr/>
            <p:nvPr/>
          </p:nvSpPr>
          <p:spPr>
            <a:xfrm>
              <a:off x="5257006" y="2236794"/>
              <a:ext cx="52388" cy="68263"/>
            </a:xfrm>
            <a:custGeom>
              <a:avLst/>
              <a:gdLst/>
              <a:ahLst/>
              <a:cxnLst/>
              <a:rect l="l" t="t" r="r" b="b"/>
              <a:pathLst>
                <a:path w="9" h="12" extrusionOk="0">
                  <a:moveTo>
                    <a:pt x="1" y="7"/>
                  </a:moveTo>
                  <a:cubicBezTo>
                    <a:pt x="2" y="10"/>
                    <a:pt x="4" y="12"/>
                    <a:pt x="6" y="11"/>
                  </a:cubicBezTo>
                  <a:cubicBezTo>
                    <a:pt x="8" y="11"/>
                    <a:pt x="9" y="8"/>
                    <a:pt x="8" y="5"/>
                  </a:cubicBezTo>
                  <a:cubicBezTo>
                    <a:pt x="7" y="2"/>
                    <a:pt x="5" y="0"/>
                    <a:pt x="3" y="1"/>
                  </a:cubicBezTo>
                  <a:cubicBezTo>
                    <a:pt x="1" y="1"/>
                    <a:pt x="0" y="4"/>
                    <a:pt x="1"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22"/>
            <p:cNvSpPr/>
            <p:nvPr/>
          </p:nvSpPr>
          <p:spPr>
            <a:xfrm>
              <a:off x="6814344" y="2611445"/>
              <a:ext cx="139700" cy="373063"/>
            </a:xfrm>
            <a:custGeom>
              <a:avLst/>
              <a:gdLst/>
              <a:ahLst/>
              <a:cxnLst/>
              <a:rect l="l" t="t" r="r" b="b"/>
              <a:pathLst>
                <a:path w="24" h="65" extrusionOk="0">
                  <a:moveTo>
                    <a:pt x="8" y="0"/>
                  </a:moveTo>
                  <a:cubicBezTo>
                    <a:pt x="8" y="0"/>
                    <a:pt x="0" y="29"/>
                    <a:pt x="12" y="65"/>
                  </a:cubicBezTo>
                  <a:cubicBezTo>
                    <a:pt x="24" y="63"/>
                    <a:pt x="24" y="63"/>
                    <a:pt x="24" y="63"/>
                  </a:cubicBezTo>
                  <a:cubicBezTo>
                    <a:pt x="24" y="63"/>
                    <a:pt x="14" y="31"/>
                    <a:pt x="22" y="1"/>
                  </a:cubicBezTo>
                  <a:lnTo>
                    <a:pt x="8" y="0"/>
                  </a:lnTo>
                  <a:close/>
                </a:path>
              </a:pathLst>
            </a:custGeom>
            <a:solidFill>
              <a:srgbClr val="FFDC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22"/>
            <p:cNvSpPr/>
            <p:nvPr/>
          </p:nvSpPr>
          <p:spPr>
            <a:xfrm>
              <a:off x="6838156" y="2598745"/>
              <a:ext cx="120650" cy="392113"/>
            </a:xfrm>
            <a:custGeom>
              <a:avLst/>
              <a:gdLst/>
              <a:ahLst/>
              <a:cxnLst/>
              <a:rect l="l" t="t" r="r" b="b"/>
              <a:pathLst>
                <a:path w="21" h="68" extrusionOk="0">
                  <a:moveTo>
                    <a:pt x="6" y="67"/>
                  </a:moveTo>
                  <a:cubicBezTo>
                    <a:pt x="1" y="52"/>
                    <a:pt x="0" y="38"/>
                    <a:pt x="0" y="27"/>
                  </a:cubicBezTo>
                  <a:cubicBezTo>
                    <a:pt x="0" y="27"/>
                    <a:pt x="0" y="27"/>
                    <a:pt x="0" y="27"/>
                  </a:cubicBezTo>
                  <a:cubicBezTo>
                    <a:pt x="0" y="12"/>
                    <a:pt x="3" y="2"/>
                    <a:pt x="3" y="1"/>
                  </a:cubicBezTo>
                  <a:cubicBezTo>
                    <a:pt x="3" y="1"/>
                    <a:pt x="3" y="1"/>
                    <a:pt x="3" y="1"/>
                  </a:cubicBezTo>
                  <a:cubicBezTo>
                    <a:pt x="3" y="1"/>
                    <a:pt x="4" y="0"/>
                    <a:pt x="4" y="0"/>
                  </a:cubicBezTo>
                  <a:cubicBezTo>
                    <a:pt x="4" y="0"/>
                    <a:pt x="4" y="0"/>
                    <a:pt x="4" y="0"/>
                  </a:cubicBezTo>
                  <a:cubicBezTo>
                    <a:pt x="18" y="2"/>
                    <a:pt x="18" y="2"/>
                    <a:pt x="18" y="2"/>
                  </a:cubicBezTo>
                  <a:cubicBezTo>
                    <a:pt x="18" y="2"/>
                    <a:pt x="19" y="2"/>
                    <a:pt x="19" y="2"/>
                  </a:cubicBezTo>
                  <a:cubicBezTo>
                    <a:pt x="19" y="2"/>
                    <a:pt x="19" y="2"/>
                    <a:pt x="19" y="2"/>
                  </a:cubicBezTo>
                  <a:cubicBezTo>
                    <a:pt x="19" y="3"/>
                    <a:pt x="19" y="3"/>
                    <a:pt x="19" y="4"/>
                  </a:cubicBezTo>
                  <a:cubicBezTo>
                    <a:pt x="19" y="4"/>
                    <a:pt x="19" y="4"/>
                    <a:pt x="19" y="4"/>
                  </a:cubicBezTo>
                  <a:cubicBezTo>
                    <a:pt x="17" y="12"/>
                    <a:pt x="16" y="20"/>
                    <a:pt x="16" y="28"/>
                  </a:cubicBezTo>
                  <a:cubicBezTo>
                    <a:pt x="16" y="28"/>
                    <a:pt x="16" y="28"/>
                    <a:pt x="16" y="28"/>
                  </a:cubicBezTo>
                  <a:cubicBezTo>
                    <a:pt x="16" y="48"/>
                    <a:pt x="21" y="64"/>
                    <a:pt x="21" y="64"/>
                  </a:cubicBezTo>
                  <a:cubicBezTo>
                    <a:pt x="21" y="64"/>
                    <a:pt x="21" y="64"/>
                    <a:pt x="21" y="64"/>
                  </a:cubicBezTo>
                  <a:cubicBezTo>
                    <a:pt x="21" y="65"/>
                    <a:pt x="21" y="65"/>
                    <a:pt x="21" y="66"/>
                  </a:cubicBezTo>
                  <a:cubicBezTo>
                    <a:pt x="21" y="66"/>
                    <a:pt x="21" y="66"/>
                    <a:pt x="21" y="66"/>
                  </a:cubicBezTo>
                  <a:cubicBezTo>
                    <a:pt x="21" y="66"/>
                    <a:pt x="21" y="66"/>
                    <a:pt x="20" y="66"/>
                  </a:cubicBezTo>
                  <a:cubicBezTo>
                    <a:pt x="20" y="66"/>
                    <a:pt x="20" y="66"/>
                    <a:pt x="20" y="66"/>
                  </a:cubicBezTo>
                  <a:cubicBezTo>
                    <a:pt x="8" y="68"/>
                    <a:pt x="8" y="68"/>
                    <a:pt x="8" y="68"/>
                  </a:cubicBezTo>
                  <a:cubicBezTo>
                    <a:pt x="8" y="68"/>
                    <a:pt x="8" y="68"/>
                    <a:pt x="8" y="68"/>
                  </a:cubicBezTo>
                  <a:cubicBezTo>
                    <a:pt x="8" y="68"/>
                    <a:pt x="8" y="68"/>
                    <a:pt x="8" y="68"/>
                  </a:cubicBezTo>
                  <a:cubicBezTo>
                    <a:pt x="7" y="68"/>
                    <a:pt x="7" y="68"/>
                    <a:pt x="6" y="67"/>
                  </a:cubicBezTo>
                  <a:close/>
                  <a:moveTo>
                    <a:pt x="3" y="27"/>
                  </a:moveTo>
                  <a:cubicBezTo>
                    <a:pt x="3" y="38"/>
                    <a:pt x="4" y="51"/>
                    <a:pt x="9" y="65"/>
                  </a:cubicBezTo>
                  <a:cubicBezTo>
                    <a:pt x="9" y="65"/>
                    <a:pt x="9" y="65"/>
                    <a:pt x="9" y="65"/>
                  </a:cubicBezTo>
                  <a:cubicBezTo>
                    <a:pt x="18" y="64"/>
                    <a:pt x="18" y="64"/>
                    <a:pt x="18" y="64"/>
                  </a:cubicBezTo>
                  <a:cubicBezTo>
                    <a:pt x="17" y="59"/>
                    <a:pt x="13" y="45"/>
                    <a:pt x="13" y="28"/>
                  </a:cubicBezTo>
                  <a:cubicBezTo>
                    <a:pt x="13" y="28"/>
                    <a:pt x="13" y="28"/>
                    <a:pt x="13" y="28"/>
                  </a:cubicBezTo>
                  <a:cubicBezTo>
                    <a:pt x="13" y="21"/>
                    <a:pt x="14" y="13"/>
                    <a:pt x="16" y="5"/>
                  </a:cubicBezTo>
                  <a:cubicBezTo>
                    <a:pt x="16" y="5"/>
                    <a:pt x="16" y="5"/>
                    <a:pt x="16" y="5"/>
                  </a:cubicBezTo>
                  <a:cubicBezTo>
                    <a:pt x="5" y="4"/>
                    <a:pt x="5" y="4"/>
                    <a:pt x="5" y="4"/>
                  </a:cubicBezTo>
                  <a:cubicBezTo>
                    <a:pt x="5" y="7"/>
                    <a:pt x="3" y="15"/>
                    <a:pt x="3" y="27"/>
                  </a:cubicBezTo>
                  <a:close/>
                  <a:moveTo>
                    <a:pt x="4" y="3"/>
                  </a:moveTo>
                  <a:cubicBezTo>
                    <a:pt x="4" y="2"/>
                    <a:pt x="4" y="2"/>
                    <a:pt x="4" y="2"/>
                  </a:cubicBezTo>
                  <a:cubicBezTo>
                    <a:pt x="4" y="3"/>
                    <a:pt x="4" y="3"/>
                    <a:pt x="4" y="3"/>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22"/>
            <p:cNvSpPr/>
            <p:nvPr/>
          </p:nvSpPr>
          <p:spPr>
            <a:xfrm>
              <a:off x="6866731" y="2909895"/>
              <a:ext cx="87313" cy="74613"/>
            </a:xfrm>
            <a:custGeom>
              <a:avLst/>
              <a:gdLst/>
              <a:ahLst/>
              <a:cxnLst/>
              <a:rect l="l" t="t" r="r" b="b"/>
              <a:pathLst>
                <a:path w="55" h="47" extrusionOk="0">
                  <a:moveTo>
                    <a:pt x="11" y="47"/>
                  </a:moveTo>
                  <a:lnTo>
                    <a:pt x="0" y="8"/>
                  </a:lnTo>
                  <a:lnTo>
                    <a:pt x="44" y="0"/>
                  </a:lnTo>
                  <a:lnTo>
                    <a:pt x="55" y="40"/>
                  </a:lnTo>
                  <a:lnTo>
                    <a:pt x="11" y="4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2"/>
            <p:cNvSpPr/>
            <p:nvPr/>
          </p:nvSpPr>
          <p:spPr>
            <a:xfrm>
              <a:off x="6855619" y="2898783"/>
              <a:ext cx="103188" cy="92075"/>
            </a:xfrm>
            <a:custGeom>
              <a:avLst/>
              <a:gdLst/>
              <a:ahLst/>
              <a:cxnLst/>
              <a:rect l="l" t="t" r="r" b="b"/>
              <a:pathLst>
                <a:path w="18" h="16" extrusionOk="0">
                  <a:moveTo>
                    <a:pt x="3" y="15"/>
                  </a:moveTo>
                  <a:cubicBezTo>
                    <a:pt x="0" y="5"/>
                    <a:pt x="0" y="5"/>
                    <a:pt x="0" y="5"/>
                  </a:cubicBezTo>
                  <a:cubicBezTo>
                    <a:pt x="0" y="4"/>
                    <a:pt x="0" y="4"/>
                    <a:pt x="1" y="4"/>
                  </a:cubicBezTo>
                  <a:cubicBezTo>
                    <a:pt x="1" y="4"/>
                    <a:pt x="1" y="4"/>
                    <a:pt x="1" y="4"/>
                  </a:cubicBezTo>
                  <a:cubicBezTo>
                    <a:pt x="1" y="3"/>
                    <a:pt x="1" y="3"/>
                    <a:pt x="2" y="3"/>
                  </a:cubicBezTo>
                  <a:cubicBezTo>
                    <a:pt x="2" y="3"/>
                    <a:pt x="2" y="3"/>
                    <a:pt x="2" y="3"/>
                  </a:cubicBezTo>
                  <a:cubicBezTo>
                    <a:pt x="14" y="0"/>
                    <a:pt x="14" y="0"/>
                    <a:pt x="14" y="0"/>
                  </a:cubicBezTo>
                  <a:cubicBezTo>
                    <a:pt x="15" y="0"/>
                    <a:pt x="15" y="1"/>
                    <a:pt x="16" y="1"/>
                  </a:cubicBezTo>
                  <a:cubicBezTo>
                    <a:pt x="16" y="1"/>
                    <a:pt x="16" y="1"/>
                    <a:pt x="16" y="1"/>
                  </a:cubicBezTo>
                  <a:cubicBezTo>
                    <a:pt x="18" y="12"/>
                    <a:pt x="18" y="12"/>
                    <a:pt x="18" y="12"/>
                  </a:cubicBezTo>
                  <a:cubicBezTo>
                    <a:pt x="18" y="13"/>
                    <a:pt x="18" y="13"/>
                    <a:pt x="18" y="14"/>
                  </a:cubicBezTo>
                  <a:cubicBezTo>
                    <a:pt x="18" y="14"/>
                    <a:pt x="18" y="14"/>
                    <a:pt x="18" y="14"/>
                  </a:cubicBezTo>
                  <a:cubicBezTo>
                    <a:pt x="18" y="14"/>
                    <a:pt x="18" y="14"/>
                    <a:pt x="17" y="14"/>
                  </a:cubicBezTo>
                  <a:cubicBezTo>
                    <a:pt x="17" y="14"/>
                    <a:pt x="17" y="14"/>
                    <a:pt x="17" y="14"/>
                  </a:cubicBezTo>
                  <a:cubicBezTo>
                    <a:pt x="5" y="16"/>
                    <a:pt x="5" y="16"/>
                    <a:pt x="5" y="16"/>
                  </a:cubicBezTo>
                  <a:cubicBezTo>
                    <a:pt x="5" y="16"/>
                    <a:pt x="5" y="16"/>
                    <a:pt x="5" y="16"/>
                  </a:cubicBezTo>
                  <a:cubicBezTo>
                    <a:pt x="5" y="16"/>
                    <a:pt x="5" y="16"/>
                    <a:pt x="5" y="16"/>
                  </a:cubicBezTo>
                  <a:cubicBezTo>
                    <a:pt x="4" y="16"/>
                    <a:pt x="4" y="16"/>
                    <a:pt x="3" y="15"/>
                  </a:cubicBezTo>
                  <a:close/>
                  <a:moveTo>
                    <a:pt x="5" y="15"/>
                  </a:moveTo>
                  <a:cubicBezTo>
                    <a:pt x="6" y="14"/>
                    <a:pt x="6" y="14"/>
                    <a:pt x="6" y="14"/>
                  </a:cubicBezTo>
                  <a:cubicBezTo>
                    <a:pt x="5" y="15"/>
                    <a:pt x="5" y="15"/>
                    <a:pt x="5" y="15"/>
                  </a:cubicBezTo>
                  <a:close/>
                  <a:moveTo>
                    <a:pt x="4" y="5"/>
                  </a:moveTo>
                  <a:cubicBezTo>
                    <a:pt x="6" y="13"/>
                    <a:pt x="6" y="13"/>
                    <a:pt x="6" y="13"/>
                  </a:cubicBezTo>
                  <a:cubicBezTo>
                    <a:pt x="15" y="12"/>
                    <a:pt x="15" y="12"/>
                    <a:pt x="15" y="12"/>
                  </a:cubicBezTo>
                  <a:cubicBezTo>
                    <a:pt x="13" y="3"/>
                    <a:pt x="13" y="3"/>
                    <a:pt x="13" y="3"/>
                  </a:cubicBezTo>
                  <a:cubicBezTo>
                    <a:pt x="4" y="5"/>
                    <a:pt x="4" y="5"/>
                    <a:pt x="4" y="5"/>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2"/>
            <p:cNvSpPr/>
            <p:nvPr/>
          </p:nvSpPr>
          <p:spPr>
            <a:xfrm>
              <a:off x="6763544" y="2962283"/>
              <a:ext cx="223838" cy="120650"/>
            </a:xfrm>
            <a:custGeom>
              <a:avLst/>
              <a:gdLst/>
              <a:ahLst/>
              <a:cxnLst/>
              <a:rect l="l" t="t" r="r" b="b"/>
              <a:pathLst>
                <a:path w="39" h="21" extrusionOk="0">
                  <a:moveTo>
                    <a:pt x="16" y="4"/>
                  </a:moveTo>
                  <a:cubicBezTo>
                    <a:pt x="16" y="4"/>
                    <a:pt x="0" y="5"/>
                    <a:pt x="0" y="13"/>
                  </a:cubicBezTo>
                  <a:cubicBezTo>
                    <a:pt x="0" y="21"/>
                    <a:pt x="25" y="18"/>
                    <a:pt x="31" y="15"/>
                  </a:cubicBezTo>
                  <a:cubicBezTo>
                    <a:pt x="39" y="10"/>
                    <a:pt x="33" y="0"/>
                    <a:pt x="33" y="0"/>
                  </a:cubicBezTo>
                  <a:lnTo>
                    <a:pt x="16" y="4"/>
                  </a:ln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22"/>
            <p:cNvSpPr/>
            <p:nvPr/>
          </p:nvSpPr>
          <p:spPr>
            <a:xfrm>
              <a:off x="6969919" y="2611445"/>
              <a:ext cx="144463" cy="373063"/>
            </a:xfrm>
            <a:custGeom>
              <a:avLst/>
              <a:gdLst/>
              <a:ahLst/>
              <a:cxnLst/>
              <a:rect l="l" t="t" r="r" b="b"/>
              <a:pathLst>
                <a:path w="25" h="65" extrusionOk="0">
                  <a:moveTo>
                    <a:pt x="9" y="0"/>
                  </a:moveTo>
                  <a:cubicBezTo>
                    <a:pt x="9" y="0"/>
                    <a:pt x="0" y="29"/>
                    <a:pt x="13" y="65"/>
                  </a:cubicBezTo>
                  <a:cubicBezTo>
                    <a:pt x="25" y="63"/>
                    <a:pt x="25" y="63"/>
                    <a:pt x="25" y="63"/>
                  </a:cubicBezTo>
                  <a:cubicBezTo>
                    <a:pt x="25" y="63"/>
                    <a:pt x="14" y="31"/>
                    <a:pt x="22" y="1"/>
                  </a:cubicBezTo>
                  <a:lnTo>
                    <a:pt x="9" y="0"/>
                  </a:lnTo>
                  <a:close/>
                </a:path>
              </a:pathLst>
            </a:custGeom>
            <a:solidFill>
              <a:srgbClr val="FFDC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22"/>
            <p:cNvSpPr/>
            <p:nvPr/>
          </p:nvSpPr>
          <p:spPr>
            <a:xfrm>
              <a:off x="7000081" y="2598745"/>
              <a:ext cx="120650" cy="392113"/>
            </a:xfrm>
            <a:custGeom>
              <a:avLst/>
              <a:gdLst/>
              <a:ahLst/>
              <a:cxnLst/>
              <a:rect l="l" t="t" r="r" b="b"/>
              <a:pathLst>
                <a:path w="21" h="68" extrusionOk="0">
                  <a:moveTo>
                    <a:pt x="6" y="67"/>
                  </a:moveTo>
                  <a:cubicBezTo>
                    <a:pt x="1" y="52"/>
                    <a:pt x="0" y="38"/>
                    <a:pt x="0" y="27"/>
                  </a:cubicBezTo>
                  <a:cubicBezTo>
                    <a:pt x="0" y="27"/>
                    <a:pt x="0" y="27"/>
                    <a:pt x="0" y="27"/>
                  </a:cubicBezTo>
                  <a:cubicBezTo>
                    <a:pt x="0" y="12"/>
                    <a:pt x="2" y="2"/>
                    <a:pt x="2" y="1"/>
                  </a:cubicBezTo>
                  <a:cubicBezTo>
                    <a:pt x="2" y="1"/>
                    <a:pt x="2" y="1"/>
                    <a:pt x="2" y="1"/>
                  </a:cubicBezTo>
                  <a:cubicBezTo>
                    <a:pt x="3" y="1"/>
                    <a:pt x="3" y="0"/>
                    <a:pt x="4" y="0"/>
                  </a:cubicBezTo>
                  <a:cubicBezTo>
                    <a:pt x="4" y="0"/>
                    <a:pt x="4" y="0"/>
                    <a:pt x="4" y="0"/>
                  </a:cubicBezTo>
                  <a:cubicBezTo>
                    <a:pt x="17" y="2"/>
                    <a:pt x="17" y="2"/>
                    <a:pt x="17" y="2"/>
                  </a:cubicBezTo>
                  <a:cubicBezTo>
                    <a:pt x="18" y="2"/>
                    <a:pt x="18" y="2"/>
                    <a:pt x="18" y="2"/>
                  </a:cubicBezTo>
                  <a:cubicBezTo>
                    <a:pt x="18" y="2"/>
                    <a:pt x="18" y="2"/>
                    <a:pt x="18" y="2"/>
                  </a:cubicBezTo>
                  <a:cubicBezTo>
                    <a:pt x="19" y="3"/>
                    <a:pt x="19" y="3"/>
                    <a:pt x="19" y="4"/>
                  </a:cubicBezTo>
                  <a:cubicBezTo>
                    <a:pt x="19" y="4"/>
                    <a:pt x="19" y="4"/>
                    <a:pt x="19" y="4"/>
                  </a:cubicBezTo>
                  <a:cubicBezTo>
                    <a:pt x="16" y="12"/>
                    <a:pt x="16" y="20"/>
                    <a:pt x="16" y="28"/>
                  </a:cubicBezTo>
                  <a:cubicBezTo>
                    <a:pt x="16" y="28"/>
                    <a:pt x="16" y="28"/>
                    <a:pt x="16" y="28"/>
                  </a:cubicBezTo>
                  <a:cubicBezTo>
                    <a:pt x="16" y="48"/>
                    <a:pt x="21" y="64"/>
                    <a:pt x="21" y="64"/>
                  </a:cubicBezTo>
                  <a:cubicBezTo>
                    <a:pt x="21" y="64"/>
                    <a:pt x="21" y="64"/>
                    <a:pt x="21" y="64"/>
                  </a:cubicBezTo>
                  <a:cubicBezTo>
                    <a:pt x="21" y="65"/>
                    <a:pt x="21" y="65"/>
                    <a:pt x="21" y="66"/>
                  </a:cubicBezTo>
                  <a:cubicBezTo>
                    <a:pt x="21" y="66"/>
                    <a:pt x="21" y="66"/>
                    <a:pt x="21" y="66"/>
                  </a:cubicBezTo>
                  <a:cubicBezTo>
                    <a:pt x="21" y="66"/>
                    <a:pt x="20" y="66"/>
                    <a:pt x="20" y="66"/>
                  </a:cubicBezTo>
                  <a:cubicBezTo>
                    <a:pt x="20" y="66"/>
                    <a:pt x="20" y="66"/>
                    <a:pt x="20" y="66"/>
                  </a:cubicBezTo>
                  <a:cubicBezTo>
                    <a:pt x="8" y="68"/>
                    <a:pt x="8" y="68"/>
                    <a:pt x="8" y="68"/>
                  </a:cubicBezTo>
                  <a:cubicBezTo>
                    <a:pt x="8" y="68"/>
                    <a:pt x="8" y="68"/>
                    <a:pt x="8" y="68"/>
                  </a:cubicBezTo>
                  <a:cubicBezTo>
                    <a:pt x="8" y="68"/>
                    <a:pt x="8" y="68"/>
                    <a:pt x="8" y="68"/>
                  </a:cubicBezTo>
                  <a:cubicBezTo>
                    <a:pt x="7" y="68"/>
                    <a:pt x="6" y="68"/>
                    <a:pt x="6" y="67"/>
                  </a:cubicBezTo>
                  <a:close/>
                  <a:moveTo>
                    <a:pt x="3" y="27"/>
                  </a:moveTo>
                  <a:cubicBezTo>
                    <a:pt x="3" y="38"/>
                    <a:pt x="4" y="51"/>
                    <a:pt x="9" y="65"/>
                  </a:cubicBezTo>
                  <a:cubicBezTo>
                    <a:pt x="9" y="65"/>
                    <a:pt x="9" y="65"/>
                    <a:pt x="9" y="65"/>
                  </a:cubicBezTo>
                  <a:cubicBezTo>
                    <a:pt x="18" y="64"/>
                    <a:pt x="18" y="64"/>
                    <a:pt x="18" y="64"/>
                  </a:cubicBezTo>
                  <a:cubicBezTo>
                    <a:pt x="16" y="59"/>
                    <a:pt x="13" y="45"/>
                    <a:pt x="13" y="28"/>
                  </a:cubicBezTo>
                  <a:cubicBezTo>
                    <a:pt x="13" y="28"/>
                    <a:pt x="13" y="28"/>
                    <a:pt x="13" y="28"/>
                  </a:cubicBezTo>
                  <a:cubicBezTo>
                    <a:pt x="13" y="21"/>
                    <a:pt x="13" y="13"/>
                    <a:pt x="15" y="5"/>
                  </a:cubicBezTo>
                  <a:cubicBezTo>
                    <a:pt x="15" y="5"/>
                    <a:pt x="15" y="5"/>
                    <a:pt x="15" y="5"/>
                  </a:cubicBezTo>
                  <a:cubicBezTo>
                    <a:pt x="5" y="4"/>
                    <a:pt x="5" y="4"/>
                    <a:pt x="5" y="4"/>
                  </a:cubicBezTo>
                  <a:cubicBezTo>
                    <a:pt x="4" y="7"/>
                    <a:pt x="3" y="15"/>
                    <a:pt x="3" y="27"/>
                  </a:cubicBezTo>
                  <a:close/>
                  <a:moveTo>
                    <a:pt x="4" y="3"/>
                  </a:moveTo>
                  <a:cubicBezTo>
                    <a:pt x="4" y="2"/>
                    <a:pt x="4" y="2"/>
                    <a:pt x="4" y="2"/>
                  </a:cubicBezTo>
                  <a:cubicBezTo>
                    <a:pt x="4" y="3"/>
                    <a:pt x="4" y="3"/>
                    <a:pt x="4" y="3"/>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22"/>
            <p:cNvSpPr/>
            <p:nvPr/>
          </p:nvSpPr>
          <p:spPr>
            <a:xfrm>
              <a:off x="7028656" y="2909895"/>
              <a:ext cx="85725" cy="74613"/>
            </a:xfrm>
            <a:custGeom>
              <a:avLst/>
              <a:gdLst/>
              <a:ahLst/>
              <a:cxnLst/>
              <a:rect l="l" t="t" r="r" b="b"/>
              <a:pathLst>
                <a:path w="54" h="47" extrusionOk="0">
                  <a:moveTo>
                    <a:pt x="11" y="47"/>
                  </a:moveTo>
                  <a:lnTo>
                    <a:pt x="0" y="8"/>
                  </a:lnTo>
                  <a:lnTo>
                    <a:pt x="43" y="0"/>
                  </a:lnTo>
                  <a:lnTo>
                    <a:pt x="54" y="40"/>
                  </a:lnTo>
                  <a:lnTo>
                    <a:pt x="11" y="4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22"/>
            <p:cNvSpPr/>
            <p:nvPr/>
          </p:nvSpPr>
          <p:spPr>
            <a:xfrm>
              <a:off x="7017544" y="2898783"/>
              <a:ext cx="103188" cy="92075"/>
            </a:xfrm>
            <a:custGeom>
              <a:avLst/>
              <a:gdLst/>
              <a:ahLst/>
              <a:cxnLst/>
              <a:rect l="l" t="t" r="r" b="b"/>
              <a:pathLst>
                <a:path w="18" h="16" extrusionOk="0">
                  <a:moveTo>
                    <a:pt x="3" y="15"/>
                  </a:moveTo>
                  <a:cubicBezTo>
                    <a:pt x="0" y="5"/>
                    <a:pt x="0" y="5"/>
                    <a:pt x="0" y="5"/>
                  </a:cubicBezTo>
                  <a:cubicBezTo>
                    <a:pt x="0" y="4"/>
                    <a:pt x="0" y="4"/>
                    <a:pt x="0" y="4"/>
                  </a:cubicBezTo>
                  <a:cubicBezTo>
                    <a:pt x="0" y="4"/>
                    <a:pt x="0" y="4"/>
                    <a:pt x="0" y="4"/>
                  </a:cubicBezTo>
                  <a:cubicBezTo>
                    <a:pt x="0" y="3"/>
                    <a:pt x="1" y="3"/>
                    <a:pt x="1" y="3"/>
                  </a:cubicBezTo>
                  <a:cubicBezTo>
                    <a:pt x="1" y="3"/>
                    <a:pt x="1" y="3"/>
                    <a:pt x="1" y="3"/>
                  </a:cubicBezTo>
                  <a:cubicBezTo>
                    <a:pt x="13" y="0"/>
                    <a:pt x="13" y="0"/>
                    <a:pt x="13" y="0"/>
                  </a:cubicBezTo>
                  <a:cubicBezTo>
                    <a:pt x="14" y="0"/>
                    <a:pt x="15" y="1"/>
                    <a:pt x="15" y="1"/>
                  </a:cubicBezTo>
                  <a:cubicBezTo>
                    <a:pt x="15" y="1"/>
                    <a:pt x="15" y="1"/>
                    <a:pt x="15" y="1"/>
                  </a:cubicBezTo>
                  <a:cubicBezTo>
                    <a:pt x="18" y="12"/>
                    <a:pt x="18" y="12"/>
                    <a:pt x="18" y="12"/>
                  </a:cubicBezTo>
                  <a:cubicBezTo>
                    <a:pt x="18" y="13"/>
                    <a:pt x="18" y="13"/>
                    <a:pt x="18" y="14"/>
                  </a:cubicBezTo>
                  <a:cubicBezTo>
                    <a:pt x="18" y="14"/>
                    <a:pt x="18" y="14"/>
                    <a:pt x="18" y="14"/>
                  </a:cubicBezTo>
                  <a:cubicBezTo>
                    <a:pt x="18" y="14"/>
                    <a:pt x="17" y="14"/>
                    <a:pt x="17" y="14"/>
                  </a:cubicBezTo>
                  <a:cubicBezTo>
                    <a:pt x="17" y="14"/>
                    <a:pt x="17" y="14"/>
                    <a:pt x="17" y="14"/>
                  </a:cubicBezTo>
                  <a:cubicBezTo>
                    <a:pt x="5" y="16"/>
                    <a:pt x="5" y="16"/>
                    <a:pt x="5" y="16"/>
                  </a:cubicBezTo>
                  <a:cubicBezTo>
                    <a:pt x="5" y="16"/>
                    <a:pt x="5" y="16"/>
                    <a:pt x="5" y="16"/>
                  </a:cubicBezTo>
                  <a:cubicBezTo>
                    <a:pt x="5" y="16"/>
                    <a:pt x="5" y="16"/>
                    <a:pt x="5" y="16"/>
                  </a:cubicBezTo>
                  <a:cubicBezTo>
                    <a:pt x="4" y="16"/>
                    <a:pt x="3" y="16"/>
                    <a:pt x="3" y="15"/>
                  </a:cubicBezTo>
                  <a:close/>
                  <a:moveTo>
                    <a:pt x="5" y="15"/>
                  </a:moveTo>
                  <a:cubicBezTo>
                    <a:pt x="6" y="14"/>
                    <a:pt x="6" y="14"/>
                    <a:pt x="6" y="14"/>
                  </a:cubicBezTo>
                  <a:cubicBezTo>
                    <a:pt x="5" y="15"/>
                    <a:pt x="5" y="15"/>
                    <a:pt x="5" y="15"/>
                  </a:cubicBezTo>
                  <a:close/>
                  <a:moveTo>
                    <a:pt x="3" y="5"/>
                  </a:moveTo>
                  <a:cubicBezTo>
                    <a:pt x="6" y="13"/>
                    <a:pt x="6" y="13"/>
                    <a:pt x="6" y="13"/>
                  </a:cubicBezTo>
                  <a:cubicBezTo>
                    <a:pt x="15" y="12"/>
                    <a:pt x="15" y="12"/>
                    <a:pt x="15" y="12"/>
                  </a:cubicBezTo>
                  <a:cubicBezTo>
                    <a:pt x="13" y="3"/>
                    <a:pt x="13" y="3"/>
                    <a:pt x="13" y="3"/>
                  </a:cubicBezTo>
                  <a:cubicBezTo>
                    <a:pt x="3" y="5"/>
                    <a:pt x="3" y="5"/>
                    <a:pt x="3" y="5"/>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 name="Google Shape;506;p22"/>
            <p:cNvSpPr/>
            <p:nvPr/>
          </p:nvSpPr>
          <p:spPr>
            <a:xfrm>
              <a:off x="6923881" y="2962283"/>
              <a:ext cx="220663" cy="120650"/>
            </a:xfrm>
            <a:custGeom>
              <a:avLst/>
              <a:gdLst/>
              <a:ahLst/>
              <a:cxnLst/>
              <a:rect l="l" t="t" r="r" b="b"/>
              <a:pathLst>
                <a:path w="38" h="21" extrusionOk="0">
                  <a:moveTo>
                    <a:pt x="16" y="4"/>
                  </a:moveTo>
                  <a:cubicBezTo>
                    <a:pt x="16" y="4"/>
                    <a:pt x="0" y="5"/>
                    <a:pt x="0" y="13"/>
                  </a:cubicBezTo>
                  <a:cubicBezTo>
                    <a:pt x="0" y="21"/>
                    <a:pt x="24" y="18"/>
                    <a:pt x="31" y="15"/>
                  </a:cubicBezTo>
                  <a:cubicBezTo>
                    <a:pt x="38" y="10"/>
                    <a:pt x="33" y="0"/>
                    <a:pt x="33" y="0"/>
                  </a:cubicBezTo>
                  <a:lnTo>
                    <a:pt x="16" y="4"/>
                  </a:ln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22"/>
            <p:cNvSpPr/>
            <p:nvPr/>
          </p:nvSpPr>
          <p:spPr>
            <a:xfrm>
              <a:off x="6711156" y="2381257"/>
              <a:ext cx="588963" cy="293688"/>
            </a:xfrm>
            <a:custGeom>
              <a:avLst/>
              <a:gdLst/>
              <a:ahLst/>
              <a:cxnLst/>
              <a:rect l="l" t="t" r="r" b="b"/>
              <a:pathLst>
                <a:path w="102" h="51" extrusionOk="0">
                  <a:moveTo>
                    <a:pt x="102" y="40"/>
                  </a:moveTo>
                  <a:cubicBezTo>
                    <a:pt x="82" y="0"/>
                    <a:pt x="82" y="0"/>
                    <a:pt x="82" y="0"/>
                  </a:cubicBezTo>
                  <a:cubicBezTo>
                    <a:pt x="20" y="0"/>
                    <a:pt x="20" y="0"/>
                    <a:pt x="20" y="0"/>
                  </a:cubicBezTo>
                  <a:cubicBezTo>
                    <a:pt x="0" y="43"/>
                    <a:pt x="0" y="43"/>
                    <a:pt x="0" y="43"/>
                  </a:cubicBezTo>
                  <a:cubicBezTo>
                    <a:pt x="0" y="43"/>
                    <a:pt x="45" y="51"/>
                    <a:pt x="102" y="40"/>
                  </a:cubicBezTo>
                  <a:close/>
                </a:path>
              </a:pathLst>
            </a:custGeom>
            <a:solidFill>
              <a:srgbClr val="FF6C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22"/>
            <p:cNvSpPr/>
            <p:nvPr/>
          </p:nvSpPr>
          <p:spPr>
            <a:xfrm>
              <a:off x="6700044" y="2368557"/>
              <a:ext cx="611188" cy="282575"/>
            </a:xfrm>
            <a:custGeom>
              <a:avLst/>
              <a:gdLst/>
              <a:ahLst/>
              <a:cxnLst/>
              <a:rect l="l" t="t" r="r" b="b"/>
              <a:pathLst>
                <a:path w="106" h="49" extrusionOk="0">
                  <a:moveTo>
                    <a:pt x="1" y="46"/>
                  </a:moveTo>
                  <a:cubicBezTo>
                    <a:pt x="1" y="46"/>
                    <a:pt x="0" y="46"/>
                    <a:pt x="0" y="45"/>
                  </a:cubicBezTo>
                  <a:cubicBezTo>
                    <a:pt x="0" y="45"/>
                    <a:pt x="0" y="45"/>
                    <a:pt x="0" y="45"/>
                  </a:cubicBezTo>
                  <a:cubicBezTo>
                    <a:pt x="0" y="45"/>
                    <a:pt x="0" y="45"/>
                    <a:pt x="0" y="44"/>
                  </a:cubicBezTo>
                  <a:cubicBezTo>
                    <a:pt x="0" y="44"/>
                    <a:pt x="0" y="44"/>
                    <a:pt x="0" y="44"/>
                  </a:cubicBezTo>
                  <a:cubicBezTo>
                    <a:pt x="21" y="1"/>
                    <a:pt x="21" y="1"/>
                    <a:pt x="21" y="1"/>
                  </a:cubicBezTo>
                  <a:cubicBezTo>
                    <a:pt x="21" y="0"/>
                    <a:pt x="21" y="0"/>
                    <a:pt x="22" y="0"/>
                  </a:cubicBezTo>
                  <a:cubicBezTo>
                    <a:pt x="22" y="0"/>
                    <a:pt x="22" y="0"/>
                    <a:pt x="22" y="0"/>
                  </a:cubicBezTo>
                  <a:cubicBezTo>
                    <a:pt x="84" y="0"/>
                    <a:pt x="84" y="0"/>
                    <a:pt x="84" y="0"/>
                  </a:cubicBezTo>
                  <a:cubicBezTo>
                    <a:pt x="85" y="0"/>
                    <a:pt x="85" y="0"/>
                    <a:pt x="85" y="1"/>
                  </a:cubicBezTo>
                  <a:cubicBezTo>
                    <a:pt x="85" y="1"/>
                    <a:pt x="85" y="1"/>
                    <a:pt x="85" y="1"/>
                  </a:cubicBezTo>
                  <a:cubicBezTo>
                    <a:pt x="106" y="41"/>
                    <a:pt x="106" y="41"/>
                    <a:pt x="106" y="41"/>
                  </a:cubicBezTo>
                  <a:cubicBezTo>
                    <a:pt x="105" y="42"/>
                    <a:pt x="105" y="42"/>
                    <a:pt x="105" y="42"/>
                  </a:cubicBezTo>
                  <a:cubicBezTo>
                    <a:pt x="106" y="41"/>
                    <a:pt x="106" y="41"/>
                    <a:pt x="106" y="41"/>
                  </a:cubicBezTo>
                  <a:cubicBezTo>
                    <a:pt x="106" y="41"/>
                    <a:pt x="106" y="42"/>
                    <a:pt x="106" y="42"/>
                  </a:cubicBezTo>
                  <a:cubicBezTo>
                    <a:pt x="106" y="42"/>
                    <a:pt x="106" y="42"/>
                    <a:pt x="106" y="42"/>
                  </a:cubicBezTo>
                  <a:cubicBezTo>
                    <a:pt x="106" y="43"/>
                    <a:pt x="105" y="43"/>
                    <a:pt x="105" y="43"/>
                  </a:cubicBezTo>
                  <a:cubicBezTo>
                    <a:pt x="105" y="43"/>
                    <a:pt x="105" y="43"/>
                    <a:pt x="105" y="43"/>
                  </a:cubicBezTo>
                  <a:cubicBezTo>
                    <a:pt x="81" y="48"/>
                    <a:pt x="60" y="49"/>
                    <a:pt x="42" y="49"/>
                  </a:cubicBezTo>
                  <a:cubicBezTo>
                    <a:pt x="42" y="49"/>
                    <a:pt x="42" y="49"/>
                    <a:pt x="42" y="49"/>
                  </a:cubicBezTo>
                  <a:cubicBezTo>
                    <a:pt x="17" y="49"/>
                    <a:pt x="1" y="46"/>
                    <a:pt x="1" y="46"/>
                  </a:cubicBezTo>
                  <a:close/>
                  <a:moveTo>
                    <a:pt x="42" y="46"/>
                  </a:moveTo>
                  <a:cubicBezTo>
                    <a:pt x="59" y="46"/>
                    <a:pt x="80" y="45"/>
                    <a:pt x="102" y="41"/>
                  </a:cubicBezTo>
                  <a:cubicBezTo>
                    <a:pt x="102" y="41"/>
                    <a:pt x="102" y="41"/>
                    <a:pt x="102" y="41"/>
                  </a:cubicBezTo>
                  <a:cubicBezTo>
                    <a:pt x="83" y="3"/>
                    <a:pt x="83" y="3"/>
                    <a:pt x="83" y="3"/>
                  </a:cubicBezTo>
                  <a:cubicBezTo>
                    <a:pt x="23" y="3"/>
                    <a:pt x="23" y="3"/>
                    <a:pt x="23" y="3"/>
                  </a:cubicBezTo>
                  <a:cubicBezTo>
                    <a:pt x="4" y="44"/>
                    <a:pt x="4" y="44"/>
                    <a:pt x="4" y="44"/>
                  </a:cubicBezTo>
                  <a:cubicBezTo>
                    <a:pt x="9" y="44"/>
                    <a:pt x="23" y="46"/>
                    <a:pt x="42" y="46"/>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22"/>
            <p:cNvSpPr/>
            <p:nvPr/>
          </p:nvSpPr>
          <p:spPr>
            <a:xfrm>
              <a:off x="6485731" y="1855793"/>
              <a:ext cx="473075" cy="536576"/>
            </a:xfrm>
            <a:custGeom>
              <a:avLst/>
              <a:gdLst/>
              <a:ahLst/>
              <a:cxnLst/>
              <a:rect l="l" t="t" r="r" b="b"/>
              <a:pathLst>
                <a:path w="82" h="93" extrusionOk="0">
                  <a:moveTo>
                    <a:pt x="70" y="5"/>
                  </a:moveTo>
                  <a:cubicBezTo>
                    <a:pt x="70" y="5"/>
                    <a:pt x="27" y="71"/>
                    <a:pt x="0" y="81"/>
                  </a:cubicBezTo>
                  <a:cubicBezTo>
                    <a:pt x="8" y="93"/>
                    <a:pt x="8" y="93"/>
                    <a:pt x="8" y="93"/>
                  </a:cubicBezTo>
                  <a:cubicBezTo>
                    <a:pt x="13" y="90"/>
                    <a:pt x="52" y="61"/>
                    <a:pt x="81" y="11"/>
                  </a:cubicBezTo>
                  <a:cubicBezTo>
                    <a:pt x="81" y="11"/>
                    <a:pt x="82" y="6"/>
                    <a:pt x="79" y="4"/>
                  </a:cubicBezTo>
                  <a:cubicBezTo>
                    <a:pt x="79" y="4"/>
                    <a:pt x="74" y="0"/>
                    <a:pt x="70" y="5"/>
                  </a:cubicBezTo>
                  <a:close/>
                </a:path>
              </a:pathLst>
            </a:custGeom>
            <a:solidFill>
              <a:srgbClr val="FFC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22"/>
            <p:cNvSpPr/>
            <p:nvPr/>
          </p:nvSpPr>
          <p:spPr>
            <a:xfrm>
              <a:off x="6474619" y="1862143"/>
              <a:ext cx="484188" cy="541338"/>
            </a:xfrm>
            <a:custGeom>
              <a:avLst/>
              <a:gdLst/>
              <a:ahLst/>
              <a:cxnLst/>
              <a:rect l="l" t="t" r="r" b="b"/>
              <a:pathLst>
                <a:path w="84" h="94" extrusionOk="0">
                  <a:moveTo>
                    <a:pt x="9" y="93"/>
                  </a:moveTo>
                  <a:cubicBezTo>
                    <a:pt x="0" y="81"/>
                    <a:pt x="0" y="81"/>
                    <a:pt x="0" y="81"/>
                  </a:cubicBezTo>
                  <a:cubicBezTo>
                    <a:pt x="0" y="81"/>
                    <a:pt x="0" y="80"/>
                    <a:pt x="0" y="80"/>
                  </a:cubicBezTo>
                  <a:cubicBezTo>
                    <a:pt x="0" y="80"/>
                    <a:pt x="0" y="80"/>
                    <a:pt x="0" y="80"/>
                  </a:cubicBezTo>
                  <a:cubicBezTo>
                    <a:pt x="0" y="79"/>
                    <a:pt x="1" y="79"/>
                    <a:pt x="1" y="79"/>
                  </a:cubicBezTo>
                  <a:cubicBezTo>
                    <a:pt x="1" y="79"/>
                    <a:pt x="1" y="79"/>
                    <a:pt x="1" y="79"/>
                  </a:cubicBezTo>
                  <a:cubicBezTo>
                    <a:pt x="14" y="74"/>
                    <a:pt x="32" y="55"/>
                    <a:pt x="46" y="37"/>
                  </a:cubicBezTo>
                  <a:cubicBezTo>
                    <a:pt x="46" y="37"/>
                    <a:pt x="46" y="37"/>
                    <a:pt x="46" y="37"/>
                  </a:cubicBezTo>
                  <a:cubicBezTo>
                    <a:pt x="60" y="20"/>
                    <a:pt x="71" y="3"/>
                    <a:pt x="71" y="3"/>
                  </a:cubicBezTo>
                  <a:cubicBezTo>
                    <a:pt x="71" y="3"/>
                    <a:pt x="71" y="3"/>
                    <a:pt x="71" y="3"/>
                  </a:cubicBezTo>
                  <a:cubicBezTo>
                    <a:pt x="72" y="4"/>
                    <a:pt x="72" y="4"/>
                    <a:pt x="72" y="4"/>
                  </a:cubicBezTo>
                  <a:cubicBezTo>
                    <a:pt x="71" y="3"/>
                    <a:pt x="71" y="3"/>
                    <a:pt x="71" y="3"/>
                  </a:cubicBezTo>
                  <a:cubicBezTo>
                    <a:pt x="73" y="1"/>
                    <a:pt x="75" y="0"/>
                    <a:pt x="77" y="0"/>
                  </a:cubicBezTo>
                  <a:cubicBezTo>
                    <a:pt x="77" y="0"/>
                    <a:pt x="77" y="0"/>
                    <a:pt x="77" y="0"/>
                  </a:cubicBezTo>
                  <a:cubicBezTo>
                    <a:pt x="80" y="0"/>
                    <a:pt x="82" y="2"/>
                    <a:pt x="82" y="2"/>
                  </a:cubicBezTo>
                  <a:cubicBezTo>
                    <a:pt x="82" y="2"/>
                    <a:pt x="82" y="2"/>
                    <a:pt x="82" y="2"/>
                  </a:cubicBezTo>
                  <a:cubicBezTo>
                    <a:pt x="84" y="4"/>
                    <a:pt x="84" y="6"/>
                    <a:pt x="84" y="8"/>
                  </a:cubicBezTo>
                  <a:cubicBezTo>
                    <a:pt x="84" y="8"/>
                    <a:pt x="84" y="8"/>
                    <a:pt x="84" y="8"/>
                  </a:cubicBezTo>
                  <a:cubicBezTo>
                    <a:pt x="84" y="9"/>
                    <a:pt x="84" y="10"/>
                    <a:pt x="84" y="11"/>
                  </a:cubicBezTo>
                  <a:cubicBezTo>
                    <a:pt x="84" y="11"/>
                    <a:pt x="84" y="11"/>
                    <a:pt x="84" y="11"/>
                  </a:cubicBezTo>
                  <a:cubicBezTo>
                    <a:pt x="84" y="11"/>
                    <a:pt x="84" y="11"/>
                    <a:pt x="84" y="11"/>
                  </a:cubicBezTo>
                  <a:cubicBezTo>
                    <a:pt x="55" y="61"/>
                    <a:pt x="16" y="90"/>
                    <a:pt x="11" y="93"/>
                  </a:cubicBezTo>
                  <a:cubicBezTo>
                    <a:pt x="11" y="93"/>
                    <a:pt x="11" y="93"/>
                    <a:pt x="11" y="93"/>
                  </a:cubicBezTo>
                  <a:cubicBezTo>
                    <a:pt x="11" y="94"/>
                    <a:pt x="11" y="94"/>
                    <a:pt x="10" y="94"/>
                  </a:cubicBezTo>
                  <a:cubicBezTo>
                    <a:pt x="10" y="94"/>
                    <a:pt x="10" y="94"/>
                    <a:pt x="10" y="94"/>
                  </a:cubicBezTo>
                  <a:cubicBezTo>
                    <a:pt x="10" y="94"/>
                    <a:pt x="9" y="93"/>
                    <a:pt x="9" y="93"/>
                  </a:cubicBezTo>
                  <a:close/>
                  <a:moveTo>
                    <a:pt x="11" y="90"/>
                  </a:moveTo>
                  <a:cubicBezTo>
                    <a:pt x="19" y="84"/>
                    <a:pt x="54" y="56"/>
                    <a:pt x="81" y="10"/>
                  </a:cubicBezTo>
                  <a:cubicBezTo>
                    <a:pt x="81" y="10"/>
                    <a:pt x="81" y="10"/>
                    <a:pt x="81" y="10"/>
                  </a:cubicBezTo>
                  <a:cubicBezTo>
                    <a:pt x="81" y="9"/>
                    <a:pt x="81" y="9"/>
                    <a:pt x="81" y="8"/>
                  </a:cubicBezTo>
                  <a:cubicBezTo>
                    <a:pt x="81" y="8"/>
                    <a:pt x="81" y="8"/>
                    <a:pt x="81" y="8"/>
                  </a:cubicBezTo>
                  <a:cubicBezTo>
                    <a:pt x="81" y="6"/>
                    <a:pt x="81" y="5"/>
                    <a:pt x="80" y="4"/>
                  </a:cubicBezTo>
                  <a:cubicBezTo>
                    <a:pt x="80" y="4"/>
                    <a:pt x="80" y="4"/>
                    <a:pt x="80" y="4"/>
                  </a:cubicBezTo>
                  <a:cubicBezTo>
                    <a:pt x="80" y="4"/>
                    <a:pt x="80" y="4"/>
                    <a:pt x="79" y="4"/>
                  </a:cubicBezTo>
                  <a:cubicBezTo>
                    <a:pt x="79" y="4"/>
                    <a:pt x="79" y="4"/>
                    <a:pt x="79" y="4"/>
                  </a:cubicBezTo>
                  <a:cubicBezTo>
                    <a:pt x="79" y="3"/>
                    <a:pt x="78" y="3"/>
                    <a:pt x="77" y="3"/>
                  </a:cubicBezTo>
                  <a:cubicBezTo>
                    <a:pt x="77" y="3"/>
                    <a:pt x="77" y="3"/>
                    <a:pt x="77" y="3"/>
                  </a:cubicBezTo>
                  <a:cubicBezTo>
                    <a:pt x="76" y="3"/>
                    <a:pt x="74" y="4"/>
                    <a:pt x="73" y="5"/>
                  </a:cubicBezTo>
                  <a:cubicBezTo>
                    <a:pt x="73" y="5"/>
                    <a:pt x="73" y="5"/>
                    <a:pt x="73" y="5"/>
                  </a:cubicBezTo>
                  <a:cubicBezTo>
                    <a:pt x="71" y="8"/>
                    <a:pt x="32" y="68"/>
                    <a:pt x="4" y="81"/>
                  </a:cubicBezTo>
                  <a:cubicBezTo>
                    <a:pt x="4" y="81"/>
                    <a:pt x="4" y="81"/>
                    <a:pt x="4" y="81"/>
                  </a:cubicBezTo>
                  <a:cubicBezTo>
                    <a:pt x="11" y="90"/>
                    <a:pt x="11" y="90"/>
                    <a:pt x="11" y="90"/>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22"/>
            <p:cNvSpPr/>
            <p:nvPr/>
          </p:nvSpPr>
          <p:spPr>
            <a:xfrm>
              <a:off x="6792119" y="1804993"/>
              <a:ext cx="409575" cy="633414"/>
            </a:xfrm>
            <a:custGeom>
              <a:avLst/>
              <a:gdLst/>
              <a:ahLst/>
              <a:cxnLst/>
              <a:rect l="l" t="t" r="r" b="b"/>
              <a:pathLst>
                <a:path w="71" h="110" extrusionOk="0">
                  <a:moveTo>
                    <a:pt x="17" y="9"/>
                  </a:moveTo>
                  <a:cubicBezTo>
                    <a:pt x="17" y="9"/>
                    <a:pt x="0" y="44"/>
                    <a:pt x="3" y="102"/>
                  </a:cubicBezTo>
                  <a:cubicBezTo>
                    <a:pt x="3" y="102"/>
                    <a:pt x="47" y="110"/>
                    <a:pt x="71" y="102"/>
                  </a:cubicBezTo>
                  <a:cubicBezTo>
                    <a:pt x="65" y="19"/>
                    <a:pt x="65" y="19"/>
                    <a:pt x="65" y="19"/>
                  </a:cubicBezTo>
                  <a:cubicBezTo>
                    <a:pt x="59" y="10"/>
                    <a:pt x="59" y="10"/>
                    <a:pt x="59" y="10"/>
                  </a:cubicBezTo>
                  <a:cubicBezTo>
                    <a:pt x="59" y="10"/>
                    <a:pt x="26" y="0"/>
                    <a:pt x="17" y="9"/>
                  </a:cubicBezTo>
                  <a:close/>
                </a:path>
              </a:pathLst>
            </a:custGeom>
            <a:solidFill>
              <a:srgbClr val="FFC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22"/>
            <p:cNvSpPr/>
            <p:nvPr/>
          </p:nvSpPr>
          <p:spPr>
            <a:xfrm>
              <a:off x="6796881" y="1827218"/>
              <a:ext cx="415925" cy="593726"/>
            </a:xfrm>
            <a:custGeom>
              <a:avLst/>
              <a:gdLst/>
              <a:ahLst/>
              <a:cxnLst/>
              <a:rect l="l" t="t" r="r" b="b"/>
              <a:pathLst>
                <a:path w="72" h="103" extrusionOk="0">
                  <a:moveTo>
                    <a:pt x="2" y="100"/>
                  </a:moveTo>
                  <a:cubicBezTo>
                    <a:pt x="1" y="100"/>
                    <a:pt x="1" y="99"/>
                    <a:pt x="1" y="99"/>
                  </a:cubicBezTo>
                  <a:cubicBezTo>
                    <a:pt x="1" y="99"/>
                    <a:pt x="1" y="99"/>
                    <a:pt x="1" y="99"/>
                  </a:cubicBezTo>
                  <a:cubicBezTo>
                    <a:pt x="0" y="94"/>
                    <a:pt x="0" y="90"/>
                    <a:pt x="0" y="86"/>
                  </a:cubicBezTo>
                  <a:cubicBezTo>
                    <a:pt x="0" y="86"/>
                    <a:pt x="0" y="86"/>
                    <a:pt x="0" y="86"/>
                  </a:cubicBezTo>
                  <a:cubicBezTo>
                    <a:pt x="0" y="34"/>
                    <a:pt x="15" y="5"/>
                    <a:pt x="15" y="5"/>
                  </a:cubicBezTo>
                  <a:cubicBezTo>
                    <a:pt x="15" y="5"/>
                    <a:pt x="15" y="5"/>
                    <a:pt x="15" y="5"/>
                  </a:cubicBezTo>
                  <a:cubicBezTo>
                    <a:pt x="15" y="4"/>
                    <a:pt x="15" y="4"/>
                    <a:pt x="15" y="4"/>
                  </a:cubicBezTo>
                  <a:cubicBezTo>
                    <a:pt x="19" y="1"/>
                    <a:pt x="24" y="0"/>
                    <a:pt x="30" y="0"/>
                  </a:cubicBezTo>
                  <a:cubicBezTo>
                    <a:pt x="30" y="0"/>
                    <a:pt x="30" y="0"/>
                    <a:pt x="30" y="0"/>
                  </a:cubicBezTo>
                  <a:cubicBezTo>
                    <a:pt x="43" y="0"/>
                    <a:pt x="59" y="4"/>
                    <a:pt x="59" y="4"/>
                  </a:cubicBezTo>
                  <a:cubicBezTo>
                    <a:pt x="59" y="4"/>
                    <a:pt x="59" y="4"/>
                    <a:pt x="59" y="4"/>
                  </a:cubicBezTo>
                  <a:cubicBezTo>
                    <a:pt x="59" y="4"/>
                    <a:pt x="59" y="5"/>
                    <a:pt x="60" y="5"/>
                  </a:cubicBezTo>
                  <a:cubicBezTo>
                    <a:pt x="60" y="5"/>
                    <a:pt x="60" y="5"/>
                    <a:pt x="60" y="5"/>
                  </a:cubicBezTo>
                  <a:cubicBezTo>
                    <a:pt x="65" y="14"/>
                    <a:pt x="65" y="14"/>
                    <a:pt x="65" y="14"/>
                  </a:cubicBezTo>
                  <a:cubicBezTo>
                    <a:pt x="65" y="15"/>
                    <a:pt x="65" y="15"/>
                    <a:pt x="65" y="15"/>
                  </a:cubicBezTo>
                  <a:cubicBezTo>
                    <a:pt x="72" y="98"/>
                    <a:pt x="72" y="98"/>
                    <a:pt x="72" y="98"/>
                  </a:cubicBezTo>
                  <a:cubicBezTo>
                    <a:pt x="72" y="99"/>
                    <a:pt x="71" y="99"/>
                    <a:pt x="71" y="99"/>
                  </a:cubicBezTo>
                  <a:cubicBezTo>
                    <a:pt x="71" y="99"/>
                    <a:pt x="71" y="99"/>
                    <a:pt x="71" y="99"/>
                  </a:cubicBezTo>
                  <a:cubicBezTo>
                    <a:pt x="62" y="102"/>
                    <a:pt x="51" y="103"/>
                    <a:pt x="41" y="103"/>
                  </a:cubicBezTo>
                  <a:cubicBezTo>
                    <a:pt x="41" y="103"/>
                    <a:pt x="41" y="103"/>
                    <a:pt x="41" y="103"/>
                  </a:cubicBezTo>
                  <a:cubicBezTo>
                    <a:pt x="21" y="103"/>
                    <a:pt x="2" y="100"/>
                    <a:pt x="2" y="100"/>
                  </a:cubicBezTo>
                  <a:close/>
                  <a:moveTo>
                    <a:pt x="14" y="99"/>
                  </a:moveTo>
                  <a:cubicBezTo>
                    <a:pt x="21" y="99"/>
                    <a:pt x="31" y="100"/>
                    <a:pt x="41" y="100"/>
                  </a:cubicBezTo>
                  <a:cubicBezTo>
                    <a:pt x="41" y="100"/>
                    <a:pt x="41" y="100"/>
                    <a:pt x="41" y="100"/>
                  </a:cubicBezTo>
                  <a:cubicBezTo>
                    <a:pt x="51" y="100"/>
                    <a:pt x="61" y="99"/>
                    <a:pt x="69" y="97"/>
                  </a:cubicBezTo>
                  <a:cubicBezTo>
                    <a:pt x="69" y="97"/>
                    <a:pt x="69" y="97"/>
                    <a:pt x="69" y="97"/>
                  </a:cubicBezTo>
                  <a:cubicBezTo>
                    <a:pt x="62" y="16"/>
                    <a:pt x="62" y="16"/>
                    <a:pt x="62" y="16"/>
                  </a:cubicBezTo>
                  <a:cubicBezTo>
                    <a:pt x="57" y="7"/>
                    <a:pt x="57" y="7"/>
                    <a:pt x="57" y="7"/>
                  </a:cubicBezTo>
                  <a:cubicBezTo>
                    <a:pt x="56" y="7"/>
                    <a:pt x="53" y="6"/>
                    <a:pt x="49" y="5"/>
                  </a:cubicBezTo>
                  <a:cubicBezTo>
                    <a:pt x="49" y="5"/>
                    <a:pt x="49" y="5"/>
                    <a:pt x="49" y="5"/>
                  </a:cubicBezTo>
                  <a:cubicBezTo>
                    <a:pt x="43" y="4"/>
                    <a:pt x="36" y="3"/>
                    <a:pt x="30" y="3"/>
                  </a:cubicBezTo>
                  <a:cubicBezTo>
                    <a:pt x="30" y="3"/>
                    <a:pt x="30" y="3"/>
                    <a:pt x="30" y="3"/>
                  </a:cubicBezTo>
                  <a:cubicBezTo>
                    <a:pt x="25" y="3"/>
                    <a:pt x="20" y="4"/>
                    <a:pt x="17" y="6"/>
                  </a:cubicBezTo>
                  <a:cubicBezTo>
                    <a:pt x="17" y="6"/>
                    <a:pt x="17" y="6"/>
                    <a:pt x="17" y="6"/>
                  </a:cubicBezTo>
                  <a:cubicBezTo>
                    <a:pt x="17" y="7"/>
                    <a:pt x="14" y="14"/>
                    <a:pt x="11" y="27"/>
                  </a:cubicBezTo>
                  <a:cubicBezTo>
                    <a:pt x="11" y="27"/>
                    <a:pt x="11" y="27"/>
                    <a:pt x="11" y="27"/>
                  </a:cubicBezTo>
                  <a:cubicBezTo>
                    <a:pt x="7" y="40"/>
                    <a:pt x="3" y="60"/>
                    <a:pt x="3" y="86"/>
                  </a:cubicBezTo>
                  <a:cubicBezTo>
                    <a:pt x="3" y="86"/>
                    <a:pt x="3" y="86"/>
                    <a:pt x="3" y="86"/>
                  </a:cubicBezTo>
                  <a:cubicBezTo>
                    <a:pt x="3" y="89"/>
                    <a:pt x="3" y="93"/>
                    <a:pt x="4" y="97"/>
                  </a:cubicBezTo>
                  <a:cubicBezTo>
                    <a:pt x="4" y="97"/>
                    <a:pt x="4" y="97"/>
                    <a:pt x="4" y="97"/>
                  </a:cubicBezTo>
                  <a:cubicBezTo>
                    <a:pt x="5" y="97"/>
                    <a:pt x="9" y="98"/>
                    <a:pt x="14" y="99"/>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22"/>
            <p:cNvSpPr/>
            <p:nvPr/>
          </p:nvSpPr>
          <p:spPr>
            <a:xfrm>
              <a:off x="6884194" y="1914531"/>
              <a:ext cx="74613" cy="746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22"/>
            <p:cNvSpPr/>
            <p:nvPr/>
          </p:nvSpPr>
          <p:spPr>
            <a:xfrm>
              <a:off x="7074694" y="1982794"/>
              <a:ext cx="74613" cy="746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22"/>
            <p:cNvSpPr/>
            <p:nvPr/>
          </p:nvSpPr>
          <p:spPr>
            <a:xfrm>
              <a:off x="6844506" y="2024069"/>
              <a:ext cx="68263" cy="746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22"/>
            <p:cNvSpPr/>
            <p:nvPr/>
          </p:nvSpPr>
          <p:spPr>
            <a:xfrm>
              <a:off x="6958806" y="2116144"/>
              <a:ext cx="69850" cy="746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22"/>
            <p:cNvSpPr/>
            <p:nvPr/>
          </p:nvSpPr>
          <p:spPr>
            <a:xfrm>
              <a:off x="7103269" y="2212982"/>
              <a:ext cx="74613" cy="762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22"/>
            <p:cNvSpPr/>
            <p:nvPr/>
          </p:nvSpPr>
          <p:spPr>
            <a:xfrm>
              <a:off x="6969919" y="2322519"/>
              <a:ext cx="76200" cy="746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22"/>
            <p:cNvSpPr/>
            <p:nvPr/>
          </p:nvSpPr>
          <p:spPr>
            <a:xfrm>
              <a:off x="6838156" y="2247907"/>
              <a:ext cx="74613" cy="7461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22"/>
            <p:cNvSpPr/>
            <p:nvPr/>
          </p:nvSpPr>
          <p:spPr>
            <a:xfrm>
              <a:off x="5342731" y="1914531"/>
              <a:ext cx="935038" cy="995364"/>
            </a:xfrm>
            <a:custGeom>
              <a:avLst/>
              <a:gdLst/>
              <a:ahLst/>
              <a:cxnLst/>
              <a:rect l="l" t="t" r="r" b="b"/>
              <a:pathLst>
                <a:path w="162" h="173" extrusionOk="0">
                  <a:moveTo>
                    <a:pt x="74" y="173"/>
                  </a:moveTo>
                  <a:cubicBezTo>
                    <a:pt x="17" y="92"/>
                    <a:pt x="17" y="92"/>
                    <a:pt x="17" y="92"/>
                  </a:cubicBezTo>
                  <a:cubicBezTo>
                    <a:pt x="0" y="67"/>
                    <a:pt x="6" y="34"/>
                    <a:pt x="30" y="17"/>
                  </a:cubicBezTo>
                  <a:cubicBezTo>
                    <a:pt x="30" y="17"/>
                    <a:pt x="30" y="17"/>
                    <a:pt x="30" y="17"/>
                  </a:cubicBezTo>
                  <a:cubicBezTo>
                    <a:pt x="55" y="0"/>
                    <a:pt x="88" y="6"/>
                    <a:pt x="105" y="31"/>
                  </a:cubicBezTo>
                  <a:cubicBezTo>
                    <a:pt x="162" y="112"/>
                    <a:pt x="162" y="112"/>
                    <a:pt x="162" y="112"/>
                  </a:cubicBezTo>
                  <a:lnTo>
                    <a:pt x="74" y="173"/>
                  </a:lnTo>
                  <a:close/>
                </a:path>
              </a:pathLst>
            </a:custGeom>
            <a:solidFill>
              <a:srgbClr val="FF6D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22"/>
            <p:cNvSpPr/>
            <p:nvPr/>
          </p:nvSpPr>
          <p:spPr>
            <a:xfrm>
              <a:off x="5377656" y="1949456"/>
              <a:ext cx="906463" cy="973139"/>
            </a:xfrm>
            <a:custGeom>
              <a:avLst/>
              <a:gdLst/>
              <a:ahLst/>
              <a:cxnLst/>
              <a:rect l="l" t="t" r="r" b="b"/>
              <a:pathLst>
                <a:path w="157" h="169" extrusionOk="0">
                  <a:moveTo>
                    <a:pt x="67" y="169"/>
                  </a:moveTo>
                  <a:cubicBezTo>
                    <a:pt x="67" y="169"/>
                    <a:pt x="67" y="168"/>
                    <a:pt x="66" y="168"/>
                  </a:cubicBezTo>
                  <a:cubicBezTo>
                    <a:pt x="66" y="168"/>
                    <a:pt x="66" y="168"/>
                    <a:pt x="66" y="168"/>
                  </a:cubicBezTo>
                  <a:cubicBezTo>
                    <a:pt x="10" y="87"/>
                    <a:pt x="10" y="87"/>
                    <a:pt x="10" y="87"/>
                  </a:cubicBezTo>
                  <a:cubicBezTo>
                    <a:pt x="3" y="77"/>
                    <a:pt x="0" y="66"/>
                    <a:pt x="0" y="55"/>
                  </a:cubicBezTo>
                  <a:cubicBezTo>
                    <a:pt x="0" y="55"/>
                    <a:pt x="0" y="55"/>
                    <a:pt x="0" y="55"/>
                  </a:cubicBezTo>
                  <a:cubicBezTo>
                    <a:pt x="0" y="38"/>
                    <a:pt x="8" y="21"/>
                    <a:pt x="24" y="10"/>
                  </a:cubicBezTo>
                  <a:cubicBezTo>
                    <a:pt x="24" y="10"/>
                    <a:pt x="24" y="10"/>
                    <a:pt x="24" y="10"/>
                  </a:cubicBezTo>
                  <a:cubicBezTo>
                    <a:pt x="33" y="3"/>
                    <a:pt x="44" y="0"/>
                    <a:pt x="55" y="0"/>
                  </a:cubicBezTo>
                  <a:cubicBezTo>
                    <a:pt x="55" y="0"/>
                    <a:pt x="55" y="0"/>
                    <a:pt x="55" y="0"/>
                  </a:cubicBezTo>
                  <a:cubicBezTo>
                    <a:pt x="73" y="0"/>
                    <a:pt x="90" y="8"/>
                    <a:pt x="101" y="24"/>
                  </a:cubicBezTo>
                  <a:cubicBezTo>
                    <a:pt x="101" y="24"/>
                    <a:pt x="101" y="24"/>
                    <a:pt x="101" y="24"/>
                  </a:cubicBezTo>
                  <a:cubicBezTo>
                    <a:pt x="157" y="105"/>
                    <a:pt x="157" y="105"/>
                    <a:pt x="157" y="105"/>
                  </a:cubicBezTo>
                  <a:cubicBezTo>
                    <a:pt x="157" y="105"/>
                    <a:pt x="157" y="106"/>
                    <a:pt x="157" y="106"/>
                  </a:cubicBezTo>
                  <a:cubicBezTo>
                    <a:pt x="157" y="106"/>
                    <a:pt x="157" y="106"/>
                    <a:pt x="157" y="106"/>
                  </a:cubicBezTo>
                  <a:cubicBezTo>
                    <a:pt x="157" y="107"/>
                    <a:pt x="157" y="107"/>
                    <a:pt x="157" y="107"/>
                  </a:cubicBezTo>
                  <a:cubicBezTo>
                    <a:pt x="157" y="107"/>
                    <a:pt x="157" y="107"/>
                    <a:pt x="157" y="107"/>
                  </a:cubicBezTo>
                  <a:cubicBezTo>
                    <a:pt x="68" y="168"/>
                    <a:pt x="68" y="168"/>
                    <a:pt x="68" y="168"/>
                  </a:cubicBezTo>
                  <a:cubicBezTo>
                    <a:pt x="68" y="169"/>
                    <a:pt x="68" y="169"/>
                    <a:pt x="68" y="169"/>
                  </a:cubicBezTo>
                  <a:cubicBezTo>
                    <a:pt x="68" y="169"/>
                    <a:pt x="68" y="169"/>
                    <a:pt x="68" y="169"/>
                  </a:cubicBezTo>
                  <a:cubicBezTo>
                    <a:pt x="67" y="169"/>
                    <a:pt x="67" y="169"/>
                    <a:pt x="67" y="169"/>
                  </a:cubicBezTo>
                  <a:close/>
                  <a:moveTo>
                    <a:pt x="68" y="167"/>
                  </a:moveTo>
                  <a:cubicBezTo>
                    <a:pt x="69" y="166"/>
                    <a:pt x="69" y="166"/>
                    <a:pt x="69" y="166"/>
                  </a:cubicBezTo>
                  <a:cubicBezTo>
                    <a:pt x="68" y="167"/>
                    <a:pt x="68" y="167"/>
                    <a:pt x="68" y="167"/>
                  </a:cubicBezTo>
                  <a:close/>
                  <a:moveTo>
                    <a:pt x="25" y="12"/>
                  </a:moveTo>
                  <a:cubicBezTo>
                    <a:pt x="11" y="22"/>
                    <a:pt x="3" y="39"/>
                    <a:pt x="3" y="55"/>
                  </a:cubicBezTo>
                  <a:cubicBezTo>
                    <a:pt x="3" y="55"/>
                    <a:pt x="3" y="55"/>
                    <a:pt x="3" y="55"/>
                  </a:cubicBezTo>
                  <a:cubicBezTo>
                    <a:pt x="3" y="66"/>
                    <a:pt x="6" y="76"/>
                    <a:pt x="12" y="85"/>
                  </a:cubicBezTo>
                  <a:cubicBezTo>
                    <a:pt x="12" y="85"/>
                    <a:pt x="12" y="85"/>
                    <a:pt x="12" y="85"/>
                  </a:cubicBezTo>
                  <a:cubicBezTo>
                    <a:pt x="68" y="165"/>
                    <a:pt x="68" y="165"/>
                    <a:pt x="68" y="165"/>
                  </a:cubicBezTo>
                  <a:cubicBezTo>
                    <a:pt x="154" y="106"/>
                    <a:pt x="154" y="106"/>
                    <a:pt x="154" y="106"/>
                  </a:cubicBezTo>
                  <a:cubicBezTo>
                    <a:pt x="98" y="25"/>
                    <a:pt x="98" y="25"/>
                    <a:pt x="98" y="25"/>
                  </a:cubicBezTo>
                  <a:cubicBezTo>
                    <a:pt x="88" y="11"/>
                    <a:pt x="72" y="3"/>
                    <a:pt x="55" y="3"/>
                  </a:cubicBezTo>
                  <a:cubicBezTo>
                    <a:pt x="55" y="3"/>
                    <a:pt x="55" y="3"/>
                    <a:pt x="55" y="3"/>
                  </a:cubicBezTo>
                  <a:cubicBezTo>
                    <a:pt x="45" y="3"/>
                    <a:pt x="34" y="6"/>
                    <a:pt x="25" y="12"/>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22"/>
            <p:cNvSpPr/>
            <p:nvPr/>
          </p:nvSpPr>
          <p:spPr>
            <a:xfrm>
              <a:off x="5747544" y="2524132"/>
              <a:ext cx="554038" cy="414338"/>
            </a:xfrm>
            <a:custGeom>
              <a:avLst/>
              <a:gdLst/>
              <a:ahLst/>
              <a:cxnLst/>
              <a:rect l="l" t="t" r="r" b="b"/>
              <a:pathLst>
                <a:path w="96" h="72" extrusionOk="0">
                  <a:moveTo>
                    <a:pt x="4" y="67"/>
                  </a:moveTo>
                  <a:cubicBezTo>
                    <a:pt x="0" y="62"/>
                    <a:pt x="17" y="44"/>
                    <a:pt x="41" y="27"/>
                  </a:cubicBezTo>
                  <a:cubicBezTo>
                    <a:pt x="65" y="10"/>
                    <a:pt x="88" y="0"/>
                    <a:pt x="92" y="6"/>
                  </a:cubicBezTo>
                  <a:cubicBezTo>
                    <a:pt x="96" y="11"/>
                    <a:pt x="79" y="29"/>
                    <a:pt x="55" y="46"/>
                  </a:cubicBezTo>
                  <a:cubicBezTo>
                    <a:pt x="30" y="63"/>
                    <a:pt x="7" y="72"/>
                    <a:pt x="4" y="67"/>
                  </a:cubicBezTo>
                  <a:close/>
                </a:path>
              </a:pathLst>
            </a:custGeom>
            <a:solidFill>
              <a:srgbClr val="F23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2"/>
            <p:cNvSpPr/>
            <p:nvPr/>
          </p:nvSpPr>
          <p:spPr>
            <a:xfrm>
              <a:off x="5758656" y="2541595"/>
              <a:ext cx="531813" cy="385763"/>
            </a:xfrm>
            <a:custGeom>
              <a:avLst/>
              <a:gdLst/>
              <a:ahLst/>
              <a:cxnLst/>
              <a:rect l="l" t="t" r="r" b="b"/>
              <a:pathLst>
                <a:path w="92" h="67" extrusionOk="0">
                  <a:moveTo>
                    <a:pt x="0" y="65"/>
                  </a:moveTo>
                  <a:cubicBezTo>
                    <a:pt x="2" y="64"/>
                    <a:pt x="2" y="64"/>
                    <a:pt x="2" y="64"/>
                  </a:cubicBezTo>
                  <a:cubicBezTo>
                    <a:pt x="3" y="63"/>
                    <a:pt x="3" y="63"/>
                    <a:pt x="3" y="63"/>
                  </a:cubicBezTo>
                  <a:cubicBezTo>
                    <a:pt x="3" y="64"/>
                    <a:pt x="4" y="64"/>
                    <a:pt x="6" y="64"/>
                  </a:cubicBezTo>
                  <a:cubicBezTo>
                    <a:pt x="6" y="64"/>
                    <a:pt x="6" y="64"/>
                    <a:pt x="6" y="64"/>
                  </a:cubicBezTo>
                  <a:cubicBezTo>
                    <a:pt x="13" y="64"/>
                    <a:pt x="32" y="56"/>
                    <a:pt x="52" y="42"/>
                  </a:cubicBezTo>
                  <a:cubicBezTo>
                    <a:pt x="52" y="42"/>
                    <a:pt x="52" y="42"/>
                    <a:pt x="52" y="42"/>
                  </a:cubicBezTo>
                  <a:cubicBezTo>
                    <a:pt x="74" y="27"/>
                    <a:pt x="89" y="10"/>
                    <a:pt x="89" y="5"/>
                  </a:cubicBezTo>
                  <a:cubicBezTo>
                    <a:pt x="89" y="5"/>
                    <a:pt x="89" y="5"/>
                    <a:pt x="89" y="5"/>
                  </a:cubicBezTo>
                  <a:cubicBezTo>
                    <a:pt x="89" y="4"/>
                    <a:pt x="89" y="4"/>
                    <a:pt x="89" y="4"/>
                  </a:cubicBezTo>
                  <a:cubicBezTo>
                    <a:pt x="89" y="4"/>
                    <a:pt x="89" y="4"/>
                    <a:pt x="89" y="4"/>
                  </a:cubicBezTo>
                  <a:cubicBezTo>
                    <a:pt x="88" y="3"/>
                    <a:pt x="88" y="3"/>
                    <a:pt x="86" y="3"/>
                  </a:cubicBezTo>
                  <a:cubicBezTo>
                    <a:pt x="86" y="3"/>
                    <a:pt x="86" y="3"/>
                    <a:pt x="86" y="3"/>
                  </a:cubicBezTo>
                  <a:cubicBezTo>
                    <a:pt x="78" y="3"/>
                    <a:pt x="59" y="11"/>
                    <a:pt x="40" y="25"/>
                  </a:cubicBezTo>
                  <a:cubicBezTo>
                    <a:pt x="40" y="25"/>
                    <a:pt x="40" y="25"/>
                    <a:pt x="40" y="25"/>
                  </a:cubicBezTo>
                  <a:cubicBezTo>
                    <a:pt x="18" y="40"/>
                    <a:pt x="2" y="57"/>
                    <a:pt x="3" y="62"/>
                  </a:cubicBezTo>
                  <a:cubicBezTo>
                    <a:pt x="3" y="62"/>
                    <a:pt x="3" y="62"/>
                    <a:pt x="3" y="62"/>
                  </a:cubicBezTo>
                  <a:cubicBezTo>
                    <a:pt x="3" y="63"/>
                    <a:pt x="3" y="63"/>
                    <a:pt x="3" y="63"/>
                  </a:cubicBezTo>
                  <a:cubicBezTo>
                    <a:pt x="3" y="63"/>
                    <a:pt x="3" y="63"/>
                    <a:pt x="3" y="63"/>
                  </a:cubicBezTo>
                  <a:cubicBezTo>
                    <a:pt x="2" y="64"/>
                    <a:pt x="2" y="64"/>
                    <a:pt x="2" y="64"/>
                  </a:cubicBezTo>
                  <a:cubicBezTo>
                    <a:pt x="0" y="65"/>
                    <a:pt x="0" y="65"/>
                    <a:pt x="0" y="65"/>
                  </a:cubicBezTo>
                  <a:cubicBezTo>
                    <a:pt x="0" y="64"/>
                    <a:pt x="0" y="63"/>
                    <a:pt x="0" y="62"/>
                  </a:cubicBezTo>
                  <a:cubicBezTo>
                    <a:pt x="0" y="62"/>
                    <a:pt x="0" y="62"/>
                    <a:pt x="0" y="62"/>
                  </a:cubicBezTo>
                  <a:cubicBezTo>
                    <a:pt x="0" y="54"/>
                    <a:pt x="16" y="38"/>
                    <a:pt x="38" y="22"/>
                  </a:cubicBezTo>
                  <a:cubicBezTo>
                    <a:pt x="38" y="22"/>
                    <a:pt x="38" y="22"/>
                    <a:pt x="38" y="22"/>
                  </a:cubicBezTo>
                  <a:cubicBezTo>
                    <a:pt x="58" y="9"/>
                    <a:pt x="77" y="0"/>
                    <a:pt x="86" y="0"/>
                  </a:cubicBezTo>
                  <a:cubicBezTo>
                    <a:pt x="86" y="0"/>
                    <a:pt x="86" y="0"/>
                    <a:pt x="86" y="0"/>
                  </a:cubicBezTo>
                  <a:cubicBezTo>
                    <a:pt x="88" y="0"/>
                    <a:pt x="90" y="0"/>
                    <a:pt x="91" y="2"/>
                  </a:cubicBezTo>
                  <a:cubicBezTo>
                    <a:pt x="91" y="2"/>
                    <a:pt x="91" y="2"/>
                    <a:pt x="91" y="2"/>
                  </a:cubicBezTo>
                  <a:cubicBezTo>
                    <a:pt x="92" y="3"/>
                    <a:pt x="92" y="4"/>
                    <a:pt x="92" y="5"/>
                  </a:cubicBezTo>
                  <a:cubicBezTo>
                    <a:pt x="92" y="5"/>
                    <a:pt x="92" y="5"/>
                    <a:pt x="92" y="5"/>
                  </a:cubicBezTo>
                  <a:cubicBezTo>
                    <a:pt x="92" y="13"/>
                    <a:pt x="76" y="29"/>
                    <a:pt x="53" y="44"/>
                  </a:cubicBezTo>
                  <a:cubicBezTo>
                    <a:pt x="53" y="44"/>
                    <a:pt x="53" y="44"/>
                    <a:pt x="53" y="44"/>
                  </a:cubicBezTo>
                  <a:cubicBezTo>
                    <a:pt x="34" y="58"/>
                    <a:pt x="15" y="67"/>
                    <a:pt x="6" y="67"/>
                  </a:cubicBezTo>
                  <a:cubicBezTo>
                    <a:pt x="6" y="67"/>
                    <a:pt x="6" y="67"/>
                    <a:pt x="6" y="67"/>
                  </a:cubicBezTo>
                  <a:cubicBezTo>
                    <a:pt x="4" y="67"/>
                    <a:pt x="2" y="67"/>
                    <a:pt x="0" y="65"/>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22"/>
            <p:cNvSpPr/>
            <p:nvPr/>
          </p:nvSpPr>
          <p:spPr>
            <a:xfrm>
              <a:off x="5977731" y="1625606"/>
              <a:ext cx="785813" cy="927102"/>
            </a:xfrm>
            <a:custGeom>
              <a:avLst/>
              <a:gdLst/>
              <a:ahLst/>
              <a:cxnLst/>
              <a:rect l="l" t="t" r="r" b="b"/>
              <a:pathLst>
                <a:path w="136" h="161" extrusionOk="0">
                  <a:moveTo>
                    <a:pt x="104" y="161"/>
                  </a:moveTo>
                  <a:cubicBezTo>
                    <a:pt x="128" y="74"/>
                    <a:pt x="128" y="74"/>
                    <a:pt x="128" y="74"/>
                  </a:cubicBezTo>
                  <a:cubicBezTo>
                    <a:pt x="136" y="46"/>
                    <a:pt x="119" y="16"/>
                    <a:pt x="91" y="8"/>
                  </a:cubicBezTo>
                  <a:cubicBezTo>
                    <a:pt x="91" y="8"/>
                    <a:pt x="91" y="8"/>
                    <a:pt x="91" y="8"/>
                  </a:cubicBezTo>
                  <a:cubicBezTo>
                    <a:pt x="62" y="0"/>
                    <a:pt x="32" y="17"/>
                    <a:pt x="24" y="45"/>
                  </a:cubicBezTo>
                  <a:cubicBezTo>
                    <a:pt x="0" y="132"/>
                    <a:pt x="0" y="132"/>
                    <a:pt x="0" y="132"/>
                  </a:cubicBezTo>
                  <a:cubicBezTo>
                    <a:pt x="101" y="161"/>
                    <a:pt x="101" y="161"/>
                    <a:pt x="101" y="161"/>
                  </a:cubicBezTo>
                </a:path>
              </a:pathLst>
            </a:custGeom>
            <a:solidFill>
              <a:srgbClr val="FDE0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22"/>
            <p:cNvSpPr/>
            <p:nvPr/>
          </p:nvSpPr>
          <p:spPr>
            <a:xfrm>
              <a:off x="5966619" y="1649418"/>
              <a:ext cx="766763" cy="909639"/>
            </a:xfrm>
            <a:custGeom>
              <a:avLst/>
              <a:gdLst/>
              <a:ahLst/>
              <a:cxnLst/>
              <a:rect l="l" t="t" r="r" b="b"/>
              <a:pathLst>
                <a:path w="133" h="158" extrusionOk="0">
                  <a:moveTo>
                    <a:pt x="105" y="158"/>
                  </a:moveTo>
                  <a:cubicBezTo>
                    <a:pt x="105" y="158"/>
                    <a:pt x="104" y="158"/>
                    <a:pt x="104" y="157"/>
                  </a:cubicBezTo>
                  <a:cubicBezTo>
                    <a:pt x="104" y="157"/>
                    <a:pt x="104" y="157"/>
                    <a:pt x="104" y="157"/>
                  </a:cubicBezTo>
                  <a:cubicBezTo>
                    <a:pt x="104" y="158"/>
                    <a:pt x="103" y="158"/>
                    <a:pt x="103" y="158"/>
                  </a:cubicBezTo>
                  <a:cubicBezTo>
                    <a:pt x="103" y="158"/>
                    <a:pt x="103" y="158"/>
                    <a:pt x="103" y="158"/>
                  </a:cubicBezTo>
                  <a:cubicBezTo>
                    <a:pt x="2" y="129"/>
                    <a:pt x="2" y="129"/>
                    <a:pt x="2" y="129"/>
                  </a:cubicBezTo>
                  <a:cubicBezTo>
                    <a:pt x="1" y="129"/>
                    <a:pt x="0" y="128"/>
                    <a:pt x="1" y="127"/>
                  </a:cubicBezTo>
                  <a:cubicBezTo>
                    <a:pt x="1" y="127"/>
                    <a:pt x="1" y="127"/>
                    <a:pt x="1" y="127"/>
                  </a:cubicBezTo>
                  <a:cubicBezTo>
                    <a:pt x="25" y="41"/>
                    <a:pt x="25" y="41"/>
                    <a:pt x="25" y="41"/>
                  </a:cubicBezTo>
                  <a:cubicBezTo>
                    <a:pt x="32" y="16"/>
                    <a:pt x="54" y="0"/>
                    <a:pt x="78" y="0"/>
                  </a:cubicBezTo>
                  <a:cubicBezTo>
                    <a:pt x="78" y="0"/>
                    <a:pt x="78" y="0"/>
                    <a:pt x="78" y="0"/>
                  </a:cubicBezTo>
                  <a:cubicBezTo>
                    <a:pt x="83" y="0"/>
                    <a:pt x="88" y="1"/>
                    <a:pt x="93" y="3"/>
                  </a:cubicBezTo>
                  <a:cubicBezTo>
                    <a:pt x="93" y="3"/>
                    <a:pt x="93" y="3"/>
                    <a:pt x="93" y="3"/>
                  </a:cubicBezTo>
                  <a:cubicBezTo>
                    <a:pt x="117" y="9"/>
                    <a:pt x="133" y="32"/>
                    <a:pt x="133" y="56"/>
                  </a:cubicBezTo>
                  <a:cubicBezTo>
                    <a:pt x="133" y="56"/>
                    <a:pt x="133" y="56"/>
                    <a:pt x="133" y="56"/>
                  </a:cubicBezTo>
                  <a:cubicBezTo>
                    <a:pt x="133" y="61"/>
                    <a:pt x="133" y="66"/>
                    <a:pt x="131" y="71"/>
                  </a:cubicBezTo>
                  <a:cubicBezTo>
                    <a:pt x="131" y="71"/>
                    <a:pt x="131" y="71"/>
                    <a:pt x="131" y="71"/>
                  </a:cubicBezTo>
                  <a:cubicBezTo>
                    <a:pt x="107" y="157"/>
                    <a:pt x="107" y="157"/>
                    <a:pt x="107" y="157"/>
                  </a:cubicBezTo>
                  <a:cubicBezTo>
                    <a:pt x="107" y="157"/>
                    <a:pt x="107" y="157"/>
                    <a:pt x="107" y="157"/>
                  </a:cubicBezTo>
                  <a:cubicBezTo>
                    <a:pt x="107" y="158"/>
                    <a:pt x="106" y="158"/>
                    <a:pt x="106" y="158"/>
                  </a:cubicBezTo>
                  <a:cubicBezTo>
                    <a:pt x="106" y="158"/>
                    <a:pt x="106" y="158"/>
                    <a:pt x="106" y="158"/>
                  </a:cubicBezTo>
                  <a:cubicBezTo>
                    <a:pt x="105" y="158"/>
                    <a:pt x="105" y="158"/>
                    <a:pt x="105" y="158"/>
                  </a:cubicBezTo>
                  <a:close/>
                  <a:moveTo>
                    <a:pt x="28" y="42"/>
                  </a:moveTo>
                  <a:cubicBezTo>
                    <a:pt x="4" y="127"/>
                    <a:pt x="4" y="127"/>
                    <a:pt x="4" y="127"/>
                  </a:cubicBezTo>
                  <a:cubicBezTo>
                    <a:pt x="103" y="155"/>
                    <a:pt x="103" y="155"/>
                    <a:pt x="103" y="155"/>
                  </a:cubicBezTo>
                  <a:cubicBezTo>
                    <a:pt x="104" y="155"/>
                    <a:pt x="104" y="156"/>
                    <a:pt x="104" y="156"/>
                  </a:cubicBezTo>
                  <a:cubicBezTo>
                    <a:pt x="104" y="156"/>
                    <a:pt x="104" y="156"/>
                    <a:pt x="104" y="156"/>
                  </a:cubicBezTo>
                  <a:cubicBezTo>
                    <a:pt x="128" y="70"/>
                    <a:pt x="128" y="70"/>
                    <a:pt x="128" y="70"/>
                  </a:cubicBezTo>
                  <a:cubicBezTo>
                    <a:pt x="130" y="65"/>
                    <a:pt x="130" y="60"/>
                    <a:pt x="130" y="56"/>
                  </a:cubicBezTo>
                  <a:cubicBezTo>
                    <a:pt x="130" y="56"/>
                    <a:pt x="130" y="56"/>
                    <a:pt x="130" y="56"/>
                  </a:cubicBezTo>
                  <a:cubicBezTo>
                    <a:pt x="130" y="33"/>
                    <a:pt x="115" y="12"/>
                    <a:pt x="92" y="5"/>
                  </a:cubicBezTo>
                  <a:cubicBezTo>
                    <a:pt x="92" y="5"/>
                    <a:pt x="92" y="5"/>
                    <a:pt x="92" y="5"/>
                  </a:cubicBezTo>
                  <a:cubicBezTo>
                    <a:pt x="88" y="4"/>
                    <a:pt x="83" y="3"/>
                    <a:pt x="78" y="3"/>
                  </a:cubicBezTo>
                  <a:cubicBezTo>
                    <a:pt x="78" y="3"/>
                    <a:pt x="78" y="3"/>
                    <a:pt x="78" y="3"/>
                  </a:cubicBezTo>
                  <a:cubicBezTo>
                    <a:pt x="55" y="3"/>
                    <a:pt x="34" y="19"/>
                    <a:pt x="28" y="42"/>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22"/>
            <p:cNvSpPr/>
            <p:nvPr/>
          </p:nvSpPr>
          <p:spPr>
            <a:xfrm>
              <a:off x="6128544" y="1735143"/>
              <a:ext cx="392113" cy="414338"/>
            </a:xfrm>
            <a:custGeom>
              <a:avLst/>
              <a:gdLst/>
              <a:ahLst/>
              <a:cxnLst/>
              <a:rect l="l" t="t" r="r" b="b"/>
              <a:pathLst>
                <a:path w="68" h="72" extrusionOk="0">
                  <a:moveTo>
                    <a:pt x="7" y="71"/>
                  </a:moveTo>
                  <a:cubicBezTo>
                    <a:pt x="3" y="70"/>
                    <a:pt x="0" y="66"/>
                    <a:pt x="1" y="62"/>
                  </a:cubicBezTo>
                  <a:cubicBezTo>
                    <a:pt x="1" y="62"/>
                    <a:pt x="1" y="62"/>
                    <a:pt x="1" y="62"/>
                  </a:cubicBezTo>
                  <a:cubicBezTo>
                    <a:pt x="6" y="45"/>
                    <a:pt x="9" y="34"/>
                    <a:pt x="13" y="26"/>
                  </a:cubicBezTo>
                  <a:cubicBezTo>
                    <a:pt x="13" y="26"/>
                    <a:pt x="13" y="26"/>
                    <a:pt x="13" y="26"/>
                  </a:cubicBezTo>
                  <a:cubicBezTo>
                    <a:pt x="16" y="18"/>
                    <a:pt x="21" y="13"/>
                    <a:pt x="26" y="9"/>
                  </a:cubicBezTo>
                  <a:cubicBezTo>
                    <a:pt x="26" y="9"/>
                    <a:pt x="26" y="9"/>
                    <a:pt x="26" y="9"/>
                  </a:cubicBezTo>
                  <a:cubicBezTo>
                    <a:pt x="35" y="2"/>
                    <a:pt x="44" y="0"/>
                    <a:pt x="51" y="0"/>
                  </a:cubicBezTo>
                  <a:cubicBezTo>
                    <a:pt x="51" y="0"/>
                    <a:pt x="51" y="0"/>
                    <a:pt x="51" y="0"/>
                  </a:cubicBezTo>
                  <a:cubicBezTo>
                    <a:pt x="57" y="0"/>
                    <a:pt x="61" y="1"/>
                    <a:pt x="62" y="2"/>
                  </a:cubicBezTo>
                  <a:cubicBezTo>
                    <a:pt x="62" y="2"/>
                    <a:pt x="62" y="2"/>
                    <a:pt x="62" y="2"/>
                  </a:cubicBezTo>
                  <a:cubicBezTo>
                    <a:pt x="62" y="2"/>
                    <a:pt x="62" y="2"/>
                    <a:pt x="62" y="2"/>
                  </a:cubicBezTo>
                  <a:cubicBezTo>
                    <a:pt x="66" y="3"/>
                    <a:pt x="68" y="7"/>
                    <a:pt x="67" y="12"/>
                  </a:cubicBezTo>
                  <a:cubicBezTo>
                    <a:pt x="67" y="12"/>
                    <a:pt x="67" y="12"/>
                    <a:pt x="67" y="12"/>
                  </a:cubicBezTo>
                  <a:cubicBezTo>
                    <a:pt x="66" y="16"/>
                    <a:pt x="61" y="18"/>
                    <a:pt x="57" y="17"/>
                  </a:cubicBezTo>
                  <a:cubicBezTo>
                    <a:pt x="57" y="17"/>
                    <a:pt x="57" y="17"/>
                    <a:pt x="57" y="17"/>
                  </a:cubicBezTo>
                  <a:cubicBezTo>
                    <a:pt x="57" y="17"/>
                    <a:pt x="57" y="17"/>
                    <a:pt x="57" y="17"/>
                  </a:cubicBezTo>
                  <a:cubicBezTo>
                    <a:pt x="57" y="17"/>
                    <a:pt x="57" y="17"/>
                    <a:pt x="57" y="17"/>
                  </a:cubicBezTo>
                  <a:cubicBezTo>
                    <a:pt x="56" y="17"/>
                    <a:pt x="56" y="17"/>
                    <a:pt x="55" y="17"/>
                  </a:cubicBezTo>
                  <a:cubicBezTo>
                    <a:pt x="55" y="17"/>
                    <a:pt x="55" y="17"/>
                    <a:pt x="55" y="17"/>
                  </a:cubicBezTo>
                  <a:cubicBezTo>
                    <a:pt x="54" y="16"/>
                    <a:pt x="53" y="16"/>
                    <a:pt x="51" y="16"/>
                  </a:cubicBezTo>
                  <a:cubicBezTo>
                    <a:pt x="51" y="16"/>
                    <a:pt x="51" y="16"/>
                    <a:pt x="51" y="16"/>
                  </a:cubicBezTo>
                  <a:cubicBezTo>
                    <a:pt x="46" y="16"/>
                    <a:pt x="41" y="17"/>
                    <a:pt x="36" y="21"/>
                  </a:cubicBezTo>
                  <a:cubicBezTo>
                    <a:pt x="36" y="21"/>
                    <a:pt x="36" y="21"/>
                    <a:pt x="36" y="21"/>
                  </a:cubicBezTo>
                  <a:cubicBezTo>
                    <a:pt x="33" y="24"/>
                    <a:pt x="30" y="27"/>
                    <a:pt x="27" y="33"/>
                  </a:cubicBezTo>
                  <a:cubicBezTo>
                    <a:pt x="27" y="33"/>
                    <a:pt x="27" y="33"/>
                    <a:pt x="27" y="33"/>
                  </a:cubicBezTo>
                  <a:cubicBezTo>
                    <a:pt x="24" y="39"/>
                    <a:pt x="21" y="49"/>
                    <a:pt x="17" y="66"/>
                  </a:cubicBezTo>
                  <a:cubicBezTo>
                    <a:pt x="17" y="66"/>
                    <a:pt x="17" y="66"/>
                    <a:pt x="17" y="66"/>
                  </a:cubicBezTo>
                  <a:cubicBezTo>
                    <a:pt x="16" y="69"/>
                    <a:pt x="13" y="72"/>
                    <a:pt x="9" y="72"/>
                  </a:cubicBezTo>
                  <a:cubicBezTo>
                    <a:pt x="9" y="72"/>
                    <a:pt x="9" y="72"/>
                    <a:pt x="9" y="72"/>
                  </a:cubicBezTo>
                  <a:cubicBezTo>
                    <a:pt x="8" y="72"/>
                    <a:pt x="8" y="72"/>
                    <a:pt x="7" y="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22"/>
            <p:cNvSpPr/>
            <p:nvPr/>
          </p:nvSpPr>
          <p:spPr>
            <a:xfrm>
              <a:off x="5966619" y="2357444"/>
              <a:ext cx="617538" cy="236538"/>
            </a:xfrm>
            <a:custGeom>
              <a:avLst/>
              <a:gdLst/>
              <a:ahLst/>
              <a:cxnLst/>
              <a:rect l="l" t="t" r="r" b="b"/>
              <a:pathLst>
                <a:path w="107" h="41" extrusionOk="0">
                  <a:moveTo>
                    <a:pt x="105" y="35"/>
                  </a:moveTo>
                  <a:cubicBezTo>
                    <a:pt x="103" y="41"/>
                    <a:pt x="79" y="40"/>
                    <a:pt x="50" y="32"/>
                  </a:cubicBezTo>
                  <a:cubicBezTo>
                    <a:pt x="22" y="24"/>
                    <a:pt x="0" y="12"/>
                    <a:pt x="2" y="6"/>
                  </a:cubicBezTo>
                  <a:cubicBezTo>
                    <a:pt x="3" y="0"/>
                    <a:pt x="28" y="1"/>
                    <a:pt x="57" y="9"/>
                  </a:cubicBezTo>
                  <a:cubicBezTo>
                    <a:pt x="85" y="17"/>
                    <a:pt x="107" y="29"/>
                    <a:pt x="105" y="35"/>
                  </a:cubicBezTo>
                  <a:close/>
                </a:path>
              </a:pathLst>
            </a:custGeom>
            <a:solidFill>
              <a:srgbClr val="FB9D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22"/>
            <p:cNvSpPr/>
            <p:nvPr/>
          </p:nvSpPr>
          <p:spPr>
            <a:xfrm>
              <a:off x="5966619" y="2357444"/>
              <a:ext cx="617538" cy="230188"/>
            </a:xfrm>
            <a:custGeom>
              <a:avLst/>
              <a:gdLst/>
              <a:ahLst/>
              <a:cxnLst/>
              <a:rect l="l" t="t" r="r" b="b"/>
              <a:pathLst>
                <a:path w="107" h="40" extrusionOk="0">
                  <a:moveTo>
                    <a:pt x="50" y="33"/>
                  </a:moveTo>
                  <a:cubicBezTo>
                    <a:pt x="36" y="29"/>
                    <a:pt x="24" y="25"/>
                    <a:pt x="15" y="20"/>
                  </a:cubicBezTo>
                  <a:cubicBezTo>
                    <a:pt x="15" y="20"/>
                    <a:pt x="15" y="20"/>
                    <a:pt x="15" y="20"/>
                  </a:cubicBezTo>
                  <a:cubicBezTo>
                    <a:pt x="6" y="15"/>
                    <a:pt x="0" y="11"/>
                    <a:pt x="0" y="7"/>
                  </a:cubicBezTo>
                  <a:cubicBezTo>
                    <a:pt x="0" y="7"/>
                    <a:pt x="0" y="7"/>
                    <a:pt x="0" y="7"/>
                  </a:cubicBezTo>
                  <a:cubicBezTo>
                    <a:pt x="0" y="6"/>
                    <a:pt x="0" y="6"/>
                    <a:pt x="0" y="5"/>
                  </a:cubicBezTo>
                  <a:cubicBezTo>
                    <a:pt x="0" y="5"/>
                    <a:pt x="0" y="5"/>
                    <a:pt x="0" y="5"/>
                  </a:cubicBezTo>
                  <a:cubicBezTo>
                    <a:pt x="2" y="1"/>
                    <a:pt x="7" y="1"/>
                    <a:pt x="15" y="0"/>
                  </a:cubicBezTo>
                  <a:cubicBezTo>
                    <a:pt x="15" y="0"/>
                    <a:pt x="15" y="0"/>
                    <a:pt x="15" y="0"/>
                  </a:cubicBezTo>
                  <a:cubicBezTo>
                    <a:pt x="25" y="0"/>
                    <a:pt x="40" y="3"/>
                    <a:pt x="57" y="7"/>
                  </a:cubicBezTo>
                  <a:cubicBezTo>
                    <a:pt x="57" y="7"/>
                    <a:pt x="57" y="7"/>
                    <a:pt x="57" y="7"/>
                  </a:cubicBezTo>
                  <a:cubicBezTo>
                    <a:pt x="71" y="11"/>
                    <a:pt x="83" y="16"/>
                    <a:pt x="92" y="21"/>
                  </a:cubicBezTo>
                  <a:cubicBezTo>
                    <a:pt x="92" y="21"/>
                    <a:pt x="92" y="21"/>
                    <a:pt x="92" y="21"/>
                  </a:cubicBezTo>
                  <a:cubicBezTo>
                    <a:pt x="101" y="25"/>
                    <a:pt x="106" y="29"/>
                    <a:pt x="107" y="34"/>
                  </a:cubicBezTo>
                  <a:cubicBezTo>
                    <a:pt x="107" y="34"/>
                    <a:pt x="107" y="34"/>
                    <a:pt x="107" y="34"/>
                  </a:cubicBezTo>
                  <a:cubicBezTo>
                    <a:pt x="107" y="35"/>
                    <a:pt x="107" y="35"/>
                    <a:pt x="107" y="35"/>
                  </a:cubicBezTo>
                  <a:cubicBezTo>
                    <a:pt x="107" y="35"/>
                    <a:pt x="107" y="35"/>
                    <a:pt x="107" y="35"/>
                  </a:cubicBezTo>
                  <a:cubicBezTo>
                    <a:pt x="105" y="35"/>
                    <a:pt x="105" y="35"/>
                    <a:pt x="105" y="35"/>
                  </a:cubicBezTo>
                  <a:cubicBezTo>
                    <a:pt x="107" y="35"/>
                    <a:pt x="107" y="35"/>
                    <a:pt x="107" y="35"/>
                  </a:cubicBezTo>
                  <a:cubicBezTo>
                    <a:pt x="105" y="39"/>
                    <a:pt x="100" y="40"/>
                    <a:pt x="92" y="40"/>
                  </a:cubicBezTo>
                  <a:cubicBezTo>
                    <a:pt x="92" y="40"/>
                    <a:pt x="92" y="40"/>
                    <a:pt x="92" y="40"/>
                  </a:cubicBezTo>
                  <a:cubicBezTo>
                    <a:pt x="82" y="40"/>
                    <a:pt x="66" y="38"/>
                    <a:pt x="50" y="33"/>
                  </a:cubicBezTo>
                  <a:close/>
                  <a:moveTo>
                    <a:pt x="3" y="6"/>
                  </a:moveTo>
                  <a:cubicBezTo>
                    <a:pt x="3" y="6"/>
                    <a:pt x="3" y="6"/>
                    <a:pt x="3" y="7"/>
                  </a:cubicBezTo>
                  <a:cubicBezTo>
                    <a:pt x="3" y="7"/>
                    <a:pt x="3" y="7"/>
                    <a:pt x="3" y="7"/>
                  </a:cubicBezTo>
                  <a:cubicBezTo>
                    <a:pt x="3" y="8"/>
                    <a:pt x="8" y="13"/>
                    <a:pt x="16" y="17"/>
                  </a:cubicBezTo>
                  <a:cubicBezTo>
                    <a:pt x="16" y="17"/>
                    <a:pt x="16" y="17"/>
                    <a:pt x="16" y="17"/>
                  </a:cubicBezTo>
                  <a:cubicBezTo>
                    <a:pt x="25" y="22"/>
                    <a:pt x="37" y="27"/>
                    <a:pt x="51" y="30"/>
                  </a:cubicBezTo>
                  <a:cubicBezTo>
                    <a:pt x="51" y="30"/>
                    <a:pt x="51" y="30"/>
                    <a:pt x="51" y="30"/>
                  </a:cubicBezTo>
                  <a:cubicBezTo>
                    <a:pt x="67" y="35"/>
                    <a:pt x="82" y="37"/>
                    <a:pt x="92" y="37"/>
                  </a:cubicBezTo>
                  <a:cubicBezTo>
                    <a:pt x="92" y="37"/>
                    <a:pt x="92" y="37"/>
                    <a:pt x="92" y="37"/>
                  </a:cubicBezTo>
                  <a:cubicBezTo>
                    <a:pt x="99" y="38"/>
                    <a:pt x="104" y="36"/>
                    <a:pt x="104" y="35"/>
                  </a:cubicBezTo>
                  <a:cubicBezTo>
                    <a:pt x="104" y="35"/>
                    <a:pt x="104" y="35"/>
                    <a:pt x="104" y="35"/>
                  </a:cubicBezTo>
                  <a:cubicBezTo>
                    <a:pt x="104" y="35"/>
                    <a:pt x="104" y="35"/>
                    <a:pt x="104" y="35"/>
                  </a:cubicBezTo>
                  <a:cubicBezTo>
                    <a:pt x="104" y="35"/>
                    <a:pt x="104" y="35"/>
                    <a:pt x="104"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2"/>
                    <a:pt x="99" y="28"/>
                    <a:pt x="91" y="23"/>
                  </a:cubicBezTo>
                  <a:cubicBezTo>
                    <a:pt x="91" y="23"/>
                    <a:pt x="91" y="23"/>
                    <a:pt x="91" y="23"/>
                  </a:cubicBezTo>
                  <a:cubicBezTo>
                    <a:pt x="82" y="19"/>
                    <a:pt x="70" y="14"/>
                    <a:pt x="56" y="10"/>
                  </a:cubicBezTo>
                  <a:cubicBezTo>
                    <a:pt x="56" y="10"/>
                    <a:pt x="56" y="10"/>
                    <a:pt x="56" y="10"/>
                  </a:cubicBezTo>
                  <a:cubicBezTo>
                    <a:pt x="40" y="6"/>
                    <a:pt x="25" y="3"/>
                    <a:pt x="15" y="3"/>
                  </a:cubicBezTo>
                  <a:cubicBezTo>
                    <a:pt x="15" y="3"/>
                    <a:pt x="15" y="3"/>
                    <a:pt x="15" y="3"/>
                  </a:cubicBezTo>
                  <a:cubicBezTo>
                    <a:pt x="14" y="3"/>
                    <a:pt x="14" y="3"/>
                    <a:pt x="14" y="3"/>
                  </a:cubicBezTo>
                  <a:cubicBezTo>
                    <a:pt x="14" y="3"/>
                    <a:pt x="14" y="3"/>
                    <a:pt x="14" y="3"/>
                  </a:cubicBezTo>
                  <a:cubicBezTo>
                    <a:pt x="7" y="3"/>
                    <a:pt x="3" y="5"/>
                    <a:pt x="3" y="6"/>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22"/>
            <p:cNvSpPr/>
            <p:nvPr/>
          </p:nvSpPr>
          <p:spPr>
            <a:xfrm>
              <a:off x="6255544" y="2703520"/>
              <a:ext cx="271463" cy="269875"/>
            </a:xfrm>
            <a:custGeom>
              <a:avLst/>
              <a:gdLst/>
              <a:ahLst/>
              <a:cxnLst/>
              <a:rect l="l" t="t" r="r" b="b"/>
              <a:pathLst>
                <a:path w="47" h="47" extrusionOk="0">
                  <a:moveTo>
                    <a:pt x="40" y="37"/>
                  </a:moveTo>
                  <a:cubicBezTo>
                    <a:pt x="33" y="46"/>
                    <a:pt x="20" y="47"/>
                    <a:pt x="11" y="40"/>
                  </a:cubicBezTo>
                  <a:cubicBezTo>
                    <a:pt x="2" y="33"/>
                    <a:pt x="0" y="20"/>
                    <a:pt x="8" y="11"/>
                  </a:cubicBezTo>
                  <a:cubicBezTo>
                    <a:pt x="15" y="2"/>
                    <a:pt x="28" y="0"/>
                    <a:pt x="37" y="7"/>
                  </a:cubicBezTo>
                  <a:cubicBezTo>
                    <a:pt x="46" y="15"/>
                    <a:pt x="47" y="28"/>
                    <a:pt x="40" y="37"/>
                  </a:cubicBezTo>
                  <a:close/>
                </a:path>
              </a:pathLst>
            </a:custGeom>
            <a:solidFill>
              <a:srgbClr val="9FD6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22"/>
            <p:cNvSpPr/>
            <p:nvPr/>
          </p:nvSpPr>
          <p:spPr>
            <a:xfrm>
              <a:off x="6266656" y="2708282"/>
              <a:ext cx="254000" cy="260350"/>
            </a:xfrm>
            <a:custGeom>
              <a:avLst/>
              <a:gdLst/>
              <a:ahLst/>
              <a:cxnLst/>
              <a:rect l="l" t="t" r="r" b="b"/>
              <a:pathLst>
                <a:path w="44" h="45" extrusionOk="0">
                  <a:moveTo>
                    <a:pt x="8" y="40"/>
                  </a:moveTo>
                  <a:cubicBezTo>
                    <a:pt x="2" y="36"/>
                    <a:pt x="0" y="29"/>
                    <a:pt x="0" y="23"/>
                  </a:cubicBezTo>
                  <a:cubicBezTo>
                    <a:pt x="0" y="23"/>
                    <a:pt x="0" y="23"/>
                    <a:pt x="0" y="23"/>
                  </a:cubicBezTo>
                  <a:cubicBezTo>
                    <a:pt x="0" y="18"/>
                    <a:pt x="1" y="13"/>
                    <a:pt x="4" y="9"/>
                  </a:cubicBezTo>
                  <a:cubicBezTo>
                    <a:pt x="4" y="9"/>
                    <a:pt x="4" y="9"/>
                    <a:pt x="4" y="9"/>
                  </a:cubicBezTo>
                  <a:cubicBezTo>
                    <a:pt x="9" y="3"/>
                    <a:pt x="15" y="0"/>
                    <a:pt x="22" y="0"/>
                  </a:cubicBezTo>
                  <a:cubicBezTo>
                    <a:pt x="22" y="0"/>
                    <a:pt x="22" y="0"/>
                    <a:pt x="22" y="0"/>
                  </a:cubicBezTo>
                  <a:cubicBezTo>
                    <a:pt x="27" y="0"/>
                    <a:pt x="32" y="2"/>
                    <a:pt x="36" y="5"/>
                  </a:cubicBezTo>
                  <a:cubicBezTo>
                    <a:pt x="36" y="5"/>
                    <a:pt x="36" y="5"/>
                    <a:pt x="36" y="5"/>
                  </a:cubicBezTo>
                  <a:cubicBezTo>
                    <a:pt x="41" y="10"/>
                    <a:pt x="44" y="16"/>
                    <a:pt x="44" y="23"/>
                  </a:cubicBezTo>
                  <a:cubicBezTo>
                    <a:pt x="44" y="23"/>
                    <a:pt x="44" y="23"/>
                    <a:pt x="44" y="23"/>
                  </a:cubicBezTo>
                  <a:cubicBezTo>
                    <a:pt x="44" y="28"/>
                    <a:pt x="42" y="32"/>
                    <a:pt x="39" y="37"/>
                  </a:cubicBezTo>
                  <a:cubicBezTo>
                    <a:pt x="39" y="37"/>
                    <a:pt x="39" y="37"/>
                    <a:pt x="39" y="37"/>
                  </a:cubicBezTo>
                  <a:cubicBezTo>
                    <a:pt x="38" y="36"/>
                    <a:pt x="38" y="36"/>
                    <a:pt x="38" y="36"/>
                  </a:cubicBezTo>
                  <a:cubicBezTo>
                    <a:pt x="39" y="37"/>
                    <a:pt x="39" y="37"/>
                    <a:pt x="39" y="37"/>
                  </a:cubicBezTo>
                  <a:cubicBezTo>
                    <a:pt x="35" y="42"/>
                    <a:pt x="28" y="45"/>
                    <a:pt x="22" y="45"/>
                  </a:cubicBezTo>
                  <a:cubicBezTo>
                    <a:pt x="22" y="45"/>
                    <a:pt x="22" y="45"/>
                    <a:pt x="22" y="45"/>
                  </a:cubicBezTo>
                  <a:cubicBezTo>
                    <a:pt x="17" y="45"/>
                    <a:pt x="12" y="43"/>
                    <a:pt x="8" y="40"/>
                  </a:cubicBezTo>
                  <a:close/>
                  <a:moveTo>
                    <a:pt x="7" y="11"/>
                  </a:moveTo>
                  <a:cubicBezTo>
                    <a:pt x="4" y="14"/>
                    <a:pt x="3" y="18"/>
                    <a:pt x="3" y="23"/>
                  </a:cubicBezTo>
                  <a:cubicBezTo>
                    <a:pt x="3" y="23"/>
                    <a:pt x="3" y="23"/>
                    <a:pt x="3" y="23"/>
                  </a:cubicBezTo>
                  <a:cubicBezTo>
                    <a:pt x="3" y="28"/>
                    <a:pt x="5" y="34"/>
                    <a:pt x="10" y="38"/>
                  </a:cubicBezTo>
                  <a:cubicBezTo>
                    <a:pt x="10" y="38"/>
                    <a:pt x="10" y="38"/>
                    <a:pt x="10" y="38"/>
                  </a:cubicBezTo>
                  <a:cubicBezTo>
                    <a:pt x="13" y="40"/>
                    <a:pt x="17" y="42"/>
                    <a:pt x="22" y="42"/>
                  </a:cubicBezTo>
                  <a:cubicBezTo>
                    <a:pt x="22" y="42"/>
                    <a:pt x="22" y="42"/>
                    <a:pt x="22" y="42"/>
                  </a:cubicBezTo>
                  <a:cubicBezTo>
                    <a:pt x="27" y="42"/>
                    <a:pt x="33" y="39"/>
                    <a:pt x="37" y="35"/>
                  </a:cubicBezTo>
                  <a:cubicBezTo>
                    <a:pt x="37" y="35"/>
                    <a:pt x="37" y="35"/>
                    <a:pt x="37" y="35"/>
                  </a:cubicBezTo>
                  <a:cubicBezTo>
                    <a:pt x="40" y="31"/>
                    <a:pt x="41" y="27"/>
                    <a:pt x="41" y="23"/>
                  </a:cubicBezTo>
                  <a:cubicBezTo>
                    <a:pt x="41" y="23"/>
                    <a:pt x="41" y="23"/>
                    <a:pt x="41" y="23"/>
                  </a:cubicBezTo>
                  <a:cubicBezTo>
                    <a:pt x="41" y="17"/>
                    <a:pt x="39" y="11"/>
                    <a:pt x="34" y="8"/>
                  </a:cubicBezTo>
                  <a:cubicBezTo>
                    <a:pt x="34" y="8"/>
                    <a:pt x="34" y="8"/>
                    <a:pt x="34" y="8"/>
                  </a:cubicBezTo>
                  <a:cubicBezTo>
                    <a:pt x="30" y="5"/>
                    <a:pt x="26" y="3"/>
                    <a:pt x="22" y="3"/>
                  </a:cubicBezTo>
                  <a:cubicBezTo>
                    <a:pt x="22" y="3"/>
                    <a:pt x="22" y="3"/>
                    <a:pt x="22" y="3"/>
                  </a:cubicBezTo>
                  <a:cubicBezTo>
                    <a:pt x="16" y="3"/>
                    <a:pt x="11" y="6"/>
                    <a:pt x="7" y="11"/>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2"/>
            <p:cNvSpPr/>
            <p:nvPr/>
          </p:nvSpPr>
          <p:spPr>
            <a:xfrm>
              <a:off x="6209506" y="3032133"/>
              <a:ext cx="271463" cy="263525"/>
            </a:xfrm>
            <a:custGeom>
              <a:avLst/>
              <a:gdLst/>
              <a:ahLst/>
              <a:cxnLst/>
              <a:rect l="l" t="t" r="r" b="b"/>
              <a:pathLst>
                <a:path w="47" h="46" extrusionOk="0">
                  <a:moveTo>
                    <a:pt x="39" y="36"/>
                  </a:moveTo>
                  <a:cubicBezTo>
                    <a:pt x="32" y="45"/>
                    <a:pt x="19" y="46"/>
                    <a:pt x="10" y="39"/>
                  </a:cubicBezTo>
                  <a:cubicBezTo>
                    <a:pt x="1" y="32"/>
                    <a:pt x="0" y="19"/>
                    <a:pt x="7" y="10"/>
                  </a:cubicBezTo>
                  <a:cubicBezTo>
                    <a:pt x="14" y="1"/>
                    <a:pt x="27" y="0"/>
                    <a:pt x="36" y="7"/>
                  </a:cubicBezTo>
                  <a:cubicBezTo>
                    <a:pt x="45" y="14"/>
                    <a:pt x="47" y="27"/>
                    <a:pt x="39" y="36"/>
                  </a:cubicBezTo>
                  <a:close/>
                </a:path>
              </a:pathLst>
            </a:custGeom>
            <a:solidFill>
              <a:srgbClr val="CCFA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22"/>
            <p:cNvSpPr/>
            <p:nvPr/>
          </p:nvSpPr>
          <p:spPr>
            <a:xfrm>
              <a:off x="6214269" y="3036895"/>
              <a:ext cx="254000" cy="254000"/>
            </a:xfrm>
            <a:custGeom>
              <a:avLst/>
              <a:gdLst/>
              <a:ahLst/>
              <a:cxnLst/>
              <a:rect l="l" t="t" r="r" b="b"/>
              <a:pathLst>
                <a:path w="44" h="44" extrusionOk="0">
                  <a:moveTo>
                    <a:pt x="8" y="39"/>
                  </a:moveTo>
                  <a:cubicBezTo>
                    <a:pt x="3" y="35"/>
                    <a:pt x="0" y="28"/>
                    <a:pt x="0" y="22"/>
                  </a:cubicBezTo>
                  <a:cubicBezTo>
                    <a:pt x="0" y="22"/>
                    <a:pt x="0" y="22"/>
                    <a:pt x="0" y="22"/>
                  </a:cubicBezTo>
                  <a:cubicBezTo>
                    <a:pt x="0" y="17"/>
                    <a:pt x="2" y="12"/>
                    <a:pt x="5" y="8"/>
                  </a:cubicBezTo>
                  <a:cubicBezTo>
                    <a:pt x="5" y="8"/>
                    <a:pt x="5" y="8"/>
                    <a:pt x="5" y="8"/>
                  </a:cubicBezTo>
                  <a:cubicBezTo>
                    <a:pt x="9" y="3"/>
                    <a:pt x="16" y="0"/>
                    <a:pt x="22" y="0"/>
                  </a:cubicBezTo>
                  <a:cubicBezTo>
                    <a:pt x="22" y="0"/>
                    <a:pt x="22" y="0"/>
                    <a:pt x="22" y="0"/>
                  </a:cubicBezTo>
                  <a:cubicBezTo>
                    <a:pt x="27" y="0"/>
                    <a:pt x="32" y="1"/>
                    <a:pt x="36" y="5"/>
                  </a:cubicBezTo>
                  <a:cubicBezTo>
                    <a:pt x="36" y="5"/>
                    <a:pt x="36" y="5"/>
                    <a:pt x="36" y="5"/>
                  </a:cubicBezTo>
                  <a:cubicBezTo>
                    <a:pt x="42" y="9"/>
                    <a:pt x="44" y="16"/>
                    <a:pt x="44" y="22"/>
                  </a:cubicBezTo>
                  <a:cubicBezTo>
                    <a:pt x="44" y="22"/>
                    <a:pt x="44" y="22"/>
                    <a:pt x="44" y="22"/>
                  </a:cubicBezTo>
                  <a:cubicBezTo>
                    <a:pt x="44" y="27"/>
                    <a:pt x="43" y="32"/>
                    <a:pt x="40" y="36"/>
                  </a:cubicBezTo>
                  <a:cubicBezTo>
                    <a:pt x="40" y="36"/>
                    <a:pt x="40" y="36"/>
                    <a:pt x="40" y="36"/>
                  </a:cubicBezTo>
                  <a:cubicBezTo>
                    <a:pt x="38" y="35"/>
                    <a:pt x="38" y="35"/>
                    <a:pt x="38" y="35"/>
                  </a:cubicBezTo>
                  <a:cubicBezTo>
                    <a:pt x="40" y="36"/>
                    <a:pt x="40" y="36"/>
                    <a:pt x="40" y="36"/>
                  </a:cubicBezTo>
                  <a:cubicBezTo>
                    <a:pt x="35" y="41"/>
                    <a:pt x="29" y="44"/>
                    <a:pt x="22" y="44"/>
                  </a:cubicBezTo>
                  <a:cubicBezTo>
                    <a:pt x="22" y="44"/>
                    <a:pt x="22" y="44"/>
                    <a:pt x="22" y="44"/>
                  </a:cubicBezTo>
                  <a:cubicBezTo>
                    <a:pt x="17" y="44"/>
                    <a:pt x="12" y="43"/>
                    <a:pt x="8" y="39"/>
                  </a:cubicBezTo>
                  <a:close/>
                  <a:moveTo>
                    <a:pt x="7" y="10"/>
                  </a:moveTo>
                  <a:cubicBezTo>
                    <a:pt x="4" y="13"/>
                    <a:pt x="3" y="18"/>
                    <a:pt x="3" y="22"/>
                  </a:cubicBezTo>
                  <a:cubicBezTo>
                    <a:pt x="3" y="22"/>
                    <a:pt x="3" y="22"/>
                    <a:pt x="3" y="22"/>
                  </a:cubicBezTo>
                  <a:cubicBezTo>
                    <a:pt x="3" y="28"/>
                    <a:pt x="5" y="33"/>
                    <a:pt x="10" y="37"/>
                  </a:cubicBezTo>
                  <a:cubicBezTo>
                    <a:pt x="10" y="37"/>
                    <a:pt x="10" y="37"/>
                    <a:pt x="10" y="37"/>
                  </a:cubicBezTo>
                  <a:cubicBezTo>
                    <a:pt x="14" y="40"/>
                    <a:pt x="18" y="41"/>
                    <a:pt x="22" y="41"/>
                  </a:cubicBezTo>
                  <a:cubicBezTo>
                    <a:pt x="22" y="41"/>
                    <a:pt x="22" y="41"/>
                    <a:pt x="22" y="41"/>
                  </a:cubicBezTo>
                  <a:cubicBezTo>
                    <a:pt x="28" y="41"/>
                    <a:pt x="33" y="39"/>
                    <a:pt x="37" y="34"/>
                  </a:cubicBezTo>
                  <a:cubicBezTo>
                    <a:pt x="37" y="34"/>
                    <a:pt x="37" y="34"/>
                    <a:pt x="37" y="34"/>
                  </a:cubicBezTo>
                  <a:cubicBezTo>
                    <a:pt x="37" y="34"/>
                    <a:pt x="37" y="34"/>
                    <a:pt x="37" y="34"/>
                  </a:cubicBezTo>
                  <a:cubicBezTo>
                    <a:pt x="40" y="31"/>
                    <a:pt x="41" y="26"/>
                    <a:pt x="41" y="22"/>
                  </a:cubicBezTo>
                  <a:cubicBezTo>
                    <a:pt x="41" y="22"/>
                    <a:pt x="41" y="22"/>
                    <a:pt x="41" y="22"/>
                  </a:cubicBezTo>
                  <a:cubicBezTo>
                    <a:pt x="41" y="16"/>
                    <a:pt x="39" y="11"/>
                    <a:pt x="34" y="7"/>
                  </a:cubicBezTo>
                  <a:cubicBezTo>
                    <a:pt x="34" y="7"/>
                    <a:pt x="34" y="7"/>
                    <a:pt x="34" y="7"/>
                  </a:cubicBezTo>
                  <a:cubicBezTo>
                    <a:pt x="31" y="4"/>
                    <a:pt x="26" y="3"/>
                    <a:pt x="22" y="3"/>
                  </a:cubicBezTo>
                  <a:cubicBezTo>
                    <a:pt x="22" y="3"/>
                    <a:pt x="22" y="3"/>
                    <a:pt x="22" y="3"/>
                  </a:cubicBezTo>
                  <a:cubicBezTo>
                    <a:pt x="17" y="3"/>
                    <a:pt x="11" y="5"/>
                    <a:pt x="7" y="10"/>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22"/>
            <p:cNvSpPr/>
            <p:nvPr/>
          </p:nvSpPr>
          <p:spPr>
            <a:xfrm>
              <a:off x="6890544" y="3227396"/>
              <a:ext cx="258763" cy="258763"/>
            </a:xfrm>
            <a:custGeom>
              <a:avLst/>
              <a:gdLst/>
              <a:ahLst/>
              <a:cxnLst/>
              <a:rect l="l" t="t" r="r" b="b"/>
              <a:pathLst>
                <a:path w="45" h="45" extrusionOk="0">
                  <a:moveTo>
                    <a:pt x="43" y="26"/>
                  </a:moveTo>
                  <a:cubicBezTo>
                    <a:pt x="40" y="37"/>
                    <a:pt x="30" y="45"/>
                    <a:pt x="18" y="42"/>
                  </a:cubicBezTo>
                  <a:cubicBezTo>
                    <a:pt x="7" y="40"/>
                    <a:pt x="0" y="30"/>
                    <a:pt x="2" y="18"/>
                  </a:cubicBezTo>
                  <a:cubicBezTo>
                    <a:pt x="4" y="7"/>
                    <a:pt x="15" y="0"/>
                    <a:pt x="26" y="2"/>
                  </a:cubicBezTo>
                  <a:cubicBezTo>
                    <a:pt x="37" y="4"/>
                    <a:pt x="45" y="15"/>
                    <a:pt x="43" y="26"/>
                  </a:cubicBezTo>
                  <a:close/>
                </a:path>
              </a:pathLst>
            </a:custGeom>
            <a:solidFill>
              <a:srgbClr val="9FD6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22"/>
            <p:cNvSpPr/>
            <p:nvPr/>
          </p:nvSpPr>
          <p:spPr>
            <a:xfrm>
              <a:off x="6890544" y="3227396"/>
              <a:ext cx="254000" cy="252413"/>
            </a:xfrm>
            <a:custGeom>
              <a:avLst/>
              <a:gdLst/>
              <a:ahLst/>
              <a:cxnLst/>
              <a:rect l="l" t="t" r="r" b="b"/>
              <a:pathLst>
                <a:path w="44" h="44" extrusionOk="0">
                  <a:moveTo>
                    <a:pt x="18" y="44"/>
                  </a:moveTo>
                  <a:cubicBezTo>
                    <a:pt x="7" y="42"/>
                    <a:pt x="0" y="33"/>
                    <a:pt x="0" y="22"/>
                  </a:cubicBezTo>
                  <a:cubicBezTo>
                    <a:pt x="0" y="22"/>
                    <a:pt x="0" y="22"/>
                    <a:pt x="0" y="22"/>
                  </a:cubicBezTo>
                  <a:cubicBezTo>
                    <a:pt x="0" y="21"/>
                    <a:pt x="0" y="19"/>
                    <a:pt x="0" y="18"/>
                  </a:cubicBezTo>
                  <a:cubicBezTo>
                    <a:pt x="0" y="18"/>
                    <a:pt x="0" y="18"/>
                    <a:pt x="0" y="18"/>
                  </a:cubicBezTo>
                  <a:cubicBezTo>
                    <a:pt x="2" y="7"/>
                    <a:pt x="12" y="0"/>
                    <a:pt x="22" y="0"/>
                  </a:cubicBezTo>
                  <a:cubicBezTo>
                    <a:pt x="22" y="0"/>
                    <a:pt x="22" y="0"/>
                    <a:pt x="22" y="0"/>
                  </a:cubicBezTo>
                  <a:cubicBezTo>
                    <a:pt x="24" y="0"/>
                    <a:pt x="25" y="0"/>
                    <a:pt x="26" y="0"/>
                  </a:cubicBezTo>
                  <a:cubicBezTo>
                    <a:pt x="26" y="0"/>
                    <a:pt x="26" y="0"/>
                    <a:pt x="26" y="0"/>
                  </a:cubicBezTo>
                  <a:cubicBezTo>
                    <a:pt x="37" y="2"/>
                    <a:pt x="44" y="12"/>
                    <a:pt x="44" y="22"/>
                  </a:cubicBezTo>
                  <a:cubicBezTo>
                    <a:pt x="44" y="22"/>
                    <a:pt x="44" y="22"/>
                    <a:pt x="44" y="22"/>
                  </a:cubicBezTo>
                  <a:cubicBezTo>
                    <a:pt x="44" y="23"/>
                    <a:pt x="44" y="25"/>
                    <a:pt x="44" y="26"/>
                  </a:cubicBezTo>
                  <a:cubicBezTo>
                    <a:pt x="44" y="26"/>
                    <a:pt x="44" y="26"/>
                    <a:pt x="44" y="26"/>
                  </a:cubicBezTo>
                  <a:cubicBezTo>
                    <a:pt x="43" y="26"/>
                    <a:pt x="43" y="26"/>
                    <a:pt x="43" y="26"/>
                  </a:cubicBezTo>
                  <a:cubicBezTo>
                    <a:pt x="44" y="26"/>
                    <a:pt x="44" y="26"/>
                    <a:pt x="44" y="26"/>
                  </a:cubicBezTo>
                  <a:cubicBezTo>
                    <a:pt x="42" y="37"/>
                    <a:pt x="33" y="44"/>
                    <a:pt x="22" y="44"/>
                  </a:cubicBezTo>
                  <a:cubicBezTo>
                    <a:pt x="22" y="44"/>
                    <a:pt x="22" y="44"/>
                    <a:pt x="22" y="44"/>
                  </a:cubicBezTo>
                  <a:cubicBezTo>
                    <a:pt x="21" y="44"/>
                    <a:pt x="19" y="44"/>
                    <a:pt x="18" y="44"/>
                  </a:cubicBezTo>
                  <a:close/>
                  <a:moveTo>
                    <a:pt x="3" y="19"/>
                  </a:moveTo>
                  <a:cubicBezTo>
                    <a:pt x="3" y="20"/>
                    <a:pt x="3" y="21"/>
                    <a:pt x="3" y="22"/>
                  </a:cubicBezTo>
                  <a:cubicBezTo>
                    <a:pt x="3" y="22"/>
                    <a:pt x="3" y="22"/>
                    <a:pt x="3" y="22"/>
                  </a:cubicBezTo>
                  <a:cubicBezTo>
                    <a:pt x="3" y="31"/>
                    <a:pt x="9" y="39"/>
                    <a:pt x="19" y="41"/>
                  </a:cubicBezTo>
                  <a:cubicBezTo>
                    <a:pt x="19" y="41"/>
                    <a:pt x="19" y="41"/>
                    <a:pt x="19" y="41"/>
                  </a:cubicBezTo>
                  <a:cubicBezTo>
                    <a:pt x="20" y="41"/>
                    <a:pt x="21" y="41"/>
                    <a:pt x="22" y="41"/>
                  </a:cubicBezTo>
                  <a:cubicBezTo>
                    <a:pt x="22" y="41"/>
                    <a:pt x="22" y="41"/>
                    <a:pt x="22" y="41"/>
                  </a:cubicBezTo>
                  <a:cubicBezTo>
                    <a:pt x="31" y="41"/>
                    <a:pt x="39" y="35"/>
                    <a:pt x="41" y="26"/>
                  </a:cubicBezTo>
                  <a:cubicBezTo>
                    <a:pt x="41" y="26"/>
                    <a:pt x="41" y="26"/>
                    <a:pt x="41" y="26"/>
                  </a:cubicBezTo>
                  <a:cubicBezTo>
                    <a:pt x="41" y="26"/>
                    <a:pt x="41" y="26"/>
                    <a:pt x="41" y="26"/>
                  </a:cubicBezTo>
                  <a:cubicBezTo>
                    <a:pt x="41" y="24"/>
                    <a:pt x="41" y="23"/>
                    <a:pt x="41" y="22"/>
                  </a:cubicBezTo>
                  <a:cubicBezTo>
                    <a:pt x="41" y="22"/>
                    <a:pt x="41" y="22"/>
                    <a:pt x="41" y="22"/>
                  </a:cubicBezTo>
                  <a:cubicBezTo>
                    <a:pt x="41" y="13"/>
                    <a:pt x="35" y="5"/>
                    <a:pt x="26" y="3"/>
                  </a:cubicBezTo>
                  <a:cubicBezTo>
                    <a:pt x="26" y="3"/>
                    <a:pt x="26" y="3"/>
                    <a:pt x="26" y="3"/>
                  </a:cubicBezTo>
                  <a:cubicBezTo>
                    <a:pt x="25" y="3"/>
                    <a:pt x="23" y="3"/>
                    <a:pt x="22" y="3"/>
                  </a:cubicBezTo>
                  <a:cubicBezTo>
                    <a:pt x="22" y="3"/>
                    <a:pt x="22" y="3"/>
                    <a:pt x="22" y="3"/>
                  </a:cubicBezTo>
                  <a:cubicBezTo>
                    <a:pt x="22" y="3"/>
                    <a:pt x="22" y="3"/>
                    <a:pt x="22" y="3"/>
                  </a:cubicBezTo>
                  <a:cubicBezTo>
                    <a:pt x="22" y="3"/>
                    <a:pt x="22" y="3"/>
                    <a:pt x="22" y="3"/>
                  </a:cubicBezTo>
                  <a:cubicBezTo>
                    <a:pt x="13" y="3"/>
                    <a:pt x="5" y="9"/>
                    <a:pt x="3" y="19"/>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22"/>
            <p:cNvSpPr/>
            <p:nvPr/>
          </p:nvSpPr>
          <p:spPr>
            <a:xfrm>
              <a:off x="6468269" y="3711584"/>
              <a:ext cx="271463" cy="269875"/>
            </a:xfrm>
            <a:custGeom>
              <a:avLst/>
              <a:gdLst/>
              <a:ahLst/>
              <a:cxnLst/>
              <a:rect l="l" t="t" r="r" b="b"/>
              <a:pathLst>
                <a:path w="47" h="47" extrusionOk="0">
                  <a:moveTo>
                    <a:pt x="39" y="36"/>
                  </a:moveTo>
                  <a:cubicBezTo>
                    <a:pt x="32" y="45"/>
                    <a:pt x="19" y="47"/>
                    <a:pt x="10" y="40"/>
                  </a:cubicBezTo>
                  <a:cubicBezTo>
                    <a:pt x="1" y="32"/>
                    <a:pt x="0" y="19"/>
                    <a:pt x="7" y="10"/>
                  </a:cubicBezTo>
                  <a:cubicBezTo>
                    <a:pt x="14" y="2"/>
                    <a:pt x="27" y="0"/>
                    <a:pt x="36" y="7"/>
                  </a:cubicBezTo>
                  <a:cubicBezTo>
                    <a:pt x="45" y="15"/>
                    <a:pt x="47" y="28"/>
                    <a:pt x="39" y="36"/>
                  </a:cubicBezTo>
                  <a:close/>
                </a:path>
              </a:pathLst>
            </a:custGeom>
            <a:solidFill>
              <a:srgbClr val="FFAC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22"/>
            <p:cNvSpPr/>
            <p:nvPr/>
          </p:nvSpPr>
          <p:spPr>
            <a:xfrm>
              <a:off x="6474619" y="3716346"/>
              <a:ext cx="254000" cy="258763"/>
            </a:xfrm>
            <a:custGeom>
              <a:avLst/>
              <a:gdLst/>
              <a:ahLst/>
              <a:cxnLst/>
              <a:rect l="l" t="t" r="r" b="b"/>
              <a:pathLst>
                <a:path w="44" h="45" extrusionOk="0">
                  <a:moveTo>
                    <a:pt x="8" y="40"/>
                  </a:moveTo>
                  <a:cubicBezTo>
                    <a:pt x="3" y="35"/>
                    <a:pt x="0" y="29"/>
                    <a:pt x="0" y="22"/>
                  </a:cubicBezTo>
                  <a:cubicBezTo>
                    <a:pt x="0" y="22"/>
                    <a:pt x="0" y="22"/>
                    <a:pt x="0" y="22"/>
                  </a:cubicBezTo>
                  <a:cubicBezTo>
                    <a:pt x="0" y="18"/>
                    <a:pt x="2" y="13"/>
                    <a:pt x="5" y="9"/>
                  </a:cubicBezTo>
                  <a:cubicBezTo>
                    <a:pt x="5" y="9"/>
                    <a:pt x="5" y="9"/>
                    <a:pt x="5" y="9"/>
                  </a:cubicBezTo>
                  <a:cubicBezTo>
                    <a:pt x="9" y="3"/>
                    <a:pt x="16" y="0"/>
                    <a:pt x="22" y="0"/>
                  </a:cubicBezTo>
                  <a:cubicBezTo>
                    <a:pt x="22" y="0"/>
                    <a:pt x="22" y="0"/>
                    <a:pt x="22" y="0"/>
                  </a:cubicBezTo>
                  <a:cubicBezTo>
                    <a:pt x="27" y="0"/>
                    <a:pt x="32" y="2"/>
                    <a:pt x="36" y="5"/>
                  </a:cubicBezTo>
                  <a:cubicBezTo>
                    <a:pt x="36" y="5"/>
                    <a:pt x="36" y="5"/>
                    <a:pt x="36" y="5"/>
                  </a:cubicBezTo>
                  <a:cubicBezTo>
                    <a:pt x="42" y="10"/>
                    <a:pt x="44" y="16"/>
                    <a:pt x="44" y="22"/>
                  </a:cubicBezTo>
                  <a:cubicBezTo>
                    <a:pt x="44" y="22"/>
                    <a:pt x="44" y="22"/>
                    <a:pt x="44" y="22"/>
                  </a:cubicBezTo>
                  <a:cubicBezTo>
                    <a:pt x="44" y="27"/>
                    <a:pt x="43" y="32"/>
                    <a:pt x="40" y="36"/>
                  </a:cubicBezTo>
                  <a:cubicBezTo>
                    <a:pt x="40" y="36"/>
                    <a:pt x="40" y="36"/>
                    <a:pt x="40" y="36"/>
                  </a:cubicBezTo>
                  <a:cubicBezTo>
                    <a:pt x="35" y="42"/>
                    <a:pt x="29" y="45"/>
                    <a:pt x="22" y="45"/>
                  </a:cubicBezTo>
                  <a:cubicBezTo>
                    <a:pt x="22" y="45"/>
                    <a:pt x="22" y="45"/>
                    <a:pt x="22" y="45"/>
                  </a:cubicBezTo>
                  <a:cubicBezTo>
                    <a:pt x="22" y="45"/>
                    <a:pt x="22" y="45"/>
                    <a:pt x="22" y="45"/>
                  </a:cubicBezTo>
                  <a:cubicBezTo>
                    <a:pt x="22" y="45"/>
                    <a:pt x="22" y="45"/>
                    <a:pt x="22" y="45"/>
                  </a:cubicBezTo>
                  <a:cubicBezTo>
                    <a:pt x="17" y="45"/>
                    <a:pt x="12" y="43"/>
                    <a:pt x="8" y="40"/>
                  </a:cubicBezTo>
                  <a:close/>
                  <a:moveTo>
                    <a:pt x="7" y="10"/>
                  </a:moveTo>
                  <a:cubicBezTo>
                    <a:pt x="4" y="14"/>
                    <a:pt x="3" y="18"/>
                    <a:pt x="3" y="22"/>
                  </a:cubicBezTo>
                  <a:cubicBezTo>
                    <a:pt x="3" y="22"/>
                    <a:pt x="3" y="22"/>
                    <a:pt x="3" y="22"/>
                  </a:cubicBezTo>
                  <a:cubicBezTo>
                    <a:pt x="3" y="28"/>
                    <a:pt x="5" y="34"/>
                    <a:pt x="10" y="37"/>
                  </a:cubicBezTo>
                  <a:cubicBezTo>
                    <a:pt x="10" y="37"/>
                    <a:pt x="10" y="37"/>
                    <a:pt x="10" y="37"/>
                  </a:cubicBezTo>
                  <a:cubicBezTo>
                    <a:pt x="14" y="40"/>
                    <a:pt x="18" y="42"/>
                    <a:pt x="22" y="42"/>
                  </a:cubicBezTo>
                  <a:cubicBezTo>
                    <a:pt x="22" y="42"/>
                    <a:pt x="22" y="42"/>
                    <a:pt x="22" y="42"/>
                  </a:cubicBezTo>
                  <a:cubicBezTo>
                    <a:pt x="28" y="42"/>
                    <a:pt x="33" y="39"/>
                    <a:pt x="37" y="35"/>
                  </a:cubicBezTo>
                  <a:cubicBezTo>
                    <a:pt x="37" y="35"/>
                    <a:pt x="37" y="35"/>
                    <a:pt x="37" y="35"/>
                  </a:cubicBezTo>
                  <a:cubicBezTo>
                    <a:pt x="40" y="31"/>
                    <a:pt x="41" y="27"/>
                    <a:pt x="41" y="22"/>
                  </a:cubicBezTo>
                  <a:cubicBezTo>
                    <a:pt x="41" y="22"/>
                    <a:pt x="41" y="22"/>
                    <a:pt x="41" y="22"/>
                  </a:cubicBezTo>
                  <a:cubicBezTo>
                    <a:pt x="41" y="17"/>
                    <a:pt x="39" y="11"/>
                    <a:pt x="34" y="7"/>
                  </a:cubicBezTo>
                  <a:cubicBezTo>
                    <a:pt x="34" y="7"/>
                    <a:pt x="34" y="7"/>
                    <a:pt x="34" y="7"/>
                  </a:cubicBezTo>
                  <a:cubicBezTo>
                    <a:pt x="31" y="5"/>
                    <a:pt x="26" y="3"/>
                    <a:pt x="22" y="3"/>
                  </a:cubicBezTo>
                  <a:cubicBezTo>
                    <a:pt x="22" y="3"/>
                    <a:pt x="22" y="3"/>
                    <a:pt x="22" y="3"/>
                  </a:cubicBezTo>
                  <a:cubicBezTo>
                    <a:pt x="17" y="3"/>
                    <a:pt x="11" y="6"/>
                    <a:pt x="7" y="10"/>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22"/>
            <p:cNvSpPr/>
            <p:nvPr/>
          </p:nvSpPr>
          <p:spPr>
            <a:xfrm>
              <a:off x="7103269" y="3405196"/>
              <a:ext cx="265113" cy="265113"/>
            </a:xfrm>
            <a:custGeom>
              <a:avLst/>
              <a:gdLst/>
              <a:ahLst/>
              <a:cxnLst/>
              <a:rect l="l" t="t" r="r" b="b"/>
              <a:pathLst>
                <a:path w="46" h="46" extrusionOk="0">
                  <a:moveTo>
                    <a:pt x="39" y="36"/>
                  </a:moveTo>
                  <a:cubicBezTo>
                    <a:pt x="32" y="45"/>
                    <a:pt x="19" y="46"/>
                    <a:pt x="10" y="39"/>
                  </a:cubicBezTo>
                  <a:cubicBezTo>
                    <a:pt x="1" y="32"/>
                    <a:pt x="0" y="19"/>
                    <a:pt x="7" y="10"/>
                  </a:cubicBezTo>
                  <a:cubicBezTo>
                    <a:pt x="14" y="1"/>
                    <a:pt x="27" y="0"/>
                    <a:pt x="36" y="7"/>
                  </a:cubicBezTo>
                  <a:cubicBezTo>
                    <a:pt x="45" y="14"/>
                    <a:pt x="46" y="27"/>
                    <a:pt x="39" y="36"/>
                  </a:cubicBezTo>
                  <a:close/>
                </a:path>
              </a:pathLst>
            </a:custGeom>
            <a:solidFill>
              <a:srgbClr val="FFAC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22"/>
            <p:cNvSpPr/>
            <p:nvPr/>
          </p:nvSpPr>
          <p:spPr>
            <a:xfrm>
              <a:off x="7109619" y="3411546"/>
              <a:ext cx="254000" cy="254000"/>
            </a:xfrm>
            <a:custGeom>
              <a:avLst/>
              <a:gdLst/>
              <a:ahLst/>
              <a:cxnLst/>
              <a:rect l="l" t="t" r="r" b="b"/>
              <a:pathLst>
                <a:path w="44" h="44" extrusionOk="0">
                  <a:moveTo>
                    <a:pt x="8" y="39"/>
                  </a:moveTo>
                  <a:cubicBezTo>
                    <a:pt x="3" y="35"/>
                    <a:pt x="0" y="29"/>
                    <a:pt x="0" y="22"/>
                  </a:cubicBezTo>
                  <a:cubicBezTo>
                    <a:pt x="0" y="22"/>
                    <a:pt x="0" y="22"/>
                    <a:pt x="0" y="22"/>
                  </a:cubicBezTo>
                  <a:cubicBezTo>
                    <a:pt x="0" y="17"/>
                    <a:pt x="1" y="12"/>
                    <a:pt x="5" y="8"/>
                  </a:cubicBezTo>
                  <a:cubicBezTo>
                    <a:pt x="5" y="8"/>
                    <a:pt x="5" y="8"/>
                    <a:pt x="5" y="8"/>
                  </a:cubicBezTo>
                  <a:cubicBezTo>
                    <a:pt x="9" y="3"/>
                    <a:pt x="16" y="0"/>
                    <a:pt x="22" y="0"/>
                  </a:cubicBezTo>
                  <a:cubicBezTo>
                    <a:pt x="22" y="0"/>
                    <a:pt x="22" y="0"/>
                    <a:pt x="22" y="0"/>
                  </a:cubicBezTo>
                  <a:cubicBezTo>
                    <a:pt x="27" y="0"/>
                    <a:pt x="32" y="2"/>
                    <a:pt x="36" y="5"/>
                  </a:cubicBezTo>
                  <a:cubicBezTo>
                    <a:pt x="36" y="5"/>
                    <a:pt x="36" y="5"/>
                    <a:pt x="36" y="5"/>
                  </a:cubicBezTo>
                  <a:cubicBezTo>
                    <a:pt x="41" y="9"/>
                    <a:pt x="44" y="16"/>
                    <a:pt x="44" y="22"/>
                  </a:cubicBezTo>
                  <a:cubicBezTo>
                    <a:pt x="44" y="22"/>
                    <a:pt x="44" y="22"/>
                    <a:pt x="44" y="22"/>
                  </a:cubicBezTo>
                  <a:cubicBezTo>
                    <a:pt x="44" y="27"/>
                    <a:pt x="43" y="32"/>
                    <a:pt x="39" y="36"/>
                  </a:cubicBezTo>
                  <a:cubicBezTo>
                    <a:pt x="39" y="36"/>
                    <a:pt x="39" y="36"/>
                    <a:pt x="39" y="36"/>
                  </a:cubicBezTo>
                  <a:cubicBezTo>
                    <a:pt x="35" y="42"/>
                    <a:pt x="28" y="44"/>
                    <a:pt x="22" y="44"/>
                  </a:cubicBezTo>
                  <a:cubicBezTo>
                    <a:pt x="22" y="44"/>
                    <a:pt x="22" y="44"/>
                    <a:pt x="22" y="44"/>
                  </a:cubicBezTo>
                  <a:cubicBezTo>
                    <a:pt x="17" y="44"/>
                    <a:pt x="12" y="43"/>
                    <a:pt x="8" y="39"/>
                  </a:cubicBezTo>
                  <a:close/>
                  <a:moveTo>
                    <a:pt x="7" y="10"/>
                  </a:moveTo>
                  <a:cubicBezTo>
                    <a:pt x="4" y="14"/>
                    <a:pt x="3" y="18"/>
                    <a:pt x="3" y="22"/>
                  </a:cubicBezTo>
                  <a:cubicBezTo>
                    <a:pt x="3" y="22"/>
                    <a:pt x="3" y="22"/>
                    <a:pt x="3" y="22"/>
                  </a:cubicBezTo>
                  <a:cubicBezTo>
                    <a:pt x="3" y="28"/>
                    <a:pt x="5" y="33"/>
                    <a:pt x="10" y="37"/>
                  </a:cubicBezTo>
                  <a:cubicBezTo>
                    <a:pt x="10" y="37"/>
                    <a:pt x="10" y="37"/>
                    <a:pt x="10" y="37"/>
                  </a:cubicBezTo>
                  <a:cubicBezTo>
                    <a:pt x="14" y="40"/>
                    <a:pt x="18" y="41"/>
                    <a:pt x="22" y="41"/>
                  </a:cubicBezTo>
                  <a:cubicBezTo>
                    <a:pt x="22" y="41"/>
                    <a:pt x="22" y="41"/>
                    <a:pt x="22" y="41"/>
                  </a:cubicBezTo>
                  <a:cubicBezTo>
                    <a:pt x="28" y="41"/>
                    <a:pt x="33" y="39"/>
                    <a:pt x="37" y="34"/>
                  </a:cubicBezTo>
                  <a:cubicBezTo>
                    <a:pt x="37" y="34"/>
                    <a:pt x="37" y="34"/>
                    <a:pt x="37" y="34"/>
                  </a:cubicBezTo>
                  <a:cubicBezTo>
                    <a:pt x="40" y="31"/>
                    <a:pt x="41" y="26"/>
                    <a:pt x="41" y="22"/>
                  </a:cubicBezTo>
                  <a:cubicBezTo>
                    <a:pt x="41" y="22"/>
                    <a:pt x="41" y="22"/>
                    <a:pt x="41" y="22"/>
                  </a:cubicBezTo>
                  <a:cubicBezTo>
                    <a:pt x="41" y="17"/>
                    <a:pt x="39" y="11"/>
                    <a:pt x="34" y="7"/>
                  </a:cubicBezTo>
                  <a:cubicBezTo>
                    <a:pt x="34" y="7"/>
                    <a:pt x="34" y="7"/>
                    <a:pt x="34" y="7"/>
                  </a:cubicBezTo>
                  <a:cubicBezTo>
                    <a:pt x="31" y="4"/>
                    <a:pt x="26" y="3"/>
                    <a:pt x="22" y="3"/>
                  </a:cubicBezTo>
                  <a:cubicBezTo>
                    <a:pt x="22" y="3"/>
                    <a:pt x="22" y="3"/>
                    <a:pt x="22" y="3"/>
                  </a:cubicBezTo>
                  <a:cubicBezTo>
                    <a:pt x="16" y="3"/>
                    <a:pt x="11" y="5"/>
                    <a:pt x="7" y="10"/>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22"/>
            <p:cNvSpPr/>
            <p:nvPr/>
          </p:nvSpPr>
          <p:spPr>
            <a:xfrm>
              <a:off x="7046119" y="3959234"/>
              <a:ext cx="271463" cy="263525"/>
            </a:xfrm>
            <a:custGeom>
              <a:avLst/>
              <a:gdLst/>
              <a:ahLst/>
              <a:cxnLst/>
              <a:rect l="l" t="t" r="r" b="b"/>
              <a:pathLst>
                <a:path w="47" h="46" extrusionOk="0">
                  <a:moveTo>
                    <a:pt x="39" y="36"/>
                  </a:moveTo>
                  <a:cubicBezTo>
                    <a:pt x="32" y="45"/>
                    <a:pt x="19" y="46"/>
                    <a:pt x="10" y="39"/>
                  </a:cubicBezTo>
                  <a:cubicBezTo>
                    <a:pt x="1" y="32"/>
                    <a:pt x="0" y="19"/>
                    <a:pt x="7" y="10"/>
                  </a:cubicBezTo>
                  <a:cubicBezTo>
                    <a:pt x="14" y="1"/>
                    <a:pt x="27" y="0"/>
                    <a:pt x="36" y="7"/>
                  </a:cubicBezTo>
                  <a:cubicBezTo>
                    <a:pt x="45" y="14"/>
                    <a:pt x="47" y="27"/>
                    <a:pt x="39" y="36"/>
                  </a:cubicBezTo>
                  <a:close/>
                </a:path>
              </a:pathLst>
            </a:custGeom>
            <a:solidFill>
              <a:srgbClr val="CCFA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22"/>
            <p:cNvSpPr/>
            <p:nvPr/>
          </p:nvSpPr>
          <p:spPr>
            <a:xfrm>
              <a:off x="7050881" y="3963997"/>
              <a:ext cx="254000" cy="254000"/>
            </a:xfrm>
            <a:custGeom>
              <a:avLst/>
              <a:gdLst/>
              <a:ahLst/>
              <a:cxnLst/>
              <a:rect l="l" t="t" r="r" b="b"/>
              <a:pathLst>
                <a:path w="44" h="44" extrusionOk="0">
                  <a:moveTo>
                    <a:pt x="8" y="39"/>
                  </a:moveTo>
                  <a:cubicBezTo>
                    <a:pt x="3" y="35"/>
                    <a:pt x="0" y="28"/>
                    <a:pt x="0" y="22"/>
                  </a:cubicBezTo>
                  <a:cubicBezTo>
                    <a:pt x="0" y="22"/>
                    <a:pt x="0" y="22"/>
                    <a:pt x="0" y="22"/>
                  </a:cubicBezTo>
                  <a:cubicBezTo>
                    <a:pt x="0" y="17"/>
                    <a:pt x="2" y="12"/>
                    <a:pt x="5" y="8"/>
                  </a:cubicBezTo>
                  <a:cubicBezTo>
                    <a:pt x="5" y="8"/>
                    <a:pt x="5" y="8"/>
                    <a:pt x="5" y="8"/>
                  </a:cubicBezTo>
                  <a:cubicBezTo>
                    <a:pt x="9" y="2"/>
                    <a:pt x="16" y="0"/>
                    <a:pt x="22" y="0"/>
                  </a:cubicBezTo>
                  <a:cubicBezTo>
                    <a:pt x="22" y="0"/>
                    <a:pt x="22" y="0"/>
                    <a:pt x="22" y="0"/>
                  </a:cubicBezTo>
                  <a:cubicBezTo>
                    <a:pt x="27" y="0"/>
                    <a:pt x="32" y="1"/>
                    <a:pt x="36" y="5"/>
                  </a:cubicBezTo>
                  <a:cubicBezTo>
                    <a:pt x="36" y="5"/>
                    <a:pt x="36" y="5"/>
                    <a:pt x="36" y="5"/>
                  </a:cubicBezTo>
                  <a:cubicBezTo>
                    <a:pt x="42" y="9"/>
                    <a:pt x="44" y="15"/>
                    <a:pt x="44" y="22"/>
                  </a:cubicBezTo>
                  <a:cubicBezTo>
                    <a:pt x="44" y="22"/>
                    <a:pt x="44" y="22"/>
                    <a:pt x="44" y="22"/>
                  </a:cubicBezTo>
                  <a:cubicBezTo>
                    <a:pt x="44" y="27"/>
                    <a:pt x="43" y="32"/>
                    <a:pt x="40" y="36"/>
                  </a:cubicBezTo>
                  <a:cubicBezTo>
                    <a:pt x="40" y="36"/>
                    <a:pt x="40" y="36"/>
                    <a:pt x="40" y="36"/>
                  </a:cubicBezTo>
                  <a:cubicBezTo>
                    <a:pt x="38" y="35"/>
                    <a:pt x="38" y="35"/>
                    <a:pt x="38" y="35"/>
                  </a:cubicBezTo>
                  <a:cubicBezTo>
                    <a:pt x="40" y="36"/>
                    <a:pt x="40" y="36"/>
                    <a:pt x="40" y="36"/>
                  </a:cubicBezTo>
                  <a:cubicBezTo>
                    <a:pt x="35" y="41"/>
                    <a:pt x="29" y="44"/>
                    <a:pt x="22" y="44"/>
                  </a:cubicBezTo>
                  <a:cubicBezTo>
                    <a:pt x="22" y="44"/>
                    <a:pt x="22" y="44"/>
                    <a:pt x="22" y="44"/>
                  </a:cubicBezTo>
                  <a:cubicBezTo>
                    <a:pt x="22" y="44"/>
                    <a:pt x="22" y="44"/>
                    <a:pt x="22" y="44"/>
                  </a:cubicBezTo>
                  <a:cubicBezTo>
                    <a:pt x="22" y="44"/>
                    <a:pt x="22" y="44"/>
                    <a:pt x="22" y="44"/>
                  </a:cubicBezTo>
                  <a:cubicBezTo>
                    <a:pt x="17" y="44"/>
                    <a:pt x="12" y="42"/>
                    <a:pt x="8" y="39"/>
                  </a:cubicBezTo>
                  <a:close/>
                  <a:moveTo>
                    <a:pt x="7" y="10"/>
                  </a:moveTo>
                  <a:cubicBezTo>
                    <a:pt x="4" y="13"/>
                    <a:pt x="3" y="18"/>
                    <a:pt x="3" y="22"/>
                  </a:cubicBezTo>
                  <a:cubicBezTo>
                    <a:pt x="3" y="22"/>
                    <a:pt x="3" y="22"/>
                    <a:pt x="3" y="22"/>
                  </a:cubicBezTo>
                  <a:cubicBezTo>
                    <a:pt x="3" y="27"/>
                    <a:pt x="5" y="33"/>
                    <a:pt x="10" y="37"/>
                  </a:cubicBezTo>
                  <a:cubicBezTo>
                    <a:pt x="10" y="37"/>
                    <a:pt x="10" y="37"/>
                    <a:pt x="10" y="37"/>
                  </a:cubicBezTo>
                  <a:cubicBezTo>
                    <a:pt x="14" y="40"/>
                    <a:pt x="18" y="41"/>
                    <a:pt x="22" y="41"/>
                  </a:cubicBezTo>
                  <a:cubicBezTo>
                    <a:pt x="22" y="41"/>
                    <a:pt x="22" y="41"/>
                    <a:pt x="22" y="41"/>
                  </a:cubicBezTo>
                  <a:cubicBezTo>
                    <a:pt x="28" y="41"/>
                    <a:pt x="33" y="39"/>
                    <a:pt x="37" y="34"/>
                  </a:cubicBezTo>
                  <a:cubicBezTo>
                    <a:pt x="37" y="34"/>
                    <a:pt x="37" y="34"/>
                    <a:pt x="37" y="34"/>
                  </a:cubicBezTo>
                  <a:cubicBezTo>
                    <a:pt x="37" y="34"/>
                    <a:pt x="37" y="34"/>
                    <a:pt x="37" y="34"/>
                  </a:cubicBezTo>
                  <a:cubicBezTo>
                    <a:pt x="40" y="30"/>
                    <a:pt x="41" y="26"/>
                    <a:pt x="41" y="22"/>
                  </a:cubicBezTo>
                  <a:cubicBezTo>
                    <a:pt x="41" y="22"/>
                    <a:pt x="41" y="22"/>
                    <a:pt x="41" y="22"/>
                  </a:cubicBezTo>
                  <a:cubicBezTo>
                    <a:pt x="41" y="16"/>
                    <a:pt x="39" y="11"/>
                    <a:pt x="34" y="7"/>
                  </a:cubicBezTo>
                  <a:cubicBezTo>
                    <a:pt x="34" y="7"/>
                    <a:pt x="34" y="7"/>
                    <a:pt x="34" y="7"/>
                  </a:cubicBezTo>
                  <a:cubicBezTo>
                    <a:pt x="31" y="4"/>
                    <a:pt x="26" y="3"/>
                    <a:pt x="22" y="3"/>
                  </a:cubicBezTo>
                  <a:cubicBezTo>
                    <a:pt x="22" y="3"/>
                    <a:pt x="22" y="3"/>
                    <a:pt x="22" y="3"/>
                  </a:cubicBezTo>
                  <a:cubicBezTo>
                    <a:pt x="17" y="3"/>
                    <a:pt x="11" y="5"/>
                    <a:pt x="7" y="10"/>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22"/>
            <p:cNvSpPr/>
            <p:nvPr/>
          </p:nvSpPr>
          <p:spPr>
            <a:xfrm>
              <a:off x="5545931" y="2368557"/>
              <a:ext cx="219075" cy="288925"/>
            </a:xfrm>
            <a:custGeom>
              <a:avLst/>
              <a:gdLst/>
              <a:ahLst/>
              <a:cxnLst/>
              <a:rect l="l" t="t" r="r" b="b"/>
              <a:pathLst>
                <a:path w="38" h="50" extrusionOk="0">
                  <a:moveTo>
                    <a:pt x="1" y="19"/>
                  </a:moveTo>
                  <a:cubicBezTo>
                    <a:pt x="3" y="19"/>
                    <a:pt x="5" y="19"/>
                    <a:pt x="6" y="18"/>
                  </a:cubicBezTo>
                  <a:cubicBezTo>
                    <a:pt x="6" y="18"/>
                    <a:pt x="16" y="0"/>
                    <a:pt x="19" y="4"/>
                  </a:cubicBezTo>
                  <a:cubicBezTo>
                    <a:pt x="22" y="8"/>
                    <a:pt x="17" y="17"/>
                    <a:pt x="17" y="17"/>
                  </a:cubicBezTo>
                  <a:cubicBezTo>
                    <a:pt x="17" y="17"/>
                    <a:pt x="36" y="12"/>
                    <a:pt x="36" y="20"/>
                  </a:cubicBezTo>
                  <a:cubicBezTo>
                    <a:pt x="36" y="27"/>
                    <a:pt x="22" y="24"/>
                    <a:pt x="22" y="24"/>
                  </a:cubicBezTo>
                  <a:cubicBezTo>
                    <a:pt x="22" y="24"/>
                    <a:pt x="38" y="29"/>
                    <a:pt x="35" y="36"/>
                  </a:cubicBezTo>
                  <a:cubicBezTo>
                    <a:pt x="32" y="43"/>
                    <a:pt x="18" y="30"/>
                    <a:pt x="18" y="30"/>
                  </a:cubicBezTo>
                  <a:cubicBezTo>
                    <a:pt x="18" y="30"/>
                    <a:pt x="30" y="44"/>
                    <a:pt x="23" y="47"/>
                  </a:cubicBezTo>
                  <a:cubicBezTo>
                    <a:pt x="18" y="50"/>
                    <a:pt x="12" y="36"/>
                    <a:pt x="12" y="36"/>
                  </a:cubicBezTo>
                  <a:cubicBezTo>
                    <a:pt x="12" y="36"/>
                    <a:pt x="14" y="45"/>
                    <a:pt x="8" y="46"/>
                  </a:cubicBezTo>
                  <a:cubicBezTo>
                    <a:pt x="5" y="47"/>
                    <a:pt x="4" y="30"/>
                    <a:pt x="4" y="30"/>
                  </a:cubicBezTo>
                  <a:cubicBezTo>
                    <a:pt x="4" y="30"/>
                    <a:pt x="2" y="29"/>
                    <a:pt x="0" y="29"/>
                  </a:cubicBezTo>
                  <a:lnTo>
                    <a:pt x="1" y="19"/>
                  </a:lnTo>
                  <a:close/>
                </a:path>
              </a:pathLst>
            </a:custGeom>
            <a:solidFill>
              <a:srgbClr val="FFDC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22"/>
            <p:cNvSpPr/>
            <p:nvPr/>
          </p:nvSpPr>
          <p:spPr>
            <a:xfrm>
              <a:off x="5533231" y="2381257"/>
              <a:ext cx="231775" cy="269875"/>
            </a:xfrm>
            <a:custGeom>
              <a:avLst/>
              <a:gdLst/>
              <a:ahLst/>
              <a:cxnLst/>
              <a:rect l="l" t="t" r="r" b="b"/>
              <a:pathLst>
                <a:path w="40" h="47" extrusionOk="0">
                  <a:moveTo>
                    <a:pt x="16" y="41"/>
                  </a:moveTo>
                  <a:cubicBezTo>
                    <a:pt x="16" y="40"/>
                    <a:pt x="16" y="40"/>
                    <a:pt x="16" y="40"/>
                  </a:cubicBezTo>
                  <a:cubicBezTo>
                    <a:pt x="16" y="40"/>
                    <a:pt x="16" y="40"/>
                    <a:pt x="16" y="40"/>
                  </a:cubicBezTo>
                  <a:cubicBezTo>
                    <a:pt x="15" y="42"/>
                    <a:pt x="14" y="45"/>
                    <a:pt x="11" y="46"/>
                  </a:cubicBezTo>
                  <a:cubicBezTo>
                    <a:pt x="11" y="46"/>
                    <a:pt x="11" y="46"/>
                    <a:pt x="11" y="46"/>
                  </a:cubicBezTo>
                  <a:cubicBezTo>
                    <a:pt x="10" y="46"/>
                    <a:pt x="10" y="46"/>
                    <a:pt x="10" y="46"/>
                  </a:cubicBezTo>
                  <a:cubicBezTo>
                    <a:pt x="10" y="46"/>
                    <a:pt x="10" y="46"/>
                    <a:pt x="10" y="46"/>
                  </a:cubicBezTo>
                  <a:cubicBezTo>
                    <a:pt x="8" y="45"/>
                    <a:pt x="8" y="44"/>
                    <a:pt x="7" y="42"/>
                  </a:cubicBezTo>
                  <a:cubicBezTo>
                    <a:pt x="7" y="42"/>
                    <a:pt x="7" y="42"/>
                    <a:pt x="7" y="42"/>
                  </a:cubicBezTo>
                  <a:cubicBezTo>
                    <a:pt x="6" y="41"/>
                    <a:pt x="6" y="38"/>
                    <a:pt x="6" y="36"/>
                  </a:cubicBezTo>
                  <a:cubicBezTo>
                    <a:pt x="6" y="36"/>
                    <a:pt x="6" y="36"/>
                    <a:pt x="6" y="36"/>
                  </a:cubicBezTo>
                  <a:cubicBezTo>
                    <a:pt x="5" y="33"/>
                    <a:pt x="5" y="30"/>
                    <a:pt x="5" y="29"/>
                  </a:cubicBezTo>
                  <a:cubicBezTo>
                    <a:pt x="5" y="29"/>
                    <a:pt x="5" y="29"/>
                    <a:pt x="5" y="29"/>
                  </a:cubicBezTo>
                  <a:cubicBezTo>
                    <a:pt x="4" y="29"/>
                    <a:pt x="3" y="28"/>
                    <a:pt x="1" y="28"/>
                  </a:cubicBezTo>
                  <a:cubicBezTo>
                    <a:pt x="1" y="28"/>
                    <a:pt x="1" y="28"/>
                    <a:pt x="1" y="28"/>
                  </a:cubicBezTo>
                  <a:cubicBezTo>
                    <a:pt x="1" y="28"/>
                    <a:pt x="0" y="27"/>
                    <a:pt x="0" y="26"/>
                  </a:cubicBezTo>
                  <a:cubicBezTo>
                    <a:pt x="0" y="26"/>
                    <a:pt x="0" y="26"/>
                    <a:pt x="0" y="26"/>
                  </a:cubicBezTo>
                  <a:cubicBezTo>
                    <a:pt x="2" y="17"/>
                    <a:pt x="2" y="17"/>
                    <a:pt x="2" y="17"/>
                  </a:cubicBezTo>
                  <a:cubicBezTo>
                    <a:pt x="2" y="16"/>
                    <a:pt x="2" y="16"/>
                    <a:pt x="3" y="16"/>
                  </a:cubicBezTo>
                  <a:cubicBezTo>
                    <a:pt x="3" y="16"/>
                    <a:pt x="3" y="16"/>
                    <a:pt x="3" y="16"/>
                  </a:cubicBezTo>
                  <a:cubicBezTo>
                    <a:pt x="4" y="16"/>
                    <a:pt x="6" y="15"/>
                    <a:pt x="7" y="15"/>
                  </a:cubicBezTo>
                  <a:cubicBezTo>
                    <a:pt x="7" y="15"/>
                    <a:pt x="7" y="15"/>
                    <a:pt x="7" y="15"/>
                  </a:cubicBezTo>
                  <a:cubicBezTo>
                    <a:pt x="8" y="14"/>
                    <a:pt x="10" y="11"/>
                    <a:pt x="12" y="8"/>
                  </a:cubicBezTo>
                  <a:cubicBezTo>
                    <a:pt x="12" y="8"/>
                    <a:pt x="12" y="8"/>
                    <a:pt x="12" y="8"/>
                  </a:cubicBezTo>
                  <a:cubicBezTo>
                    <a:pt x="14" y="4"/>
                    <a:pt x="17" y="0"/>
                    <a:pt x="20" y="0"/>
                  </a:cubicBezTo>
                  <a:cubicBezTo>
                    <a:pt x="20" y="0"/>
                    <a:pt x="20" y="0"/>
                    <a:pt x="20" y="0"/>
                  </a:cubicBezTo>
                  <a:cubicBezTo>
                    <a:pt x="21" y="0"/>
                    <a:pt x="22" y="1"/>
                    <a:pt x="22" y="1"/>
                  </a:cubicBezTo>
                  <a:cubicBezTo>
                    <a:pt x="22" y="1"/>
                    <a:pt x="22" y="1"/>
                    <a:pt x="22" y="1"/>
                  </a:cubicBezTo>
                  <a:cubicBezTo>
                    <a:pt x="23" y="3"/>
                    <a:pt x="24" y="4"/>
                    <a:pt x="24" y="6"/>
                  </a:cubicBezTo>
                  <a:cubicBezTo>
                    <a:pt x="24" y="6"/>
                    <a:pt x="24" y="6"/>
                    <a:pt x="24" y="6"/>
                  </a:cubicBezTo>
                  <a:cubicBezTo>
                    <a:pt x="24" y="8"/>
                    <a:pt x="23" y="11"/>
                    <a:pt x="22" y="13"/>
                  </a:cubicBezTo>
                  <a:cubicBezTo>
                    <a:pt x="22" y="13"/>
                    <a:pt x="22" y="13"/>
                    <a:pt x="22" y="13"/>
                  </a:cubicBezTo>
                  <a:cubicBezTo>
                    <a:pt x="24" y="12"/>
                    <a:pt x="27" y="12"/>
                    <a:pt x="30" y="12"/>
                  </a:cubicBezTo>
                  <a:cubicBezTo>
                    <a:pt x="30" y="12"/>
                    <a:pt x="30" y="12"/>
                    <a:pt x="30" y="12"/>
                  </a:cubicBezTo>
                  <a:cubicBezTo>
                    <a:pt x="32" y="12"/>
                    <a:pt x="34" y="12"/>
                    <a:pt x="36" y="13"/>
                  </a:cubicBezTo>
                  <a:cubicBezTo>
                    <a:pt x="36" y="13"/>
                    <a:pt x="36" y="13"/>
                    <a:pt x="36" y="13"/>
                  </a:cubicBezTo>
                  <a:cubicBezTo>
                    <a:pt x="38" y="14"/>
                    <a:pt x="40" y="15"/>
                    <a:pt x="40" y="18"/>
                  </a:cubicBezTo>
                  <a:cubicBezTo>
                    <a:pt x="40" y="18"/>
                    <a:pt x="40" y="18"/>
                    <a:pt x="40" y="18"/>
                  </a:cubicBezTo>
                  <a:cubicBezTo>
                    <a:pt x="40" y="18"/>
                    <a:pt x="40" y="18"/>
                    <a:pt x="40" y="18"/>
                  </a:cubicBezTo>
                  <a:cubicBezTo>
                    <a:pt x="40" y="18"/>
                    <a:pt x="40" y="18"/>
                    <a:pt x="40" y="18"/>
                  </a:cubicBezTo>
                  <a:cubicBezTo>
                    <a:pt x="39" y="22"/>
                    <a:pt x="36" y="24"/>
                    <a:pt x="32" y="24"/>
                  </a:cubicBezTo>
                  <a:cubicBezTo>
                    <a:pt x="32" y="24"/>
                    <a:pt x="32" y="24"/>
                    <a:pt x="32" y="24"/>
                  </a:cubicBezTo>
                  <a:cubicBezTo>
                    <a:pt x="35" y="26"/>
                    <a:pt x="39" y="28"/>
                    <a:pt x="39" y="32"/>
                  </a:cubicBezTo>
                  <a:cubicBezTo>
                    <a:pt x="39" y="32"/>
                    <a:pt x="39" y="32"/>
                    <a:pt x="39" y="32"/>
                  </a:cubicBezTo>
                  <a:cubicBezTo>
                    <a:pt x="39" y="33"/>
                    <a:pt x="39" y="34"/>
                    <a:pt x="38" y="34"/>
                  </a:cubicBezTo>
                  <a:cubicBezTo>
                    <a:pt x="38" y="34"/>
                    <a:pt x="38" y="34"/>
                    <a:pt x="38" y="34"/>
                  </a:cubicBezTo>
                  <a:cubicBezTo>
                    <a:pt x="38" y="36"/>
                    <a:pt x="36" y="37"/>
                    <a:pt x="34" y="37"/>
                  </a:cubicBezTo>
                  <a:cubicBezTo>
                    <a:pt x="34" y="37"/>
                    <a:pt x="34" y="37"/>
                    <a:pt x="34" y="37"/>
                  </a:cubicBezTo>
                  <a:cubicBezTo>
                    <a:pt x="31" y="37"/>
                    <a:pt x="29" y="36"/>
                    <a:pt x="26" y="34"/>
                  </a:cubicBezTo>
                  <a:cubicBezTo>
                    <a:pt x="26" y="34"/>
                    <a:pt x="26" y="34"/>
                    <a:pt x="26" y="34"/>
                  </a:cubicBezTo>
                  <a:cubicBezTo>
                    <a:pt x="28" y="37"/>
                    <a:pt x="29" y="40"/>
                    <a:pt x="29" y="42"/>
                  </a:cubicBezTo>
                  <a:cubicBezTo>
                    <a:pt x="29" y="42"/>
                    <a:pt x="29" y="42"/>
                    <a:pt x="29" y="42"/>
                  </a:cubicBezTo>
                  <a:cubicBezTo>
                    <a:pt x="29" y="44"/>
                    <a:pt x="28" y="46"/>
                    <a:pt x="26" y="47"/>
                  </a:cubicBezTo>
                  <a:cubicBezTo>
                    <a:pt x="26" y="47"/>
                    <a:pt x="26" y="47"/>
                    <a:pt x="26" y="47"/>
                  </a:cubicBezTo>
                  <a:cubicBezTo>
                    <a:pt x="25" y="47"/>
                    <a:pt x="25" y="47"/>
                    <a:pt x="24" y="47"/>
                  </a:cubicBezTo>
                  <a:cubicBezTo>
                    <a:pt x="24" y="47"/>
                    <a:pt x="24" y="47"/>
                    <a:pt x="24" y="47"/>
                  </a:cubicBezTo>
                  <a:cubicBezTo>
                    <a:pt x="20" y="47"/>
                    <a:pt x="18" y="44"/>
                    <a:pt x="16" y="41"/>
                  </a:cubicBezTo>
                  <a:close/>
                  <a:moveTo>
                    <a:pt x="15" y="33"/>
                  </a:moveTo>
                  <a:cubicBezTo>
                    <a:pt x="16" y="33"/>
                    <a:pt x="17" y="36"/>
                    <a:pt x="18" y="39"/>
                  </a:cubicBezTo>
                  <a:cubicBezTo>
                    <a:pt x="18" y="39"/>
                    <a:pt x="18" y="39"/>
                    <a:pt x="18" y="39"/>
                  </a:cubicBezTo>
                  <a:cubicBezTo>
                    <a:pt x="20" y="42"/>
                    <a:pt x="23" y="44"/>
                    <a:pt x="24" y="44"/>
                  </a:cubicBezTo>
                  <a:cubicBezTo>
                    <a:pt x="24" y="44"/>
                    <a:pt x="24" y="44"/>
                    <a:pt x="24" y="44"/>
                  </a:cubicBezTo>
                  <a:cubicBezTo>
                    <a:pt x="24" y="44"/>
                    <a:pt x="24" y="44"/>
                    <a:pt x="25" y="44"/>
                  </a:cubicBezTo>
                  <a:cubicBezTo>
                    <a:pt x="25" y="44"/>
                    <a:pt x="25" y="44"/>
                    <a:pt x="25" y="44"/>
                  </a:cubicBezTo>
                  <a:cubicBezTo>
                    <a:pt x="25" y="43"/>
                    <a:pt x="26" y="43"/>
                    <a:pt x="26" y="42"/>
                  </a:cubicBezTo>
                  <a:cubicBezTo>
                    <a:pt x="26" y="42"/>
                    <a:pt x="26" y="42"/>
                    <a:pt x="26" y="42"/>
                  </a:cubicBezTo>
                  <a:cubicBezTo>
                    <a:pt x="26" y="40"/>
                    <a:pt x="24" y="36"/>
                    <a:pt x="22" y="34"/>
                  </a:cubicBezTo>
                  <a:cubicBezTo>
                    <a:pt x="22" y="34"/>
                    <a:pt x="22" y="34"/>
                    <a:pt x="22" y="34"/>
                  </a:cubicBezTo>
                  <a:cubicBezTo>
                    <a:pt x="20" y="31"/>
                    <a:pt x="19" y="29"/>
                    <a:pt x="18" y="29"/>
                  </a:cubicBezTo>
                  <a:cubicBezTo>
                    <a:pt x="18" y="29"/>
                    <a:pt x="18" y="29"/>
                    <a:pt x="18" y="29"/>
                  </a:cubicBezTo>
                  <a:cubicBezTo>
                    <a:pt x="18" y="28"/>
                    <a:pt x="18" y="27"/>
                    <a:pt x="19" y="26"/>
                  </a:cubicBezTo>
                  <a:cubicBezTo>
                    <a:pt x="19" y="26"/>
                    <a:pt x="19" y="26"/>
                    <a:pt x="19" y="26"/>
                  </a:cubicBezTo>
                  <a:cubicBezTo>
                    <a:pt x="19" y="26"/>
                    <a:pt x="20" y="26"/>
                    <a:pt x="21" y="26"/>
                  </a:cubicBezTo>
                  <a:cubicBezTo>
                    <a:pt x="21" y="26"/>
                    <a:pt x="21" y="26"/>
                    <a:pt x="21" y="26"/>
                  </a:cubicBezTo>
                  <a:cubicBezTo>
                    <a:pt x="21" y="26"/>
                    <a:pt x="23" y="28"/>
                    <a:pt x="26" y="30"/>
                  </a:cubicBezTo>
                  <a:cubicBezTo>
                    <a:pt x="26" y="30"/>
                    <a:pt x="26" y="30"/>
                    <a:pt x="26" y="30"/>
                  </a:cubicBezTo>
                  <a:cubicBezTo>
                    <a:pt x="28" y="32"/>
                    <a:pt x="32" y="34"/>
                    <a:pt x="34" y="34"/>
                  </a:cubicBezTo>
                  <a:cubicBezTo>
                    <a:pt x="34" y="34"/>
                    <a:pt x="34" y="34"/>
                    <a:pt x="34" y="34"/>
                  </a:cubicBezTo>
                  <a:cubicBezTo>
                    <a:pt x="35" y="34"/>
                    <a:pt x="35" y="34"/>
                    <a:pt x="36" y="33"/>
                  </a:cubicBezTo>
                  <a:cubicBezTo>
                    <a:pt x="36" y="33"/>
                    <a:pt x="36" y="33"/>
                    <a:pt x="36" y="33"/>
                  </a:cubicBezTo>
                  <a:cubicBezTo>
                    <a:pt x="36" y="33"/>
                    <a:pt x="36" y="32"/>
                    <a:pt x="36" y="32"/>
                  </a:cubicBezTo>
                  <a:cubicBezTo>
                    <a:pt x="36" y="32"/>
                    <a:pt x="36" y="32"/>
                    <a:pt x="36" y="32"/>
                  </a:cubicBezTo>
                  <a:cubicBezTo>
                    <a:pt x="36" y="30"/>
                    <a:pt x="33" y="28"/>
                    <a:pt x="30" y="26"/>
                  </a:cubicBezTo>
                  <a:cubicBezTo>
                    <a:pt x="30" y="26"/>
                    <a:pt x="30" y="26"/>
                    <a:pt x="30" y="26"/>
                  </a:cubicBezTo>
                  <a:cubicBezTo>
                    <a:pt x="26" y="24"/>
                    <a:pt x="23" y="23"/>
                    <a:pt x="23" y="23"/>
                  </a:cubicBezTo>
                  <a:cubicBezTo>
                    <a:pt x="23" y="23"/>
                    <a:pt x="23" y="23"/>
                    <a:pt x="23" y="23"/>
                  </a:cubicBezTo>
                  <a:cubicBezTo>
                    <a:pt x="22" y="23"/>
                    <a:pt x="22" y="22"/>
                    <a:pt x="22" y="22"/>
                  </a:cubicBezTo>
                  <a:cubicBezTo>
                    <a:pt x="22" y="22"/>
                    <a:pt x="22" y="22"/>
                    <a:pt x="22" y="22"/>
                  </a:cubicBezTo>
                  <a:cubicBezTo>
                    <a:pt x="22" y="21"/>
                    <a:pt x="23" y="20"/>
                    <a:pt x="24" y="21"/>
                  </a:cubicBezTo>
                  <a:cubicBezTo>
                    <a:pt x="24" y="21"/>
                    <a:pt x="24" y="21"/>
                    <a:pt x="24" y="21"/>
                  </a:cubicBezTo>
                  <a:cubicBezTo>
                    <a:pt x="24" y="21"/>
                    <a:pt x="27" y="21"/>
                    <a:pt x="30" y="21"/>
                  </a:cubicBezTo>
                  <a:cubicBezTo>
                    <a:pt x="30" y="21"/>
                    <a:pt x="30" y="21"/>
                    <a:pt x="30" y="21"/>
                  </a:cubicBezTo>
                  <a:cubicBezTo>
                    <a:pt x="31" y="21"/>
                    <a:pt x="33" y="21"/>
                    <a:pt x="35" y="20"/>
                  </a:cubicBezTo>
                  <a:cubicBezTo>
                    <a:pt x="35" y="20"/>
                    <a:pt x="35" y="20"/>
                    <a:pt x="35" y="20"/>
                  </a:cubicBezTo>
                  <a:cubicBezTo>
                    <a:pt x="36" y="20"/>
                    <a:pt x="36" y="19"/>
                    <a:pt x="37" y="18"/>
                  </a:cubicBezTo>
                  <a:cubicBezTo>
                    <a:pt x="37" y="18"/>
                    <a:pt x="37" y="18"/>
                    <a:pt x="37" y="18"/>
                  </a:cubicBezTo>
                  <a:cubicBezTo>
                    <a:pt x="37" y="18"/>
                    <a:pt x="37" y="18"/>
                    <a:pt x="37" y="18"/>
                  </a:cubicBezTo>
                  <a:cubicBezTo>
                    <a:pt x="37" y="18"/>
                    <a:pt x="37" y="18"/>
                    <a:pt x="37" y="18"/>
                  </a:cubicBezTo>
                  <a:cubicBezTo>
                    <a:pt x="37" y="17"/>
                    <a:pt x="36" y="16"/>
                    <a:pt x="35" y="16"/>
                  </a:cubicBezTo>
                  <a:cubicBezTo>
                    <a:pt x="35" y="16"/>
                    <a:pt x="35" y="16"/>
                    <a:pt x="35" y="16"/>
                  </a:cubicBezTo>
                  <a:cubicBezTo>
                    <a:pt x="34" y="15"/>
                    <a:pt x="32" y="15"/>
                    <a:pt x="30" y="15"/>
                  </a:cubicBezTo>
                  <a:cubicBezTo>
                    <a:pt x="30" y="15"/>
                    <a:pt x="30" y="15"/>
                    <a:pt x="30" y="15"/>
                  </a:cubicBezTo>
                  <a:cubicBezTo>
                    <a:pt x="25" y="15"/>
                    <a:pt x="20" y="16"/>
                    <a:pt x="20" y="16"/>
                  </a:cubicBezTo>
                  <a:cubicBezTo>
                    <a:pt x="20" y="16"/>
                    <a:pt x="20" y="16"/>
                    <a:pt x="20" y="16"/>
                  </a:cubicBezTo>
                  <a:cubicBezTo>
                    <a:pt x="19" y="16"/>
                    <a:pt x="19" y="16"/>
                    <a:pt x="18" y="15"/>
                  </a:cubicBezTo>
                  <a:cubicBezTo>
                    <a:pt x="18" y="15"/>
                    <a:pt x="18" y="15"/>
                    <a:pt x="18" y="15"/>
                  </a:cubicBezTo>
                  <a:cubicBezTo>
                    <a:pt x="18" y="15"/>
                    <a:pt x="18" y="14"/>
                    <a:pt x="18" y="14"/>
                  </a:cubicBezTo>
                  <a:cubicBezTo>
                    <a:pt x="18" y="14"/>
                    <a:pt x="18" y="14"/>
                    <a:pt x="18" y="14"/>
                  </a:cubicBezTo>
                  <a:cubicBezTo>
                    <a:pt x="18" y="14"/>
                    <a:pt x="21" y="9"/>
                    <a:pt x="21" y="6"/>
                  </a:cubicBezTo>
                  <a:cubicBezTo>
                    <a:pt x="21" y="6"/>
                    <a:pt x="21" y="6"/>
                    <a:pt x="21" y="6"/>
                  </a:cubicBezTo>
                  <a:cubicBezTo>
                    <a:pt x="21" y="5"/>
                    <a:pt x="21" y="4"/>
                    <a:pt x="20" y="3"/>
                  </a:cubicBezTo>
                  <a:cubicBezTo>
                    <a:pt x="20" y="3"/>
                    <a:pt x="20" y="3"/>
                    <a:pt x="20" y="3"/>
                  </a:cubicBezTo>
                  <a:cubicBezTo>
                    <a:pt x="20" y="3"/>
                    <a:pt x="20" y="3"/>
                    <a:pt x="20" y="3"/>
                  </a:cubicBezTo>
                  <a:cubicBezTo>
                    <a:pt x="20" y="3"/>
                    <a:pt x="16" y="6"/>
                    <a:pt x="14" y="10"/>
                  </a:cubicBezTo>
                  <a:cubicBezTo>
                    <a:pt x="14" y="10"/>
                    <a:pt x="14" y="10"/>
                    <a:pt x="14" y="10"/>
                  </a:cubicBezTo>
                  <a:cubicBezTo>
                    <a:pt x="12" y="13"/>
                    <a:pt x="10" y="17"/>
                    <a:pt x="10" y="17"/>
                  </a:cubicBezTo>
                  <a:cubicBezTo>
                    <a:pt x="10" y="17"/>
                    <a:pt x="10" y="17"/>
                    <a:pt x="10" y="17"/>
                  </a:cubicBezTo>
                  <a:cubicBezTo>
                    <a:pt x="9" y="18"/>
                    <a:pt x="9" y="18"/>
                    <a:pt x="9" y="18"/>
                  </a:cubicBezTo>
                  <a:cubicBezTo>
                    <a:pt x="8" y="18"/>
                    <a:pt x="6" y="18"/>
                    <a:pt x="5" y="19"/>
                  </a:cubicBezTo>
                  <a:cubicBezTo>
                    <a:pt x="5" y="19"/>
                    <a:pt x="5" y="19"/>
                    <a:pt x="5" y="19"/>
                  </a:cubicBezTo>
                  <a:cubicBezTo>
                    <a:pt x="3" y="25"/>
                    <a:pt x="3" y="25"/>
                    <a:pt x="3" y="25"/>
                  </a:cubicBezTo>
                  <a:cubicBezTo>
                    <a:pt x="5" y="26"/>
                    <a:pt x="7" y="26"/>
                    <a:pt x="7" y="26"/>
                  </a:cubicBezTo>
                  <a:cubicBezTo>
                    <a:pt x="7" y="26"/>
                    <a:pt x="7" y="26"/>
                    <a:pt x="7" y="26"/>
                  </a:cubicBezTo>
                  <a:cubicBezTo>
                    <a:pt x="7" y="27"/>
                    <a:pt x="8" y="27"/>
                    <a:pt x="8" y="28"/>
                  </a:cubicBezTo>
                  <a:cubicBezTo>
                    <a:pt x="8" y="28"/>
                    <a:pt x="8" y="28"/>
                    <a:pt x="8" y="28"/>
                  </a:cubicBezTo>
                  <a:cubicBezTo>
                    <a:pt x="8" y="28"/>
                    <a:pt x="8" y="36"/>
                    <a:pt x="10" y="40"/>
                  </a:cubicBezTo>
                  <a:cubicBezTo>
                    <a:pt x="10" y="40"/>
                    <a:pt x="10" y="40"/>
                    <a:pt x="10" y="40"/>
                  </a:cubicBezTo>
                  <a:cubicBezTo>
                    <a:pt x="10" y="42"/>
                    <a:pt x="10" y="42"/>
                    <a:pt x="10" y="43"/>
                  </a:cubicBezTo>
                  <a:cubicBezTo>
                    <a:pt x="10" y="43"/>
                    <a:pt x="10" y="43"/>
                    <a:pt x="10" y="43"/>
                  </a:cubicBezTo>
                  <a:cubicBezTo>
                    <a:pt x="12" y="42"/>
                    <a:pt x="13" y="39"/>
                    <a:pt x="13" y="37"/>
                  </a:cubicBezTo>
                  <a:cubicBezTo>
                    <a:pt x="13" y="37"/>
                    <a:pt x="13" y="37"/>
                    <a:pt x="13" y="37"/>
                  </a:cubicBezTo>
                  <a:cubicBezTo>
                    <a:pt x="13" y="35"/>
                    <a:pt x="13" y="34"/>
                    <a:pt x="13" y="34"/>
                  </a:cubicBezTo>
                  <a:cubicBezTo>
                    <a:pt x="13" y="34"/>
                    <a:pt x="13" y="34"/>
                    <a:pt x="13" y="34"/>
                  </a:cubicBezTo>
                  <a:cubicBezTo>
                    <a:pt x="13" y="33"/>
                    <a:pt x="13" y="33"/>
                    <a:pt x="14" y="32"/>
                  </a:cubicBezTo>
                  <a:cubicBezTo>
                    <a:pt x="14" y="32"/>
                    <a:pt x="14" y="32"/>
                    <a:pt x="14" y="32"/>
                  </a:cubicBezTo>
                  <a:cubicBezTo>
                    <a:pt x="14" y="32"/>
                    <a:pt x="14" y="32"/>
                    <a:pt x="14" y="32"/>
                  </a:cubicBezTo>
                  <a:cubicBezTo>
                    <a:pt x="14" y="32"/>
                    <a:pt x="14" y="32"/>
                    <a:pt x="14" y="32"/>
                  </a:cubicBezTo>
                  <a:cubicBezTo>
                    <a:pt x="15" y="32"/>
                    <a:pt x="15" y="33"/>
                    <a:pt x="15" y="33"/>
                  </a:cubicBezTo>
                  <a:close/>
                  <a:moveTo>
                    <a:pt x="10" y="43"/>
                  </a:moveTo>
                  <a:cubicBezTo>
                    <a:pt x="10" y="43"/>
                    <a:pt x="10" y="43"/>
                    <a:pt x="10" y="43"/>
                  </a:cubicBezTo>
                  <a:cubicBezTo>
                    <a:pt x="10" y="43"/>
                    <a:pt x="10" y="43"/>
                    <a:pt x="10" y="43"/>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2"/>
            <p:cNvSpPr/>
            <p:nvPr/>
          </p:nvSpPr>
          <p:spPr>
            <a:xfrm>
              <a:off x="5026819" y="2098681"/>
              <a:ext cx="541338" cy="449263"/>
            </a:xfrm>
            <a:custGeom>
              <a:avLst/>
              <a:gdLst/>
              <a:ahLst/>
              <a:cxnLst/>
              <a:rect l="l" t="t" r="r" b="b"/>
              <a:pathLst>
                <a:path w="94" h="78" extrusionOk="0">
                  <a:moveTo>
                    <a:pt x="12" y="4"/>
                  </a:moveTo>
                  <a:cubicBezTo>
                    <a:pt x="12" y="4"/>
                    <a:pt x="41" y="55"/>
                    <a:pt x="94" y="64"/>
                  </a:cubicBezTo>
                  <a:cubicBezTo>
                    <a:pt x="91" y="78"/>
                    <a:pt x="91" y="78"/>
                    <a:pt x="91" y="78"/>
                  </a:cubicBezTo>
                  <a:cubicBezTo>
                    <a:pt x="86" y="76"/>
                    <a:pt x="29" y="61"/>
                    <a:pt x="2" y="12"/>
                  </a:cubicBezTo>
                  <a:cubicBezTo>
                    <a:pt x="2" y="12"/>
                    <a:pt x="0" y="8"/>
                    <a:pt x="2" y="5"/>
                  </a:cubicBezTo>
                  <a:cubicBezTo>
                    <a:pt x="2" y="5"/>
                    <a:pt x="6" y="0"/>
                    <a:pt x="12" y="4"/>
                  </a:cubicBezTo>
                  <a:close/>
                </a:path>
              </a:pathLst>
            </a:custGeom>
            <a:solidFill>
              <a:srgbClr val="FB81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22"/>
            <p:cNvSpPr/>
            <p:nvPr/>
          </p:nvSpPr>
          <p:spPr>
            <a:xfrm>
              <a:off x="5026819" y="2103444"/>
              <a:ext cx="552450" cy="455613"/>
            </a:xfrm>
            <a:custGeom>
              <a:avLst/>
              <a:gdLst/>
              <a:ahLst/>
              <a:cxnLst/>
              <a:rect l="l" t="t" r="r" b="b"/>
              <a:pathLst>
                <a:path w="96" h="79" extrusionOk="0">
                  <a:moveTo>
                    <a:pt x="90" y="79"/>
                  </a:moveTo>
                  <a:cubicBezTo>
                    <a:pt x="86" y="77"/>
                    <a:pt x="28" y="61"/>
                    <a:pt x="1" y="12"/>
                  </a:cubicBezTo>
                  <a:cubicBezTo>
                    <a:pt x="1" y="12"/>
                    <a:pt x="1" y="12"/>
                    <a:pt x="1" y="12"/>
                  </a:cubicBezTo>
                  <a:cubicBezTo>
                    <a:pt x="1" y="12"/>
                    <a:pt x="0" y="10"/>
                    <a:pt x="0" y="7"/>
                  </a:cubicBezTo>
                  <a:cubicBezTo>
                    <a:pt x="0" y="7"/>
                    <a:pt x="0" y="7"/>
                    <a:pt x="0" y="7"/>
                  </a:cubicBezTo>
                  <a:cubicBezTo>
                    <a:pt x="0" y="6"/>
                    <a:pt x="0" y="5"/>
                    <a:pt x="1" y="3"/>
                  </a:cubicBezTo>
                  <a:cubicBezTo>
                    <a:pt x="1" y="3"/>
                    <a:pt x="1" y="3"/>
                    <a:pt x="1" y="3"/>
                  </a:cubicBezTo>
                  <a:cubicBezTo>
                    <a:pt x="1" y="3"/>
                    <a:pt x="3" y="0"/>
                    <a:pt x="7" y="0"/>
                  </a:cubicBezTo>
                  <a:cubicBezTo>
                    <a:pt x="7" y="0"/>
                    <a:pt x="7" y="0"/>
                    <a:pt x="7" y="0"/>
                  </a:cubicBezTo>
                  <a:cubicBezTo>
                    <a:pt x="9" y="0"/>
                    <a:pt x="11" y="1"/>
                    <a:pt x="12" y="2"/>
                  </a:cubicBezTo>
                  <a:cubicBezTo>
                    <a:pt x="12" y="2"/>
                    <a:pt x="12" y="2"/>
                    <a:pt x="12" y="2"/>
                  </a:cubicBezTo>
                  <a:cubicBezTo>
                    <a:pt x="12" y="3"/>
                    <a:pt x="12" y="3"/>
                    <a:pt x="12" y="3"/>
                  </a:cubicBezTo>
                  <a:cubicBezTo>
                    <a:pt x="12" y="2"/>
                    <a:pt x="12" y="2"/>
                    <a:pt x="12" y="2"/>
                  </a:cubicBezTo>
                  <a:cubicBezTo>
                    <a:pt x="13" y="3"/>
                    <a:pt x="13" y="3"/>
                    <a:pt x="13" y="3"/>
                  </a:cubicBezTo>
                  <a:cubicBezTo>
                    <a:pt x="13" y="3"/>
                    <a:pt x="20" y="15"/>
                    <a:pt x="34" y="29"/>
                  </a:cubicBezTo>
                  <a:cubicBezTo>
                    <a:pt x="34" y="29"/>
                    <a:pt x="34" y="29"/>
                    <a:pt x="34" y="29"/>
                  </a:cubicBezTo>
                  <a:cubicBezTo>
                    <a:pt x="48" y="42"/>
                    <a:pt x="68" y="57"/>
                    <a:pt x="94" y="62"/>
                  </a:cubicBezTo>
                  <a:cubicBezTo>
                    <a:pt x="94" y="62"/>
                    <a:pt x="94" y="62"/>
                    <a:pt x="94" y="62"/>
                  </a:cubicBezTo>
                  <a:cubicBezTo>
                    <a:pt x="95" y="62"/>
                    <a:pt x="95" y="62"/>
                    <a:pt x="95" y="62"/>
                  </a:cubicBezTo>
                  <a:cubicBezTo>
                    <a:pt x="95" y="62"/>
                    <a:pt x="95" y="62"/>
                    <a:pt x="95" y="62"/>
                  </a:cubicBezTo>
                  <a:cubicBezTo>
                    <a:pt x="96" y="63"/>
                    <a:pt x="96" y="63"/>
                    <a:pt x="96" y="64"/>
                  </a:cubicBezTo>
                  <a:cubicBezTo>
                    <a:pt x="96" y="64"/>
                    <a:pt x="96" y="64"/>
                    <a:pt x="96" y="64"/>
                  </a:cubicBezTo>
                  <a:cubicBezTo>
                    <a:pt x="92" y="78"/>
                    <a:pt x="92" y="78"/>
                    <a:pt x="92" y="78"/>
                  </a:cubicBezTo>
                  <a:cubicBezTo>
                    <a:pt x="92" y="78"/>
                    <a:pt x="92" y="79"/>
                    <a:pt x="92" y="79"/>
                  </a:cubicBezTo>
                  <a:cubicBezTo>
                    <a:pt x="92" y="79"/>
                    <a:pt x="92" y="79"/>
                    <a:pt x="92" y="79"/>
                  </a:cubicBezTo>
                  <a:cubicBezTo>
                    <a:pt x="91" y="79"/>
                    <a:pt x="91" y="79"/>
                    <a:pt x="91" y="79"/>
                  </a:cubicBezTo>
                  <a:cubicBezTo>
                    <a:pt x="91" y="79"/>
                    <a:pt x="91" y="79"/>
                    <a:pt x="91" y="79"/>
                  </a:cubicBezTo>
                  <a:cubicBezTo>
                    <a:pt x="91" y="79"/>
                    <a:pt x="90" y="79"/>
                    <a:pt x="90" y="79"/>
                  </a:cubicBezTo>
                  <a:close/>
                  <a:moveTo>
                    <a:pt x="90" y="75"/>
                  </a:moveTo>
                  <a:cubicBezTo>
                    <a:pt x="92" y="64"/>
                    <a:pt x="92" y="64"/>
                    <a:pt x="92" y="64"/>
                  </a:cubicBezTo>
                  <a:cubicBezTo>
                    <a:pt x="42" y="55"/>
                    <a:pt x="13" y="8"/>
                    <a:pt x="10" y="4"/>
                  </a:cubicBezTo>
                  <a:cubicBezTo>
                    <a:pt x="10" y="4"/>
                    <a:pt x="10" y="4"/>
                    <a:pt x="10" y="4"/>
                  </a:cubicBezTo>
                  <a:cubicBezTo>
                    <a:pt x="9" y="4"/>
                    <a:pt x="8" y="3"/>
                    <a:pt x="7" y="3"/>
                  </a:cubicBezTo>
                  <a:cubicBezTo>
                    <a:pt x="7" y="3"/>
                    <a:pt x="7" y="3"/>
                    <a:pt x="7" y="3"/>
                  </a:cubicBezTo>
                  <a:cubicBezTo>
                    <a:pt x="6" y="3"/>
                    <a:pt x="5" y="4"/>
                    <a:pt x="4" y="4"/>
                  </a:cubicBezTo>
                  <a:cubicBezTo>
                    <a:pt x="4" y="4"/>
                    <a:pt x="4" y="4"/>
                    <a:pt x="4" y="4"/>
                  </a:cubicBezTo>
                  <a:cubicBezTo>
                    <a:pt x="4" y="5"/>
                    <a:pt x="3" y="5"/>
                    <a:pt x="3" y="5"/>
                  </a:cubicBezTo>
                  <a:cubicBezTo>
                    <a:pt x="3" y="5"/>
                    <a:pt x="3" y="5"/>
                    <a:pt x="3" y="5"/>
                  </a:cubicBezTo>
                  <a:cubicBezTo>
                    <a:pt x="3" y="6"/>
                    <a:pt x="3" y="6"/>
                    <a:pt x="3" y="7"/>
                  </a:cubicBezTo>
                  <a:cubicBezTo>
                    <a:pt x="3" y="7"/>
                    <a:pt x="3" y="7"/>
                    <a:pt x="3" y="7"/>
                  </a:cubicBezTo>
                  <a:cubicBezTo>
                    <a:pt x="3" y="9"/>
                    <a:pt x="3" y="11"/>
                    <a:pt x="3" y="11"/>
                  </a:cubicBezTo>
                  <a:cubicBezTo>
                    <a:pt x="3" y="11"/>
                    <a:pt x="3" y="11"/>
                    <a:pt x="3" y="11"/>
                  </a:cubicBezTo>
                  <a:cubicBezTo>
                    <a:pt x="28" y="55"/>
                    <a:pt x="79" y="72"/>
                    <a:pt x="90" y="75"/>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22"/>
            <p:cNvSpPr/>
            <p:nvPr/>
          </p:nvSpPr>
          <p:spPr>
            <a:xfrm>
              <a:off x="5487194" y="2455869"/>
              <a:ext cx="80963" cy="92075"/>
            </a:xfrm>
            <a:custGeom>
              <a:avLst/>
              <a:gdLst/>
              <a:ahLst/>
              <a:cxnLst/>
              <a:rect l="l" t="t" r="r" b="b"/>
              <a:pathLst>
                <a:path w="51" h="58" extrusionOk="0">
                  <a:moveTo>
                    <a:pt x="51" y="7"/>
                  </a:moveTo>
                  <a:lnTo>
                    <a:pt x="40" y="58"/>
                  </a:lnTo>
                  <a:lnTo>
                    <a:pt x="0" y="43"/>
                  </a:lnTo>
                  <a:lnTo>
                    <a:pt x="11" y="0"/>
                  </a:lnTo>
                  <a:lnTo>
                    <a:pt x="51" y="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22"/>
            <p:cNvSpPr/>
            <p:nvPr/>
          </p:nvSpPr>
          <p:spPr>
            <a:xfrm>
              <a:off x="5476081" y="2443169"/>
              <a:ext cx="103188" cy="115888"/>
            </a:xfrm>
            <a:custGeom>
              <a:avLst/>
              <a:gdLst/>
              <a:ahLst/>
              <a:cxnLst/>
              <a:rect l="l" t="t" r="r" b="b"/>
              <a:pathLst>
                <a:path w="18" h="20" extrusionOk="0">
                  <a:moveTo>
                    <a:pt x="12" y="20"/>
                  </a:moveTo>
                  <a:cubicBezTo>
                    <a:pt x="1" y="16"/>
                    <a:pt x="1" y="16"/>
                    <a:pt x="1" y="16"/>
                  </a:cubicBezTo>
                  <a:cubicBezTo>
                    <a:pt x="0" y="15"/>
                    <a:pt x="0" y="15"/>
                    <a:pt x="0" y="14"/>
                  </a:cubicBezTo>
                  <a:cubicBezTo>
                    <a:pt x="0" y="14"/>
                    <a:pt x="0" y="14"/>
                    <a:pt x="0" y="14"/>
                  </a:cubicBezTo>
                  <a:cubicBezTo>
                    <a:pt x="4" y="1"/>
                    <a:pt x="4" y="1"/>
                    <a:pt x="4" y="1"/>
                  </a:cubicBezTo>
                  <a:cubicBezTo>
                    <a:pt x="4" y="1"/>
                    <a:pt x="5" y="0"/>
                    <a:pt x="6" y="0"/>
                  </a:cubicBezTo>
                  <a:cubicBezTo>
                    <a:pt x="6" y="0"/>
                    <a:pt x="6" y="0"/>
                    <a:pt x="6" y="0"/>
                  </a:cubicBezTo>
                  <a:cubicBezTo>
                    <a:pt x="16" y="3"/>
                    <a:pt x="16" y="3"/>
                    <a:pt x="16" y="3"/>
                  </a:cubicBezTo>
                  <a:cubicBezTo>
                    <a:pt x="16" y="4"/>
                    <a:pt x="16" y="4"/>
                    <a:pt x="16" y="4"/>
                  </a:cubicBezTo>
                  <a:cubicBezTo>
                    <a:pt x="16" y="3"/>
                    <a:pt x="16" y="3"/>
                    <a:pt x="16" y="3"/>
                  </a:cubicBezTo>
                  <a:cubicBezTo>
                    <a:pt x="17" y="3"/>
                    <a:pt x="17" y="3"/>
                    <a:pt x="17" y="3"/>
                  </a:cubicBezTo>
                  <a:cubicBezTo>
                    <a:pt x="17" y="3"/>
                    <a:pt x="17" y="3"/>
                    <a:pt x="17" y="3"/>
                  </a:cubicBezTo>
                  <a:cubicBezTo>
                    <a:pt x="18" y="4"/>
                    <a:pt x="18" y="4"/>
                    <a:pt x="18" y="5"/>
                  </a:cubicBezTo>
                  <a:cubicBezTo>
                    <a:pt x="18" y="5"/>
                    <a:pt x="18" y="5"/>
                    <a:pt x="18" y="5"/>
                  </a:cubicBezTo>
                  <a:cubicBezTo>
                    <a:pt x="14" y="19"/>
                    <a:pt x="14" y="19"/>
                    <a:pt x="14" y="19"/>
                  </a:cubicBezTo>
                  <a:cubicBezTo>
                    <a:pt x="14" y="19"/>
                    <a:pt x="14" y="19"/>
                    <a:pt x="14" y="20"/>
                  </a:cubicBezTo>
                  <a:cubicBezTo>
                    <a:pt x="14" y="20"/>
                    <a:pt x="14" y="20"/>
                    <a:pt x="14" y="20"/>
                  </a:cubicBezTo>
                  <a:cubicBezTo>
                    <a:pt x="13" y="20"/>
                    <a:pt x="13" y="20"/>
                    <a:pt x="13" y="20"/>
                  </a:cubicBezTo>
                  <a:cubicBezTo>
                    <a:pt x="13" y="20"/>
                    <a:pt x="13" y="20"/>
                    <a:pt x="13" y="20"/>
                  </a:cubicBezTo>
                  <a:cubicBezTo>
                    <a:pt x="13" y="20"/>
                    <a:pt x="13" y="20"/>
                    <a:pt x="12" y="20"/>
                  </a:cubicBezTo>
                  <a:close/>
                  <a:moveTo>
                    <a:pt x="4" y="13"/>
                  </a:moveTo>
                  <a:cubicBezTo>
                    <a:pt x="12" y="16"/>
                    <a:pt x="12" y="16"/>
                    <a:pt x="12" y="16"/>
                  </a:cubicBezTo>
                  <a:cubicBezTo>
                    <a:pt x="14" y="5"/>
                    <a:pt x="14" y="5"/>
                    <a:pt x="14" y="5"/>
                  </a:cubicBezTo>
                  <a:cubicBezTo>
                    <a:pt x="6" y="4"/>
                    <a:pt x="6" y="4"/>
                    <a:pt x="6" y="4"/>
                  </a:cubicBezTo>
                  <a:cubicBezTo>
                    <a:pt x="4" y="13"/>
                    <a:pt x="4" y="13"/>
                    <a:pt x="4" y="13"/>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2"/>
            <p:cNvSpPr/>
            <p:nvPr/>
          </p:nvSpPr>
          <p:spPr>
            <a:xfrm>
              <a:off x="6312694" y="1943106"/>
              <a:ext cx="219075" cy="269875"/>
            </a:xfrm>
            <a:custGeom>
              <a:avLst/>
              <a:gdLst/>
              <a:ahLst/>
              <a:cxnLst/>
              <a:rect l="l" t="t" r="r" b="b"/>
              <a:pathLst>
                <a:path w="38" h="47" extrusionOk="0">
                  <a:moveTo>
                    <a:pt x="38" y="23"/>
                  </a:moveTo>
                  <a:cubicBezTo>
                    <a:pt x="36" y="22"/>
                    <a:pt x="34" y="22"/>
                    <a:pt x="33" y="20"/>
                  </a:cubicBezTo>
                  <a:cubicBezTo>
                    <a:pt x="33" y="20"/>
                    <a:pt x="31" y="0"/>
                    <a:pt x="27" y="3"/>
                  </a:cubicBezTo>
                  <a:cubicBezTo>
                    <a:pt x="22" y="5"/>
                    <a:pt x="24" y="15"/>
                    <a:pt x="24" y="15"/>
                  </a:cubicBezTo>
                  <a:cubicBezTo>
                    <a:pt x="24" y="15"/>
                    <a:pt x="8" y="4"/>
                    <a:pt x="5" y="11"/>
                  </a:cubicBezTo>
                  <a:cubicBezTo>
                    <a:pt x="3" y="18"/>
                    <a:pt x="17" y="20"/>
                    <a:pt x="17" y="20"/>
                  </a:cubicBezTo>
                  <a:cubicBezTo>
                    <a:pt x="17" y="20"/>
                    <a:pt x="0" y="19"/>
                    <a:pt x="0" y="26"/>
                  </a:cubicBezTo>
                  <a:cubicBezTo>
                    <a:pt x="1" y="34"/>
                    <a:pt x="19" y="27"/>
                    <a:pt x="19" y="27"/>
                  </a:cubicBezTo>
                  <a:cubicBezTo>
                    <a:pt x="19" y="27"/>
                    <a:pt x="2" y="36"/>
                    <a:pt x="7" y="41"/>
                  </a:cubicBezTo>
                  <a:cubicBezTo>
                    <a:pt x="11" y="46"/>
                    <a:pt x="22" y="35"/>
                    <a:pt x="22" y="35"/>
                  </a:cubicBezTo>
                  <a:cubicBezTo>
                    <a:pt x="22" y="35"/>
                    <a:pt x="17" y="43"/>
                    <a:pt x="21" y="46"/>
                  </a:cubicBezTo>
                  <a:cubicBezTo>
                    <a:pt x="24" y="47"/>
                    <a:pt x="31" y="32"/>
                    <a:pt x="31" y="32"/>
                  </a:cubicBezTo>
                  <a:cubicBezTo>
                    <a:pt x="31" y="32"/>
                    <a:pt x="34" y="32"/>
                    <a:pt x="36" y="33"/>
                  </a:cubicBezTo>
                  <a:lnTo>
                    <a:pt x="38" y="23"/>
                  </a:lnTo>
                  <a:close/>
                </a:path>
              </a:pathLst>
            </a:custGeom>
            <a:solidFill>
              <a:srgbClr val="FFDC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2"/>
            <p:cNvSpPr/>
            <p:nvPr/>
          </p:nvSpPr>
          <p:spPr>
            <a:xfrm>
              <a:off x="6306344" y="1949456"/>
              <a:ext cx="231775" cy="263525"/>
            </a:xfrm>
            <a:custGeom>
              <a:avLst/>
              <a:gdLst/>
              <a:ahLst/>
              <a:cxnLst/>
              <a:rect l="l" t="t" r="r" b="b"/>
              <a:pathLst>
                <a:path w="40" h="46" extrusionOk="0">
                  <a:moveTo>
                    <a:pt x="21" y="46"/>
                  </a:moveTo>
                  <a:cubicBezTo>
                    <a:pt x="19" y="45"/>
                    <a:pt x="19" y="43"/>
                    <a:pt x="19" y="41"/>
                  </a:cubicBezTo>
                  <a:cubicBezTo>
                    <a:pt x="19" y="41"/>
                    <a:pt x="19" y="41"/>
                    <a:pt x="19" y="41"/>
                  </a:cubicBezTo>
                  <a:cubicBezTo>
                    <a:pt x="19" y="40"/>
                    <a:pt x="19" y="40"/>
                    <a:pt x="19" y="39"/>
                  </a:cubicBezTo>
                  <a:cubicBezTo>
                    <a:pt x="19" y="39"/>
                    <a:pt x="19" y="39"/>
                    <a:pt x="19" y="39"/>
                  </a:cubicBezTo>
                  <a:cubicBezTo>
                    <a:pt x="17" y="41"/>
                    <a:pt x="13" y="43"/>
                    <a:pt x="10" y="43"/>
                  </a:cubicBezTo>
                  <a:cubicBezTo>
                    <a:pt x="10" y="43"/>
                    <a:pt x="10" y="43"/>
                    <a:pt x="10" y="43"/>
                  </a:cubicBezTo>
                  <a:cubicBezTo>
                    <a:pt x="9" y="43"/>
                    <a:pt x="8" y="42"/>
                    <a:pt x="7" y="41"/>
                  </a:cubicBezTo>
                  <a:cubicBezTo>
                    <a:pt x="7" y="41"/>
                    <a:pt x="7" y="41"/>
                    <a:pt x="7" y="41"/>
                  </a:cubicBezTo>
                  <a:cubicBezTo>
                    <a:pt x="6" y="40"/>
                    <a:pt x="6" y="39"/>
                    <a:pt x="6" y="38"/>
                  </a:cubicBezTo>
                  <a:cubicBezTo>
                    <a:pt x="6" y="38"/>
                    <a:pt x="6" y="38"/>
                    <a:pt x="6" y="38"/>
                  </a:cubicBezTo>
                  <a:cubicBezTo>
                    <a:pt x="6" y="35"/>
                    <a:pt x="8" y="32"/>
                    <a:pt x="11" y="30"/>
                  </a:cubicBezTo>
                  <a:cubicBezTo>
                    <a:pt x="11" y="30"/>
                    <a:pt x="11" y="30"/>
                    <a:pt x="11" y="30"/>
                  </a:cubicBezTo>
                  <a:cubicBezTo>
                    <a:pt x="10" y="30"/>
                    <a:pt x="8" y="30"/>
                    <a:pt x="7" y="30"/>
                  </a:cubicBezTo>
                  <a:cubicBezTo>
                    <a:pt x="7" y="30"/>
                    <a:pt x="7" y="30"/>
                    <a:pt x="7" y="30"/>
                  </a:cubicBezTo>
                  <a:cubicBezTo>
                    <a:pt x="4" y="30"/>
                    <a:pt x="0" y="29"/>
                    <a:pt x="0" y="25"/>
                  </a:cubicBezTo>
                  <a:cubicBezTo>
                    <a:pt x="0" y="25"/>
                    <a:pt x="0" y="25"/>
                    <a:pt x="0" y="25"/>
                  </a:cubicBezTo>
                  <a:cubicBezTo>
                    <a:pt x="0" y="25"/>
                    <a:pt x="0" y="25"/>
                    <a:pt x="0" y="25"/>
                  </a:cubicBezTo>
                  <a:cubicBezTo>
                    <a:pt x="0" y="25"/>
                    <a:pt x="0" y="25"/>
                    <a:pt x="0" y="25"/>
                  </a:cubicBezTo>
                  <a:cubicBezTo>
                    <a:pt x="0" y="21"/>
                    <a:pt x="3" y="20"/>
                    <a:pt x="6" y="19"/>
                  </a:cubicBezTo>
                  <a:cubicBezTo>
                    <a:pt x="6" y="19"/>
                    <a:pt x="6" y="19"/>
                    <a:pt x="6" y="19"/>
                  </a:cubicBezTo>
                  <a:cubicBezTo>
                    <a:pt x="7" y="18"/>
                    <a:pt x="8" y="18"/>
                    <a:pt x="9" y="18"/>
                  </a:cubicBezTo>
                  <a:cubicBezTo>
                    <a:pt x="9" y="18"/>
                    <a:pt x="9" y="18"/>
                    <a:pt x="9" y="18"/>
                  </a:cubicBezTo>
                  <a:cubicBezTo>
                    <a:pt x="7" y="17"/>
                    <a:pt x="5" y="15"/>
                    <a:pt x="5" y="11"/>
                  </a:cubicBezTo>
                  <a:cubicBezTo>
                    <a:pt x="5" y="11"/>
                    <a:pt x="5" y="11"/>
                    <a:pt x="5" y="11"/>
                  </a:cubicBezTo>
                  <a:cubicBezTo>
                    <a:pt x="5" y="11"/>
                    <a:pt x="5" y="10"/>
                    <a:pt x="5" y="9"/>
                  </a:cubicBezTo>
                  <a:cubicBezTo>
                    <a:pt x="5" y="9"/>
                    <a:pt x="5" y="9"/>
                    <a:pt x="5" y="9"/>
                  </a:cubicBezTo>
                  <a:cubicBezTo>
                    <a:pt x="6" y="7"/>
                    <a:pt x="8" y="6"/>
                    <a:pt x="10" y="6"/>
                  </a:cubicBezTo>
                  <a:cubicBezTo>
                    <a:pt x="10" y="6"/>
                    <a:pt x="10" y="6"/>
                    <a:pt x="10" y="6"/>
                  </a:cubicBezTo>
                  <a:cubicBezTo>
                    <a:pt x="14" y="6"/>
                    <a:pt x="20" y="9"/>
                    <a:pt x="23" y="11"/>
                  </a:cubicBezTo>
                  <a:cubicBezTo>
                    <a:pt x="23" y="11"/>
                    <a:pt x="23" y="11"/>
                    <a:pt x="23" y="11"/>
                  </a:cubicBezTo>
                  <a:cubicBezTo>
                    <a:pt x="23" y="11"/>
                    <a:pt x="23" y="10"/>
                    <a:pt x="23" y="10"/>
                  </a:cubicBezTo>
                  <a:cubicBezTo>
                    <a:pt x="23" y="10"/>
                    <a:pt x="23" y="10"/>
                    <a:pt x="23" y="10"/>
                  </a:cubicBezTo>
                  <a:cubicBezTo>
                    <a:pt x="23" y="7"/>
                    <a:pt x="23" y="3"/>
                    <a:pt x="27" y="0"/>
                  </a:cubicBezTo>
                  <a:cubicBezTo>
                    <a:pt x="27" y="0"/>
                    <a:pt x="27" y="0"/>
                    <a:pt x="27" y="0"/>
                  </a:cubicBezTo>
                  <a:cubicBezTo>
                    <a:pt x="27" y="0"/>
                    <a:pt x="28" y="0"/>
                    <a:pt x="28" y="0"/>
                  </a:cubicBezTo>
                  <a:cubicBezTo>
                    <a:pt x="28" y="0"/>
                    <a:pt x="28" y="0"/>
                    <a:pt x="28" y="0"/>
                  </a:cubicBezTo>
                  <a:cubicBezTo>
                    <a:pt x="31" y="0"/>
                    <a:pt x="32" y="2"/>
                    <a:pt x="32" y="4"/>
                  </a:cubicBezTo>
                  <a:cubicBezTo>
                    <a:pt x="32" y="4"/>
                    <a:pt x="32" y="4"/>
                    <a:pt x="32" y="4"/>
                  </a:cubicBezTo>
                  <a:cubicBezTo>
                    <a:pt x="33" y="5"/>
                    <a:pt x="34" y="8"/>
                    <a:pt x="34" y="10"/>
                  </a:cubicBezTo>
                  <a:cubicBezTo>
                    <a:pt x="34" y="10"/>
                    <a:pt x="34" y="10"/>
                    <a:pt x="34" y="10"/>
                  </a:cubicBezTo>
                  <a:cubicBezTo>
                    <a:pt x="35" y="14"/>
                    <a:pt x="36" y="17"/>
                    <a:pt x="36" y="19"/>
                  </a:cubicBezTo>
                  <a:cubicBezTo>
                    <a:pt x="36" y="19"/>
                    <a:pt x="36" y="19"/>
                    <a:pt x="36" y="19"/>
                  </a:cubicBezTo>
                  <a:cubicBezTo>
                    <a:pt x="37" y="19"/>
                    <a:pt x="38" y="20"/>
                    <a:pt x="40" y="21"/>
                  </a:cubicBezTo>
                  <a:cubicBezTo>
                    <a:pt x="40" y="21"/>
                    <a:pt x="40" y="21"/>
                    <a:pt x="40" y="21"/>
                  </a:cubicBezTo>
                  <a:cubicBezTo>
                    <a:pt x="39" y="22"/>
                    <a:pt x="39" y="22"/>
                    <a:pt x="39" y="22"/>
                  </a:cubicBezTo>
                  <a:cubicBezTo>
                    <a:pt x="40" y="21"/>
                    <a:pt x="40" y="21"/>
                    <a:pt x="40" y="21"/>
                  </a:cubicBezTo>
                  <a:cubicBezTo>
                    <a:pt x="40" y="21"/>
                    <a:pt x="40" y="22"/>
                    <a:pt x="40" y="23"/>
                  </a:cubicBezTo>
                  <a:cubicBezTo>
                    <a:pt x="40" y="23"/>
                    <a:pt x="40" y="23"/>
                    <a:pt x="40" y="23"/>
                  </a:cubicBezTo>
                  <a:cubicBezTo>
                    <a:pt x="38" y="32"/>
                    <a:pt x="38" y="32"/>
                    <a:pt x="38" y="32"/>
                  </a:cubicBezTo>
                  <a:cubicBezTo>
                    <a:pt x="38" y="33"/>
                    <a:pt x="37" y="33"/>
                    <a:pt x="37" y="33"/>
                  </a:cubicBezTo>
                  <a:cubicBezTo>
                    <a:pt x="37" y="33"/>
                    <a:pt x="37" y="33"/>
                    <a:pt x="37" y="33"/>
                  </a:cubicBezTo>
                  <a:cubicBezTo>
                    <a:pt x="35" y="33"/>
                    <a:pt x="34" y="33"/>
                    <a:pt x="33" y="33"/>
                  </a:cubicBezTo>
                  <a:cubicBezTo>
                    <a:pt x="33" y="33"/>
                    <a:pt x="33" y="33"/>
                    <a:pt x="33" y="33"/>
                  </a:cubicBezTo>
                  <a:cubicBezTo>
                    <a:pt x="32" y="35"/>
                    <a:pt x="29" y="40"/>
                    <a:pt x="26" y="44"/>
                  </a:cubicBezTo>
                  <a:cubicBezTo>
                    <a:pt x="26" y="44"/>
                    <a:pt x="26" y="44"/>
                    <a:pt x="26" y="44"/>
                  </a:cubicBezTo>
                  <a:cubicBezTo>
                    <a:pt x="25" y="45"/>
                    <a:pt x="25" y="46"/>
                    <a:pt x="23" y="46"/>
                  </a:cubicBezTo>
                  <a:cubicBezTo>
                    <a:pt x="23" y="46"/>
                    <a:pt x="23" y="46"/>
                    <a:pt x="23" y="46"/>
                  </a:cubicBezTo>
                  <a:cubicBezTo>
                    <a:pt x="23" y="46"/>
                    <a:pt x="23" y="46"/>
                    <a:pt x="23" y="46"/>
                  </a:cubicBezTo>
                  <a:cubicBezTo>
                    <a:pt x="23" y="46"/>
                    <a:pt x="23" y="46"/>
                    <a:pt x="23" y="46"/>
                  </a:cubicBezTo>
                  <a:cubicBezTo>
                    <a:pt x="22" y="46"/>
                    <a:pt x="22" y="46"/>
                    <a:pt x="21" y="46"/>
                  </a:cubicBezTo>
                  <a:close/>
                  <a:moveTo>
                    <a:pt x="23" y="33"/>
                  </a:moveTo>
                  <a:cubicBezTo>
                    <a:pt x="24" y="33"/>
                    <a:pt x="24" y="34"/>
                    <a:pt x="24" y="34"/>
                  </a:cubicBezTo>
                  <a:cubicBezTo>
                    <a:pt x="24" y="34"/>
                    <a:pt x="24" y="34"/>
                    <a:pt x="24" y="34"/>
                  </a:cubicBezTo>
                  <a:cubicBezTo>
                    <a:pt x="24" y="34"/>
                    <a:pt x="22" y="38"/>
                    <a:pt x="22" y="41"/>
                  </a:cubicBezTo>
                  <a:cubicBezTo>
                    <a:pt x="22" y="41"/>
                    <a:pt x="22" y="41"/>
                    <a:pt x="22" y="41"/>
                  </a:cubicBezTo>
                  <a:cubicBezTo>
                    <a:pt x="22" y="42"/>
                    <a:pt x="22" y="43"/>
                    <a:pt x="23" y="43"/>
                  </a:cubicBezTo>
                  <a:cubicBezTo>
                    <a:pt x="23" y="43"/>
                    <a:pt x="23" y="43"/>
                    <a:pt x="23" y="43"/>
                  </a:cubicBezTo>
                  <a:cubicBezTo>
                    <a:pt x="23" y="43"/>
                    <a:pt x="23" y="43"/>
                    <a:pt x="23" y="43"/>
                  </a:cubicBezTo>
                  <a:cubicBezTo>
                    <a:pt x="23" y="43"/>
                    <a:pt x="23" y="43"/>
                    <a:pt x="23" y="43"/>
                  </a:cubicBezTo>
                  <a:cubicBezTo>
                    <a:pt x="23" y="43"/>
                    <a:pt x="24" y="42"/>
                    <a:pt x="24" y="42"/>
                  </a:cubicBezTo>
                  <a:cubicBezTo>
                    <a:pt x="24" y="42"/>
                    <a:pt x="24" y="42"/>
                    <a:pt x="24" y="42"/>
                  </a:cubicBezTo>
                  <a:cubicBezTo>
                    <a:pt x="25" y="41"/>
                    <a:pt x="26" y="39"/>
                    <a:pt x="27" y="37"/>
                  </a:cubicBezTo>
                  <a:cubicBezTo>
                    <a:pt x="27" y="37"/>
                    <a:pt x="27" y="37"/>
                    <a:pt x="27" y="37"/>
                  </a:cubicBezTo>
                  <a:cubicBezTo>
                    <a:pt x="29" y="34"/>
                    <a:pt x="31" y="30"/>
                    <a:pt x="31" y="30"/>
                  </a:cubicBezTo>
                  <a:cubicBezTo>
                    <a:pt x="31" y="30"/>
                    <a:pt x="31" y="30"/>
                    <a:pt x="31" y="30"/>
                  </a:cubicBezTo>
                  <a:cubicBezTo>
                    <a:pt x="31" y="30"/>
                    <a:pt x="32" y="29"/>
                    <a:pt x="32" y="29"/>
                  </a:cubicBezTo>
                  <a:cubicBezTo>
                    <a:pt x="32" y="29"/>
                    <a:pt x="32" y="29"/>
                    <a:pt x="32" y="29"/>
                  </a:cubicBezTo>
                  <a:cubicBezTo>
                    <a:pt x="32" y="29"/>
                    <a:pt x="34" y="30"/>
                    <a:pt x="36" y="30"/>
                  </a:cubicBezTo>
                  <a:cubicBezTo>
                    <a:pt x="36" y="30"/>
                    <a:pt x="36" y="30"/>
                    <a:pt x="36" y="30"/>
                  </a:cubicBezTo>
                  <a:cubicBezTo>
                    <a:pt x="37" y="23"/>
                    <a:pt x="37" y="23"/>
                    <a:pt x="37" y="23"/>
                  </a:cubicBezTo>
                  <a:cubicBezTo>
                    <a:pt x="36" y="22"/>
                    <a:pt x="34" y="22"/>
                    <a:pt x="33" y="20"/>
                  </a:cubicBezTo>
                  <a:cubicBezTo>
                    <a:pt x="33" y="20"/>
                    <a:pt x="33" y="20"/>
                    <a:pt x="33" y="20"/>
                  </a:cubicBezTo>
                  <a:cubicBezTo>
                    <a:pt x="33" y="20"/>
                    <a:pt x="33" y="20"/>
                    <a:pt x="33" y="20"/>
                  </a:cubicBezTo>
                  <a:cubicBezTo>
                    <a:pt x="33" y="20"/>
                    <a:pt x="33" y="16"/>
                    <a:pt x="32" y="12"/>
                  </a:cubicBezTo>
                  <a:cubicBezTo>
                    <a:pt x="32" y="12"/>
                    <a:pt x="32" y="12"/>
                    <a:pt x="32" y="12"/>
                  </a:cubicBezTo>
                  <a:cubicBezTo>
                    <a:pt x="31" y="9"/>
                    <a:pt x="30" y="4"/>
                    <a:pt x="29" y="3"/>
                  </a:cubicBezTo>
                  <a:cubicBezTo>
                    <a:pt x="29" y="3"/>
                    <a:pt x="29" y="3"/>
                    <a:pt x="29" y="3"/>
                  </a:cubicBezTo>
                  <a:cubicBezTo>
                    <a:pt x="28" y="3"/>
                    <a:pt x="28" y="3"/>
                    <a:pt x="28" y="3"/>
                  </a:cubicBezTo>
                  <a:cubicBezTo>
                    <a:pt x="28" y="3"/>
                    <a:pt x="28" y="3"/>
                    <a:pt x="28" y="3"/>
                  </a:cubicBezTo>
                  <a:cubicBezTo>
                    <a:pt x="28" y="3"/>
                    <a:pt x="28" y="3"/>
                    <a:pt x="28" y="3"/>
                  </a:cubicBezTo>
                  <a:cubicBezTo>
                    <a:pt x="28" y="3"/>
                    <a:pt x="28" y="3"/>
                    <a:pt x="28" y="3"/>
                  </a:cubicBezTo>
                  <a:cubicBezTo>
                    <a:pt x="27" y="4"/>
                    <a:pt x="26" y="7"/>
                    <a:pt x="26" y="10"/>
                  </a:cubicBezTo>
                  <a:cubicBezTo>
                    <a:pt x="26" y="10"/>
                    <a:pt x="26" y="10"/>
                    <a:pt x="26" y="10"/>
                  </a:cubicBezTo>
                  <a:cubicBezTo>
                    <a:pt x="26" y="12"/>
                    <a:pt x="26" y="14"/>
                    <a:pt x="26" y="14"/>
                  </a:cubicBezTo>
                  <a:cubicBezTo>
                    <a:pt x="26" y="14"/>
                    <a:pt x="26" y="14"/>
                    <a:pt x="26" y="14"/>
                  </a:cubicBezTo>
                  <a:cubicBezTo>
                    <a:pt x="26" y="14"/>
                    <a:pt x="26" y="15"/>
                    <a:pt x="26" y="15"/>
                  </a:cubicBezTo>
                  <a:cubicBezTo>
                    <a:pt x="26" y="15"/>
                    <a:pt x="26" y="15"/>
                    <a:pt x="26" y="15"/>
                  </a:cubicBezTo>
                  <a:cubicBezTo>
                    <a:pt x="25" y="15"/>
                    <a:pt x="24" y="15"/>
                    <a:pt x="24" y="15"/>
                  </a:cubicBezTo>
                  <a:cubicBezTo>
                    <a:pt x="24" y="15"/>
                    <a:pt x="24" y="15"/>
                    <a:pt x="24" y="15"/>
                  </a:cubicBezTo>
                  <a:cubicBezTo>
                    <a:pt x="24" y="15"/>
                    <a:pt x="22" y="14"/>
                    <a:pt x="19" y="12"/>
                  </a:cubicBezTo>
                  <a:cubicBezTo>
                    <a:pt x="19" y="12"/>
                    <a:pt x="19" y="12"/>
                    <a:pt x="19" y="12"/>
                  </a:cubicBezTo>
                  <a:cubicBezTo>
                    <a:pt x="16" y="11"/>
                    <a:pt x="12" y="9"/>
                    <a:pt x="10" y="9"/>
                  </a:cubicBezTo>
                  <a:cubicBezTo>
                    <a:pt x="10" y="9"/>
                    <a:pt x="10" y="9"/>
                    <a:pt x="10" y="9"/>
                  </a:cubicBezTo>
                  <a:cubicBezTo>
                    <a:pt x="9" y="9"/>
                    <a:pt x="8" y="9"/>
                    <a:pt x="8" y="10"/>
                  </a:cubicBezTo>
                  <a:cubicBezTo>
                    <a:pt x="8" y="10"/>
                    <a:pt x="8" y="10"/>
                    <a:pt x="8" y="10"/>
                  </a:cubicBezTo>
                  <a:cubicBezTo>
                    <a:pt x="8" y="11"/>
                    <a:pt x="8" y="11"/>
                    <a:pt x="8" y="11"/>
                  </a:cubicBezTo>
                  <a:cubicBezTo>
                    <a:pt x="8" y="11"/>
                    <a:pt x="8" y="11"/>
                    <a:pt x="8" y="11"/>
                  </a:cubicBezTo>
                  <a:cubicBezTo>
                    <a:pt x="7" y="13"/>
                    <a:pt x="10" y="15"/>
                    <a:pt x="13" y="16"/>
                  </a:cubicBezTo>
                  <a:cubicBezTo>
                    <a:pt x="13" y="16"/>
                    <a:pt x="13" y="16"/>
                    <a:pt x="13" y="16"/>
                  </a:cubicBezTo>
                  <a:cubicBezTo>
                    <a:pt x="15" y="17"/>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9" y="18"/>
                    <a:pt x="20" y="19"/>
                    <a:pt x="20" y="19"/>
                  </a:cubicBezTo>
                  <a:cubicBezTo>
                    <a:pt x="20" y="19"/>
                    <a:pt x="20" y="19"/>
                    <a:pt x="20" y="19"/>
                  </a:cubicBezTo>
                  <a:cubicBezTo>
                    <a:pt x="20" y="20"/>
                    <a:pt x="19" y="21"/>
                    <a:pt x="18" y="21"/>
                  </a:cubicBezTo>
                  <a:cubicBezTo>
                    <a:pt x="18" y="21"/>
                    <a:pt x="18" y="21"/>
                    <a:pt x="18" y="21"/>
                  </a:cubicBezTo>
                  <a:cubicBezTo>
                    <a:pt x="18" y="21"/>
                    <a:pt x="17" y="21"/>
                    <a:pt x="14" y="21"/>
                  </a:cubicBezTo>
                  <a:cubicBezTo>
                    <a:pt x="14" y="21"/>
                    <a:pt x="14" y="21"/>
                    <a:pt x="14" y="21"/>
                  </a:cubicBezTo>
                  <a:cubicBezTo>
                    <a:pt x="12" y="21"/>
                    <a:pt x="9" y="21"/>
                    <a:pt x="7" y="22"/>
                  </a:cubicBezTo>
                  <a:cubicBezTo>
                    <a:pt x="7" y="22"/>
                    <a:pt x="7" y="22"/>
                    <a:pt x="7" y="22"/>
                  </a:cubicBezTo>
                  <a:cubicBezTo>
                    <a:pt x="4" y="22"/>
                    <a:pt x="3" y="23"/>
                    <a:pt x="3" y="25"/>
                  </a:cubicBezTo>
                  <a:cubicBezTo>
                    <a:pt x="3" y="25"/>
                    <a:pt x="3" y="25"/>
                    <a:pt x="3" y="25"/>
                  </a:cubicBezTo>
                  <a:cubicBezTo>
                    <a:pt x="3" y="25"/>
                    <a:pt x="3" y="25"/>
                    <a:pt x="3" y="25"/>
                  </a:cubicBezTo>
                  <a:cubicBezTo>
                    <a:pt x="3" y="25"/>
                    <a:pt x="3" y="25"/>
                    <a:pt x="3" y="25"/>
                  </a:cubicBezTo>
                  <a:cubicBezTo>
                    <a:pt x="2" y="25"/>
                    <a:pt x="2" y="25"/>
                    <a:pt x="2" y="25"/>
                  </a:cubicBezTo>
                  <a:cubicBezTo>
                    <a:pt x="3" y="25"/>
                    <a:pt x="3" y="25"/>
                    <a:pt x="3" y="25"/>
                  </a:cubicBezTo>
                  <a:cubicBezTo>
                    <a:pt x="3" y="27"/>
                    <a:pt x="4" y="27"/>
                    <a:pt x="7" y="27"/>
                  </a:cubicBezTo>
                  <a:cubicBezTo>
                    <a:pt x="7" y="27"/>
                    <a:pt x="7" y="27"/>
                    <a:pt x="7" y="27"/>
                  </a:cubicBezTo>
                  <a:cubicBezTo>
                    <a:pt x="12" y="27"/>
                    <a:pt x="19" y="24"/>
                    <a:pt x="19" y="24"/>
                  </a:cubicBezTo>
                  <a:cubicBezTo>
                    <a:pt x="19" y="24"/>
                    <a:pt x="19" y="24"/>
                    <a:pt x="19" y="24"/>
                  </a:cubicBezTo>
                  <a:cubicBezTo>
                    <a:pt x="20" y="24"/>
                    <a:pt x="21" y="25"/>
                    <a:pt x="21" y="25"/>
                  </a:cubicBezTo>
                  <a:cubicBezTo>
                    <a:pt x="21" y="25"/>
                    <a:pt x="21" y="25"/>
                    <a:pt x="21" y="25"/>
                  </a:cubicBezTo>
                  <a:cubicBezTo>
                    <a:pt x="21" y="26"/>
                    <a:pt x="21" y="27"/>
                    <a:pt x="20" y="27"/>
                  </a:cubicBezTo>
                  <a:cubicBezTo>
                    <a:pt x="20" y="27"/>
                    <a:pt x="20" y="27"/>
                    <a:pt x="20" y="27"/>
                  </a:cubicBezTo>
                  <a:cubicBezTo>
                    <a:pt x="20" y="27"/>
                    <a:pt x="17" y="29"/>
                    <a:pt x="14" y="31"/>
                  </a:cubicBezTo>
                  <a:cubicBezTo>
                    <a:pt x="14" y="31"/>
                    <a:pt x="14" y="31"/>
                    <a:pt x="14" y="31"/>
                  </a:cubicBezTo>
                  <a:cubicBezTo>
                    <a:pt x="11" y="33"/>
                    <a:pt x="9" y="36"/>
                    <a:pt x="9" y="38"/>
                  </a:cubicBezTo>
                  <a:cubicBezTo>
                    <a:pt x="9" y="38"/>
                    <a:pt x="9" y="38"/>
                    <a:pt x="9" y="38"/>
                  </a:cubicBezTo>
                  <a:cubicBezTo>
                    <a:pt x="9" y="38"/>
                    <a:pt x="9" y="39"/>
                    <a:pt x="9" y="39"/>
                  </a:cubicBezTo>
                  <a:cubicBezTo>
                    <a:pt x="9" y="39"/>
                    <a:pt x="9" y="39"/>
                    <a:pt x="9" y="39"/>
                  </a:cubicBezTo>
                  <a:cubicBezTo>
                    <a:pt x="10" y="40"/>
                    <a:pt x="10" y="40"/>
                    <a:pt x="10" y="40"/>
                  </a:cubicBezTo>
                  <a:cubicBezTo>
                    <a:pt x="10" y="40"/>
                    <a:pt x="10" y="40"/>
                    <a:pt x="10" y="40"/>
                  </a:cubicBezTo>
                  <a:cubicBezTo>
                    <a:pt x="12" y="40"/>
                    <a:pt x="15" y="38"/>
                    <a:pt x="17" y="36"/>
                  </a:cubicBezTo>
                  <a:cubicBezTo>
                    <a:pt x="17" y="36"/>
                    <a:pt x="17" y="36"/>
                    <a:pt x="17" y="36"/>
                  </a:cubicBezTo>
                  <a:cubicBezTo>
                    <a:pt x="20" y="34"/>
                    <a:pt x="22" y="33"/>
                    <a:pt x="22" y="33"/>
                  </a:cubicBezTo>
                  <a:cubicBezTo>
                    <a:pt x="22" y="33"/>
                    <a:pt x="22" y="33"/>
                    <a:pt x="22" y="33"/>
                  </a:cubicBezTo>
                  <a:cubicBezTo>
                    <a:pt x="22" y="32"/>
                    <a:pt x="22" y="32"/>
                    <a:pt x="23" y="32"/>
                  </a:cubicBezTo>
                  <a:cubicBezTo>
                    <a:pt x="23" y="32"/>
                    <a:pt x="23" y="32"/>
                    <a:pt x="23" y="32"/>
                  </a:cubicBezTo>
                  <a:cubicBezTo>
                    <a:pt x="23" y="32"/>
                    <a:pt x="23" y="32"/>
                    <a:pt x="23" y="33"/>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22"/>
            <p:cNvSpPr/>
            <p:nvPr/>
          </p:nvSpPr>
          <p:spPr>
            <a:xfrm>
              <a:off x="6509544" y="1901831"/>
              <a:ext cx="635000" cy="282575"/>
            </a:xfrm>
            <a:custGeom>
              <a:avLst/>
              <a:gdLst/>
              <a:ahLst/>
              <a:cxnLst/>
              <a:rect l="l" t="t" r="r" b="b"/>
              <a:pathLst>
                <a:path w="110" h="49" extrusionOk="0">
                  <a:moveTo>
                    <a:pt x="101" y="2"/>
                  </a:moveTo>
                  <a:cubicBezTo>
                    <a:pt x="101" y="2"/>
                    <a:pt x="55" y="38"/>
                    <a:pt x="2" y="27"/>
                  </a:cubicBezTo>
                  <a:cubicBezTo>
                    <a:pt x="0" y="42"/>
                    <a:pt x="0" y="42"/>
                    <a:pt x="0" y="42"/>
                  </a:cubicBezTo>
                  <a:cubicBezTo>
                    <a:pt x="5" y="42"/>
                    <a:pt x="64" y="49"/>
                    <a:pt x="107" y="13"/>
                  </a:cubicBezTo>
                  <a:cubicBezTo>
                    <a:pt x="107" y="13"/>
                    <a:pt x="110" y="10"/>
                    <a:pt x="109" y="7"/>
                  </a:cubicBezTo>
                  <a:cubicBezTo>
                    <a:pt x="109" y="7"/>
                    <a:pt x="107" y="0"/>
                    <a:pt x="101" y="2"/>
                  </a:cubicBezTo>
                  <a:close/>
                </a:path>
              </a:pathLst>
            </a:custGeom>
            <a:solidFill>
              <a:srgbClr val="FFC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22"/>
            <p:cNvSpPr/>
            <p:nvPr/>
          </p:nvSpPr>
          <p:spPr>
            <a:xfrm>
              <a:off x="6496844" y="1901831"/>
              <a:ext cx="652463" cy="254000"/>
            </a:xfrm>
            <a:custGeom>
              <a:avLst/>
              <a:gdLst/>
              <a:ahLst/>
              <a:cxnLst/>
              <a:rect l="l" t="t" r="r" b="b"/>
              <a:pathLst>
                <a:path w="113" h="44" extrusionOk="0">
                  <a:moveTo>
                    <a:pt x="2" y="43"/>
                  </a:moveTo>
                  <a:cubicBezTo>
                    <a:pt x="2" y="43"/>
                    <a:pt x="2" y="43"/>
                    <a:pt x="2" y="43"/>
                  </a:cubicBezTo>
                  <a:cubicBezTo>
                    <a:pt x="2" y="43"/>
                    <a:pt x="2" y="43"/>
                    <a:pt x="2" y="43"/>
                  </a:cubicBezTo>
                  <a:cubicBezTo>
                    <a:pt x="1" y="43"/>
                    <a:pt x="1" y="43"/>
                    <a:pt x="1" y="43"/>
                  </a:cubicBezTo>
                  <a:cubicBezTo>
                    <a:pt x="1" y="43"/>
                    <a:pt x="1" y="43"/>
                    <a:pt x="1" y="43"/>
                  </a:cubicBezTo>
                  <a:cubicBezTo>
                    <a:pt x="0" y="42"/>
                    <a:pt x="0" y="42"/>
                    <a:pt x="0" y="41"/>
                  </a:cubicBezTo>
                  <a:cubicBezTo>
                    <a:pt x="0" y="41"/>
                    <a:pt x="0" y="41"/>
                    <a:pt x="0" y="41"/>
                  </a:cubicBezTo>
                  <a:cubicBezTo>
                    <a:pt x="2" y="27"/>
                    <a:pt x="2" y="27"/>
                    <a:pt x="2" y="27"/>
                  </a:cubicBezTo>
                  <a:cubicBezTo>
                    <a:pt x="3" y="27"/>
                    <a:pt x="3" y="26"/>
                    <a:pt x="3" y="26"/>
                  </a:cubicBezTo>
                  <a:cubicBezTo>
                    <a:pt x="3" y="26"/>
                    <a:pt x="3" y="26"/>
                    <a:pt x="3" y="26"/>
                  </a:cubicBezTo>
                  <a:cubicBezTo>
                    <a:pt x="3" y="26"/>
                    <a:pt x="4" y="26"/>
                    <a:pt x="4" y="26"/>
                  </a:cubicBezTo>
                  <a:cubicBezTo>
                    <a:pt x="4" y="26"/>
                    <a:pt x="4" y="26"/>
                    <a:pt x="4" y="26"/>
                  </a:cubicBezTo>
                  <a:cubicBezTo>
                    <a:pt x="11" y="27"/>
                    <a:pt x="18" y="28"/>
                    <a:pt x="24" y="28"/>
                  </a:cubicBezTo>
                  <a:cubicBezTo>
                    <a:pt x="24" y="28"/>
                    <a:pt x="24" y="28"/>
                    <a:pt x="24" y="28"/>
                  </a:cubicBezTo>
                  <a:cubicBezTo>
                    <a:pt x="46" y="28"/>
                    <a:pt x="65" y="21"/>
                    <a:pt x="79" y="15"/>
                  </a:cubicBezTo>
                  <a:cubicBezTo>
                    <a:pt x="79" y="15"/>
                    <a:pt x="79" y="15"/>
                    <a:pt x="79" y="15"/>
                  </a:cubicBezTo>
                  <a:cubicBezTo>
                    <a:pt x="93" y="8"/>
                    <a:pt x="102" y="1"/>
                    <a:pt x="102" y="1"/>
                  </a:cubicBezTo>
                  <a:cubicBezTo>
                    <a:pt x="102" y="1"/>
                    <a:pt x="102" y="1"/>
                    <a:pt x="102" y="1"/>
                  </a:cubicBezTo>
                  <a:cubicBezTo>
                    <a:pt x="102" y="1"/>
                    <a:pt x="102" y="1"/>
                    <a:pt x="102" y="1"/>
                  </a:cubicBezTo>
                  <a:cubicBezTo>
                    <a:pt x="103" y="1"/>
                    <a:pt x="104" y="0"/>
                    <a:pt x="105" y="0"/>
                  </a:cubicBezTo>
                  <a:cubicBezTo>
                    <a:pt x="105" y="0"/>
                    <a:pt x="105" y="0"/>
                    <a:pt x="105" y="0"/>
                  </a:cubicBezTo>
                  <a:cubicBezTo>
                    <a:pt x="111" y="1"/>
                    <a:pt x="113" y="6"/>
                    <a:pt x="113" y="6"/>
                  </a:cubicBezTo>
                  <a:cubicBezTo>
                    <a:pt x="113" y="6"/>
                    <a:pt x="113" y="6"/>
                    <a:pt x="113" y="6"/>
                  </a:cubicBezTo>
                  <a:cubicBezTo>
                    <a:pt x="113" y="7"/>
                    <a:pt x="113" y="7"/>
                    <a:pt x="113" y="8"/>
                  </a:cubicBezTo>
                  <a:cubicBezTo>
                    <a:pt x="113" y="8"/>
                    <a:pt x="113" y="8"/>
                    <a:pt x="113" y="8"/>
                  </a:cubicBezTo>
                  <a:cubicBezTo>
                    <a:pt x="113" y="12"/>
                    <a:pt x="110" y="14"/>
                    <a:pt x="109" y="14"/>
                  </a:cubicBezTo>
                  <a:cubicBezTo>
                    <a:pt x="109" y="14"/>
                    <a:pt x="109" y="14"/>
                    <a:pt x="109" y="14"/>
                  </a:cubicBezTo>
                  <a:cubicBezTo>
                    <a:pt x="78" y="40"/>
                    <a:pt x="39" y="44"/>
                    <a:pt x="17" y="44"/>
                  </a:cubicBezTo>
                  <a:cubicBezTo>
                    <a:pt x="17" y="44"/>
                    <a:pt x="17" y="44"/>
                    <a:pt x="17" y="44"/>
                  </a:cubicBezTo>
                  <a:cubicBezTo>
                    <a:pt x="9" y="44"/>
                    <a:pt x="4" y="43"/>
                    <a:pt x="2" y="43"/>
                  </a:cubicBezTo>
                  <a:close/>
                  <a:moveTo>
                    <a:pt x="17" y="41"/>
                  </a:moveTo>
                  <a:cubicBezTo>
                    <a:pt x="38" y="41"/>
                    <a:pt x="77" y="37"/>
                    <a:pt x="108" y="12"/>
                  </a:cubicBezTo>
                  <a:cubicBezTo>
                    <a:pt x="108" y="12"/>
                    <a:pt x="108" y="12"/>
                    <a:pt x="108" y="12"/>
                  </a:cubicBezTo>
                  <a:cubicBezTo>
                    <a:pt x="107" y="12"/>
                    <a:pt x="110" y="10"/>
                    <a:pt x="110" y="8"/>
                  </a:cubicBezTo>
                  <a:cubicBezTo>
                    <a:pt x="110" y="8"/>
                    <a:pt x="110" y="8"/>
                    <a:pt x="110" y="8"/>
                  </a:cubicBezTo>
                  <a:cubicBezTo>
                    <a:pt x="110" y="7"/>
                    <a:pt x="110" y="7"/>
                    <a:pt x="110" y="7"/>
                  </a:cubicBezTo>
                  <a:cubicBezTo>
                    <a:pt x="110" y="7"/>
                    <a:pt x="110" y="7"/>
                    <a:pt x="110" y="7"/>
                  </a:cubicBezTo>
                  <a:cubicBezTo>
                    <a:pt x="110" y="7"/>
                    <a:pt x="109" y="6"/>
                    <a:pt x="109" y="5"/>
                  </a:cubicBezTo>
                  <a:cubicBezTo>
                    <a:pt x="109" y="5"/>
                    <a:pt x="109" y="5"/>
                    <a:pt x="109" y="5"/>
                  </a:cubicBezTo>
                  <a:cubicBezTo>
                    <a:pt x="108" y="4"/>
                    <a:pt x="107" y="3"/>
                    <a:pt x="105" y="3"/>
                  </a:cubicBezTo>
                  <a:cubicBezTo>
                    <a:pt x="105" y="3"/>
                    <a:pt x="105" y="3"/>
                    <a:pt x="105" y="3"/>
                  </a:cubicBezTo>
                  <a:cubicBezTo>
                    <a:pt x="105" y="3"/>
                    <a:pt x="104" y="4"/>
                    <a:pt x="103" y="4"/>
                  </a:cubicBezTo>
                  <a:cubicBezTo>
                    <a:pt x="103" y="4"/>
                    <a:pt x="103" y="4"/>
                    <a:pt x="103" y="4"/>
                  </a:cubicBezTo>
                  <a:cubicBezTo>
                    <a:pt x="100" y="6"/>
                    <a:pt x="67" y="31"/>
                    <a:pt x="24" y="31"/>
                  </a:cubicBezTo>
                  <a:cubicBezTo>
                    <a:pt x="24" y="31"/>
                    <a:pt x="24" y="31"/>
                    <a:pt x="24" y="31"/>
                  </a:cubicBezTo>
                  <a:cubicBezTo>
                    <a:pt x="18" y="31"/>
                    <a:pt x="12" y="30"/>
                    <a:pt x="5" y="29"/>
                  </a:cubicBezTo>
                  <a:cubicBezTo>
                    <a:pt x="5" y="29"/>
                    <a:pt x="5" y="29"/>
                    <a:pt x="5" y="29"/>
                  </a:cubicBezTo>
                  <a:cubicBezTo>
                    <a:pt x="3" y="40"/>
                    <a:pt x="3" y="40"/>
                    <a:pt x="3" y="40"/>
                  </a:cubicBezTo>
                  <a:cubicBezTo>
                    <a:pt x="6" y="40"/>
                    <a:pt x="11" y="41"/>
                    <a:pt x="17" y="41"/>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22"/>
            <p:cNvSpPr/>
            <p:nvPr/>
          </p:nvSpPr>
          <p:spPr>
            <a:xfrm>
              <a:off x="6323806" y="1027117"/>
              <a:ext cx="617538" cy="800101"/>
            </a:xfrm>
            <a:custGeom>
              <a:avLst/>
              <a:gdLst/>
              <a:ahLst/>
              <a:cxnLst/>
              <a:rect l="l" t="t" r="r" b="b"/>
              <a:pathLst>
                <a:path w="107" h="139" extrusionOk="0">
                  <a:moveTo>
                    <a:pt x="88" y="50"/>
                  </a:moveTo>
                  <a:cubicBezTo>
                    <a:pt x="98" y="46"/>
                    <a:pt x="107" y="12"/>
                    <a:pt x="107" y="12"/>
                  </a:cubicBezTo>
                  <a:cubicBezTo>
                    <a:pt x="107" y="12"/>
                    <a:pt x="98" y="0"/>
                    <a:pt x="82" y="13"/>
                  </a:cubicBezTo>
                  <a:cubicBezTo>
                    <a:pt x="82" y="13"/>
                    <a:pt x="0" y="98"/>
                    <a:pt x="66" y="139"/>
                  </a:cubicBezTo>
                  <a:cubicBezTo>
                    <a:pt x="66" y="139"/>
                    <a:pt x="54" y="122"/>
                    <a:pt x="71" y="96"/>
                  </a:cubicBezTo>
                  <a:lnTo>
                    <a:pt x="88" y="50"/>
                  </a:lnTo>
                  <a:close/>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22"/>
            <p:cNvSpPr/>
            <p:nvPr/>
          </p:nvSpPr>
          <p:spPr>
            <a:xfrm>
              <a:off x="6549231" y="1055692"/>
              <a:ext cx="398463" cy="784226"/>
            </a:xfrm>
            <a:custGeom>
              <a:avLst/>
              <a:gdLst/>
              <a:ahLst/>
              <a:cxnLst/>
              <a:rect l="l" t="t" r="r" b="b"/>
              <a:pathLst>
                <a:path w="69" h="136" extrusionOk="0">
                  <a:moveTo>
                    <a:pt x="26" y="136"/>
                  </a:moveTo>
                  <a:cubicBezTo>
                    <a:pt x="7" y="124"/>
                    <a:pt x="0" y="108"/>
                    <a:pt x="0" y="91"/>
                  </a:cubicBezTo>
                  <a:cubicBezTo>
                    <a:pt x="0" y="91"/>
                    <a:pt x="0" y="91"/>
                    <a:pt x="0" y="91"/>
                  </a:cubicBezTo>
                  <a:cubicBezTo>
                    <a:pt x="0" y="50"/>
                    <a:pt x="42" y="7"/>
                    <a:pt x="42" y="6"/>
                  </a:cubicBezTo>
                  <a:cubicBezTo>
                    <a:pt x="42" y="6"/>
                    <a:pt x="42" y="6"/>
                    <a:pt x="42" y="6"/>
                  </a:cubicBezTo>
                  <a:cubicBezTo>
                    <a:pt x="48" y="2"/>
                    <a:pt x="53" y="0"/>
                    <a:pt x="57" y="0"/>
                  </a:cubicBezTo>
                  <a:cubicBezTo>
                    <a:pt x="57" y="0"/>
                    <a:pt x="57" y="0"/>
                    <a:pt x="57" y="0"/>
                  </a:cubicBezTo>
                  <a:cubicBezTo>
                    <a:pt x="65" y="0"/>
                    <a:pt x="69" y="6"/>
                    <a:pt x="69" y="6"/>
                  </a:cubicBezTo>
                  <a:cubicBezTo>
                    <a:pt x="69" y="6"/>
                    <a:pt x="69" y="6"/>
                    <a:pt x="69" y="6"/>
                  </a:cubicBezTo>
                  <a:cubicBezTo>
                    <a:pt x="69" y="6"/>
                    <a:pt x="69" y="7"/>
                    <a:pt x="69" y="7"/>
                  </a:cubicBezTo>
                  <a:cubicBezTo>
                    <a:pt x="69" y="7"/>
                    <a:pt x="69" y="7"/>
                    <a:pt x="69" y="7"/>
                  </a:cubicBezTo>
                  <a:cubicBezTo>
                    <a:pt x="69" y="7"/>
                    <a:pt x="67" y="16"/>
                    <a:pt x="64" y="25"/>
                  </a:cubicBezTo>
                  <a:cubicBezTo>
                    <a:pt x="64" y="25"/>
                    <a:pt x="64" y="25"/>
                    <a:pt x="64" y="25"/>
                  </a:cubicBezTo>
                  <a:cubicBezTo>
                    <a:pt x="60" y="34"/>
                    <a:pt x="56" y="43"/>
                    <a:pt x="50" y="46"/>
                  </a:cubicBezTo>
                  <a:cubicBezTo>
                    <a:pt x="50" y="46"/>
                    <a:pt x="50" y="46"/>
                    <a:pt x="50" y="46"/>
                  </a:cubicBezTo>
                  <a:cubicBezTo>
                    <a:pt x="33" y="91"/>
                    <a:pt x="33" y="91"/>
                    <a:pt x="33" y="91"/>
                  </a:cubicBezTo>
                  <a:cubicBezTo>
                    <a:pt x="33" y="91"/>
                    <a:pt x="33" y="91"/>
                    <a:pt x="33" y="91"/>
                  </a:cubicBezTo>
                  <a:cubicBezTo>
                    <a:pt x="26" y="102"/>
                    <a:pt x="24" y="111"/>
                    <a:pt x="24" y="118"/>
                  </a:cubicBezTo>
                  <a:cubicBezTo>
                    <a:pt x="24" y="118"/>
                    <a:pt x="24" y="118"/>
                    <a:pt x="24" y="118"/>
                  </a:cubicBezTo>
                  <a:cubicBezTo>
                    <a:pt x="24" y="123"/>
                    <a:pt x="25" y="127"/>
                    <a:pt x="26" y="130"/>
                  </a:cubicBezTo>
                  <a:cubicBezTo>
                    <a:pt x="26" y="130"/>
                    <a:pt x="26" y="130"/>
                    <a:pt x="26" y="130"/>
                  </a:cubicBezTo>
                  <a:cubicBezTo>
                    <a:pt x="27" y="132"/>
                    <a:pt x="28" y="134"/>
                    <a:pt x="28" y="134"/>
                  </a:cubicBezTo>
                  <a:cubicBezTo>
                    <a:pt x="28" y="134"/>
                    <a:pt x="28" y="134"/>
                    <a:pt x="28" y="134"/>
                  </a:cubicBezTo>
                  <a:cubicBezTo>
                    <a:pt x="29" y="134"/>
                    <a:pt x="29" y="135"/>
                    <a:pt x="28" y="135"/>
                  </a:cubicBezTo>
                  <a:cubicBezTo>
                    <a:pt x="28" y="135"/>
                    <a:pt x="28" y="135"/>
                    <a:pt x="28" y="135"/>
                  </a:cubicBezTo>
                  <a:cubicBezTo>
                    <a:pt x="28" y="136"/>
                    <a:pt x="27" y="136"/>
                    <a:pt x="27" y="136"/>
                  </a:cubicBezTo>
                  <a:cubicBezTo>
                    <a:pt x="27" y="136"/>
                    <a:pt x="27" y="136"/>
                    <a:pt x="27" y="136"/>
                  </a:cubicBezTo>
                  <a:cubicBezTo>
                    <a:pt x="27" y="136"/>
                    <a:pt x="26" y="136"/>
                    <a:pt x="26" y="136"/>
                  </a:cubicBezTo>
                  <a:close/>
                  <a:moveTo>
                    <a:pt x="44" y="9"/>
                  </a:moveTo>
                  <a:cubicBezTo>
                    <a:pt x="44" y="9"/>
                    <a:pt x="34" y="19"/>
                    <a:pt x="24" y="35"/>
                  </a:cubicBezTo>
                  <a:cubicBezTo>
                    <a:pt x="24" y="35"/>
                    <a:pt x="24" y="35"/>
                    <a:pt x="24" y="35"/>
                  </a:cubicBezTo>
                  <a:cubicBezTo>
                    <a:pt x="13" y="51"/>
                    <a:pt x="3" y="72"/>
                    <a:pt x="3" y="91"/>
                  </a:cubicBezTo>
                  <a:cubicBezTo>
                    <a:pt x="3" y="91"/>
                    <a:pt x="3" y="91"/>
                    <a:pt x="3" y="91"/>
                  </a:cubicBezTo>
                  <a:cubicBezTo>
                    <a:pt x="3" y="106"/>
                    <a:pt x="8" y="119"/>
                    <a:pt x="23" y="130"/>
                  </a:cubicBezTo>
                  <a:cubicBezTo>
                    <a:pt x="23" y="130"/>
                    <a:pt x="23" y="130"/>
                    <a:pt x="23" y="130"/>
                  </a:cubicBezTo>
                  <a:cubicBezTo>
                    <a:pt x="22" y="127"/>
                    <a:pt x="21" y="123"/>
                    <a:pt x="21" y="118"/>
                  </a:cubicBezTo>
                  <a:cubicBezTo>
                    <a:pt x="21" y="118"/>
                    <a:pt x="21" y="118"/>
                    <a:pt x="21" y="118"/>
                  </a:cubicBezTo>
                  <a:cubicBezTo>
                    <a:pt x="21" y="111"/>
                    <a:pt x="23" y="101"/>
                    <a:pt x="31" y="90"/>
                  </a:cubicBezTo>
                  <a:cubicBezTo>
                    <a:pt x="31" y="90"/>
                    <a:pt x="31" y="90"/>
                    <a:pt x="31" y="90"/>
                  </a:cubicBezTo>
                  <a:cubicBezTo>
                    <a:pt x="47" y="44"/>
                    <a:pt x="47" y="44"/>
                    <a:pt x="47" y="44"/>
                  </a:cubicBezTo>
                  <a:cubicBezTo>
                    <a:pt x="47" y="44"/>
                    <a:pt x="48" y="43"/>
                    <a:pt x="48" y="43"/>
                  </a:cubicBezTo>
                  <a:cubicBezTo>
                    <a:pt x="48" y="43"/>
                    <a:pt x="48" y="43"/>
                    <a:pt x="48" y="43"/>
                  </a:cubicBezTo>
                  <a:cubicBezTo>
                    <a:pt x="52" y="42"/>
                    <a:pt x="57" y="33"/>
                    <a:pt x="61" y="24"/>
                  </a:cubicBezTo>
                  <a:cubicBezTo>
                    <a:pt x="61" y="24"/>
                    <a:pt x="61" y="24"/>
                    <a:pt x="61" y="24"/>
                  </a:cubicBezTo>
                  <a:cubicBezTo>
                    <a:pt x="64" y="17"/>
                    <a:pt x="66" y="10"/>
                    <a:pt x="66" y="7"/>
                  </a:cubicBezTo>
                  <a:cubicBezTo>
                    <a:pt x="66" y="7"/>
                    <a:pt x="66" y="7"/>
                    <a:pt x="66" y="7"/>
                  </a:cubicBezTo>
                  <a:cubicBezTo>
                    <a:pt x="66" y="7"/>
                    <a:pt x="65" y="6"/>
                    <a:pt x="64" y="6"/>
                  </a:cubicBezTo>
                  <a:cubicBezTo>
                    <a:pt x="64" y="6"/>
                    <a:pt x="64" y="6"/>
                    <a:pt x="64" y="6"/>
                  </a:cubicBezTo>
                  <a:cubicBezTo>
                    <a:pt x="63" y="5"/>
                    <a:pt x="60" y="3"/>
                    <a:pt x="57" y="3"/>
                  </a:cubicBezTo>
                  <a:cubicBezTo>
                    <a:pt x="57" y="3"/>
                    <a:pt x="57" y="3"/>
                    <a:pt x="57" y="3"/>
                  </a:cubicBezTo>
                  <a:cubicBezTo>
                    <a:pt x="54" y="3"/>
                    <a:pt x="50" y="5"/>
                    <a:pt x="44" y="9"/>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22"/>
            <p:cNvSpPr/>
            <p:nvPr/>
          </p:nvSpPr>
          <p:spPr>
            <a:xfrm>
              <a:off x="6658769" y="1643068"/>
              <a:ext cx="161925" cy="212725"/>
            </a:xfrm>
            <a:custGeom>
              <a:avLst/>
              <a:gdLst/>
              <a:ahLst/>
              <a:cxnLst/>
              <a:rect l="l" t="t" r="r" b="b"/>
              <a:pathLst>
                <a:path w="28" h="37" extrusionOk="0">
                  <a:moveTo>
                    <a:pt x="10" y="0"/>
                  </a:moveTo>
                  <a:cubicBezTo>
                    <a:pt x="10" y="0"/>
                    <a:pt x="0" y="21"/>
                    <a:pt x="17" y="37"/>
                  </a:cubicBezTo>
                  <a:cubicBezTo>
                    <a:pt x="17" y="37"/>
                    <a:pt x="15" y="19"/>
                    <a:pt x="22" y="12"/>
                  </a:cubicBezTo>
                  <a:cubicBezTo>
                    <a:pt x="28" y="6"/>
                    <a:pt x="10" y="0"/>
                    <a:pt x="10" y="0"/>
                  </a:cubicBezTo>
                  <a:close/>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22"/>
            <p:cNvSpPr/>
            <p:nvPr/>
          </p:nvSpPr>
          <p:spPr>
            <a:xfrm>
              <a:off x="6693694" y="1631956"/>
              <a:ext cx="109538" cy="230188"/>
            </a:xfrm>
            <a:custGeom>
              <a:avLst/>
              <a:gdLst/>
              <a:ahLst/>
              <a:cxnLst/>
              <a:rect l="l" t="t" r="r" b="b"/>
              <a:pathLst>
                <a:path w="19" h="40" extrusionOk="0">
                  <a:moveTo>
                    <a:pt x="10" y="40"/>
                  </a:moveTo>
                  <a:cubicBezTo>
                    <a:pt x="2" y="32"/>
                    <a:pt x="0" y="24"/>
                    <a:pt x="0" y="16"/>
                  </a:cubicBezTo>
                  <a:cubicBezTo>
                    <a:pt x="0" y="16"/>
                    <a:pt x="0" y="16"/>
                    <a:pt x="0" y="16"/>
                  </a:cubicBezTo>
                  <a:cubicBezTo>
                    <a:pt x="0" y="8"/>
                    <a:pt x="3" y="1"/>
                    <a:pt x="3" y="1"/>
                  </a:cubicBezTo>
                  <a:cubicBezTo>
                    <a:pt x="3" y="1"/>
                    <a:pt x="3" y="1"/>
                    <a:pt x="3" y="1"/>
                  </a:cubicBezTo>
                  <a:cubicBezTo>
                    <a:pt x="3" y="0"/>
                    <a:pt x="4" y="0"/>
                    <a:pt x="4" y="0"/>
                  </a:cubicBezTo>
                  <a:cubicBezTo>
                    <a:pt x="4" y="0"/>
                    <a:pt x="4" y="0"/>
                    <a:pt x="4" y="0"/>
                  </a:cubicBezTo>
                  <a:cubicBezTo>
                    <a:pt x="4" y="0"/>
                    <a:pt x="8" y="1"/>
                    <a:pt x="11" y="3"/>
                  </a:cubicBezTo>
                  <a:cubicBezTo>
                    <a:pt x="11" y="3"/>
                    <a:pt x="11" y="3"/>
                    <a:pt x="11" y="3"/>
                  </a:cubicBezTo>
                  <a:cubicBezTo>
                    <a:pt x="15" y="5"/>
                    <a:pt x="18" y="7"/>
                    <a:pt x="19" y="11"/>
                  </a:cubicBezTo>
                  <a:cubicBezTo>
                    <a:pt x="19" y="11"/>
                    <a:pt x="19" y="11"/>
                    <a:pt x="19" y="11"/>
                  </a:cubicBezTo>
                  <a:cubicBezTo>
                    <a:pt x="19" y="13"/>
                    <a:pt x="18" y="14"/>
                    <a:pt x="17" y="15"/>
                  </a:cubicBezTo>
                  <a:cubicBezTo>
                    <a:pt x="17" y="15"/>
                    <a:pt x="17" y="15"/>
                    <a:pt x="17" y="15"/>
                  </a:cubicBezTo>
                  <a:cubicBezTo>
                    <a:pt x="13" y="19"/>
                    <a:pt x="12" y="26"/>
                    <a:pt x="12" y="32"/>
                  </a:cubicBezTo>
                  <a:cubicBezTo>
                    <a:pt x="12" y="32"/>
                    <a:pt x="12" y="32"/>
                    <a:pt x="12" y="32"/>
                  </a:cubicBezTo>
                  <a:cubicBezTo>
                    <a:pt x="12" y="36"/>
                    <a:pt x="13" y="38"/>
                    <a:pt x="13" y="38"/>
                  </a:cubicBezTo>
                  <a:cubicBezTo>
                    <a:pt x="13" y="38"/>
                    <a:pt x="13" y="38"/>
                    <a:pt x="13" y="38"/>
                  </a:cubicBezTo>
                  <a:cubicBezTo>
                    <a:pt x="13" y="39"/>
                    <a:pt x="13" y="40"/>
                    <a:pt x="12" y="40"/>
                  </a:cubicBezTo>
                  <a:cubicBezTo>
                    <a:pt x="12" y="40"/>
                    <a:pt x="12" y="40"/>
                    <a:pt x="12" y="40"/>
                  </a:cubicBezTo>
                  <a:cubicBezTo>
                    <a:pt x="12" y="40"/>
                    <a:pt x="12" y="40"/>
                    <a:pt x="11" y="40"/>
                  </a:cubicBezTo>
                  <a:cubicBezTo>
                    <a:pt x="11" y="40"/>
                    <a:pt x="11" y="40"/>
                    <a:pt x="11" y="40"/>
                  </a:cubicBezTo>
                  <a:cubicBezTo>
                    <a:pt x="11" y="40"/>
                    <a:pt x="11" y="40"/>
                    <a:pt x="10" y="40"/>
                  </a:cubicBezTo>
                  <a:close/>
                  <a:moveTo>
                    <a:pt x="3" y="16"/>
                  </a:moveTo>
                  <a:cubicBezTo>
                    <a:pt x="3" y="22"/>
                    <a:pt x="4" y="29"/>
                    <a:pt x="9" y="35"/>
                  </a:cubicBezTo>
                  <a:cubicBezTo>
                    <a:pt x="9" y="35"/>
                    <a:pt x="9" y="35"/>
                    <a:pt x="9" y="35"/>
                  </a:cubicBezTo>
                  <a:cubicBezTo>
                    <a:pt x="9" y="34"/>
                    <a:pt x="9" y="33"/>
                    <a:pt x="9" y="32"/>
                  </a:cubicBezTo>
                  <a:cubicBezTo>
                    <a:pt x="9" y="32"/>
                    <a:pt x="9" y="32"/>
                    <a:pt x="9" y="32"/>
                  </a:cubicBezTo>
                  <a:cubicBezTo>
                    <a:pt x="9" y="26"/>
                    <a:pt x="10" y="18"/>
                    <a:pt x="15" y="13"/>
                  </a:cubicBezTo>
                  <a:cubicBezTo>
                    <a:pt x="15" y="13"/>
                    <a:pt x="15" y="13"/>
                    <a:pt x="15" y="13"/>
                  </a:cubicBezTo>
                  <a:cubicBezTo>
                    <a:pt x="15" y="12"/>
                    <a:pt x="16" y="12"/>
                    <a:pt x="16" y="11"/>
                  </a:cubicBezTo>
                  <a:cubicBezTo>
                    <a:pt x="16" y="11"/>
                    <a:pt x="16" y="11"/>
                    <a:pt x="16" y="11"/>
                  </a:cubicBezTo>
                  <a:cubicBezTo>
                    <a:pt x="16" y="10"/>
                    <a:pt x="13" y="7"/>
                    <a:pt x="10" y="6"/>
                  </a:cubicBezTo>
                  <a:cubicBezTo>
                    <a:pt x="10" y="6"/>
                    <a:pt x="10" y="6"/>
                    <a:pt x="10" y="6"/>
                  </a:cubicBezTo>
                  <a:cubicBezTo>
                    <a:pt x="8" y="5"/>
                    <a:pt x="6" y="4"/>
                    <a:pt x="5" y="4"/>
                  </a:cubicBezTo>
                  <a:cubicBezTo>
                    <a:pt x="5" y="4"/>
                    <a:pt x="5" y="4"/>
                    <a:pt x="5" y="4"/>
                  </a:cubicBezTo>
                  <a:cubicBezTo>
                    <a:pt x="4" y="6"/>
                    <a:pt x="3" y="10"/>
                    <a:pt x="3" y="16"/>
                  </a:cubicBezTo>
                  <a:close/>
                  <a:moveTo>
                    <a:pt x="4" y="3"/>
                  </a:moveTo>
                  <a:cubicBezTo>
                    <a:pt x="4" y="2"/>
                    <a:pt x="4" y="2"/>
                    <a:pt x="4" y="2"/>
                  </a:cubicBezTo>
                  <a:cubicBezTo>
                    <a:pt x="4" y="3"/>
                    <a:pt x="4" y="3"/>
                    <a:pt x="4" y="3"/>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2"/>
            <p:cNvSpPr/>
            <p:nvPr/>
          </p:nvSpPr>
          <p:spPr>
            <a:xfrm>
              <a:off x="6717506" y="1677993"/>
              <a:ext cx="166688" cy="201613"/>
            </a:xfrm>
            <a:custGeom>
              <a:avLst/>
              <a:gdLst/>
              <a:ahLst/>
              <a:cxnLst/>
              <a:rect l="l" t="t" r="r" b="b"/>
              <a:pathLst>
                <a:path w="29" h="35" extrusionOk="0">
                  <a:moveTo>
                    <a:pt x="10" y="0"/>
                  </a:moveTo>
                  <a:cubicBezTo>
                    <a:pt x="10" y="0"/>
                    <a:pt x="0" y="23"/>
                    <a:pt x="23" y="35"/>
                  </a:cubicBezTo>
                  <a:cubicBezTo>
                    <a:pt x="23" y="35"/>
                    <a:pt x="18" y="18"/>
                    <a:pt x="23" y="10"/>
                  </a:cubicBezTo>
                  <a:cubicBezTo>
                    <a:pt x="29" y="3"/>
                    <a:pt x="10" y="0"/>
                    <a:pt x="10" y="0"/>
                  </a:cubicBezTo>
                  <a:close/>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2"/>
            <p:cNvSpPr/>
            <p:nvPr/>
          </p:nvSpPr>
          <p:spPr>
            <a:xfrm>
              <a:off x="6750844" y="1666881"/>
              <a:ext cx="115888" cy="223838"/>
            </a:xfrm>
            <a:custGeom>
              <a:avLst/>
              <a:gdLst/>
              <a:ahLst/>
              <a:cxnLst/>
              <a:rect l="l" t="t" r="r" b="b"/>
              <a:pathLst>
                <a:path w="20" h="39" extrusionOk="0">
                  <a:moveTo>
                    <a:pt x="16" y="38"/>
                  </a:moveTo>
                  <a:cubicBezTo>
                    <a:pt x="3" y="32"/>
                    <a:pt x="0" y="21"/>
                    <a:pt x="0" y="13"/>
                  </a:cubicBezTo>
                  <a:cubicBezTo>
                    <a:pt x="0" y="13"/>
                    <a:pt x="0" y="13"/>
                    <a:pt x="0" y="13"/>
                  </a:cubicBezTo>
                  <a:cubicBezTo>
                    <a:pt x="0" y="6"/>
                    <a:pt x="2" y="1"/>
                    <a:pt x="2" y="1"/>
                  </a:cubicBezTo>
                  <a:cubicBezTo>
                    <a:pt x="2" y="1"/>
                    <a:pt x="2" y="1"/>
                    <a:pt x="2" y="1"/>
                  </a:cubicBezTo>
                  <a:cubicBezTo>
                    <a:pt x="2" y="1"/>
                    <a:pt x="3" y="0"/>
                    <a:pt x="4" y="0"/>
                  </a:cubicBezTo>
                  <a:cubicBezTo>
                    <a:pt x="4" y="0"/>
                    <a:pt x="4" y="0"/>
                    <a:pt x="4" y="0"/>
                  </a:cubicBezTo>
                  <a:cubicBezTo>
                    <a:pt x="4" y="0"/>
                    <a:pt x="8" y="1"/>
                    <a:pt x="11" y="2"/>
                  </a:cubicBezTo>
                  <a:cubicBezTo>
                    <a:pt x="11" y="2"/>
                    <a:pt x="11" y="2"/>
                    <a:pt x="11" y="2"/>
                  </a:cubicBezTo>
                  <a:cubicBezTo>
                    <a:pt x="15" y="3"/>
                    <a:pt x="19" y="5"/>
                    <a:pt x="20" y="10"/>
                  </a:cubicBezTo>
                  <a:cubicBezTo>
                    <a:pt x="20" y="10"/>
                    <a:pt x="20" y="10"/>
                    <a:pt x="20" y="10"/>
                  </a:cubicBezTo>
                  <a:cubicBezTo>
                    <a:pt x="20" y="11"/>
                    <a:pt x="19" y="12"/>
                    <a:pt x="18" y="13"/>
                  </a:cubicBezTo>
                  <a:cubicBezTo>
                    <a:pt x="18" y="13"/>
                    <a:pt x="18" y="13"/>
                    <a:pt x="18" y="13"/>
                  </a:cubicBezTo>
                  <a:cubicBezTo>
                    <a:pt x="17" y="15"/>
                    <a:pt x="16" y="19"/>
                    <a:pt x="16" y="23"/>
                  </a:cubicBezTo>
                  <a:cubicBezTo>
                    <a:pt x="16" y="23"/>
                    <a:pt x="16" y="23"/>
                    <a:pt x="16" y="23"/>
                  </a:cubicBezTo>
                  <a:cubicBezTo>
                    <a:pt x="16" y="30"/>
                    <a:pt x="18" y="37"/>
                    <a:pt x="18" y="37"/>
                  </a:cubicBezTo>
                  <a:cubicBezTo>
                    <a:pt x="18" y="37"/>
                    <a:pt x="18" y="37"/>
                    <a:pt x="18" y="37"/>
                  </a:cubicBezTo>
                  <a:cubicBezTo>
                    <a:pt x="18" y="37"/>
                    <a:pt x="18" y="38"/>
                    <a:pt x="18" y="38"/>
                  </a:cubicBezTo>
                  <a:cubicBezTo>
                    <a:pt x="18" y="38"/>
                    <a:pt x="18" y="38"/>
                    <a:pt x="18" y="38"/>
                  </a:cubicBezTo>
                  <a:cubicBezTo>
                    <a:pt x="17" y="38"/>
                    <a:pt x="17" y="39"/>
                    <a:pt x="17" y="39"/>
                  </a:cubicBezTo>
                  <a:cubicBezTo>
                    <a:pt x="17" y="39"/>
                    <a:pt x="17" y="39"/>
                    <a:pt x="17" y="39"/>
                  </a:cubicBezTo>
                  <a:cubicBezTo>
                    <a:pt x="16" y="39"/>
                    <a:pt x="16" y="39"/>
                    <a:pt x="16" y="38"/>
                  </a:cubicBezTo>
                  <a:close/>
                  <a:moveTo>
                    <a:pt x="3" y="13"/>
                  </a:moveTo>
                  <a:cubicBezTo>
                    <a:pt x="3" y="20"/>
                    <a:pt x="5" y="28"/>
                    <a:pt x="14" y="34"/>
                  </a:cubicBezTo>
                  <a:cubicBezTo>
                    <a:pt x="14" y="34"/>
                    <a:pt x="14" y="34"/>
                    <a:pt x="14" y="34"/>
                  </a:cubicBezTo>
                  <a:cubicBezTo>
                    <a:pt x="14" y="31"/>
                    <a:pt x="13" y="27"/>
                    <a:pt x="13" y="23"/>
                  </a:cubicBezTo>
                  <a:cubicBezTo>
                    <a:pt x="13" y="23"/>
                    <a:pt x="13" y="23"/>
                    <a:pt x="13" y="23"/>
                  </a:cubicBezTo>
                  <a:cubicBezTo>
                    <a:pt x="13" y="19"/>
                    <a:pt x="14" y="15"/>
                    <a:pt x="16" y="11"/>
                  </a:cubicBezTo>
                  <a:cubicBezTo>
                    <a:pt x="16" y="11"/>
                    <a:pt x="16" y="11"/>
                    <a:pt x="16" y="11"/>
                  </a:cubicBezTo>
                  <a:cubicBezTo>
                    <a:pt x="17" y="11"/>
                    <a:pt x="17" y="10"/>
                    <a:pt x="17" y="10"/>
                  </a:cubicBezTo>
                  <a:cubicBezTo>
                    <a:pt x="17" y="10"/>
                    <a:pt x="17" y="10"/>
                    <a:pt x="17" y="10"/>
                  </a:cubicBezTo>
                  <a:cubicBezTo>
                    <a:pt x="17" y="8"/>
                    <a:pt x="14" y="6"/>
                    <a:pt x="10" y="5"/>
                  </a:cubicBezTo>
                  <a:cubicBezTo>
                    <a:pt x="10" y="5"/>
                    <a:pt x="10" y="5"/>
                    <a:pt x="10" y="5"/>
                  </a:cubicBezTo>
                  <a:cubicBezTo>
                    <a:pt x="8" y="4"/>
                    <a:pt x="6" y="4"/>
                    <a:pt x="5" y="3"/>
                  </a:cubicBezTo>
                  <a:cubicBezTo>
                    <a:pt x="5" y="3"/>
                    <a:pt x="5" y="3"/>
                    <a:pt x="5" y="3"/>
                  </a:cubicBezTo>
                  <a:cubicBezTo>
                    <a:pt x="4" y="5"/>
                    <a:pt x="3" y="9"/>
                    <a:pt x="3" y="13"/>
                  </a:cubicBezTo>
                  <a:close/>
                  <a:moveTo>
                    <a:pt x="3" y="3"/>
                  </a:moveTo>
                  <a:cubicBezTo>
                    <a:pt x="4" y="2"/>
                    <a:pt x="4" y="2"/>
                    <a:pt x="4" y="2"/>
                  </a:cubicBezTo>
                  <a:cubicBezTo>
                    <a:pt x="3" y="3"/>
                    <a:pt x="3" y="3"/>
                    <a:pt x="3" y="3"/>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22"/>
            <p:cNvSpPr/>
            <p:nvPr/>
          </p:nvSpPr>
          <p:spPr>
            <a:xfrm>
              <a:off x="7149306" y="974730"/>
              <a:ext cx="547688" cy="1128714"/>
            </a:xfrm>
            <a:custGeom>
              <a:avLst/>
              <a:gdLst/>
              <a:ahLst/>
              <a:cxnLst/>
              <a:rect l="l" t="t" r="r" b="b"/>
              <a:pathLst>
                <a:path w="95" h="196" extrusionOk="0">
                  <a:moveTo>
                    <a:pt x="38" y="101"/>
                  </a:moveTo>
                  <a:cubicBezTo>
                    <a:pt x="38" y="101"/>
                    <a:pt x="0" y="61"/>
                    <a:pt x="7" y="30"/>
                  </a:cubicBezTo>
                  <a:cubicBezTo>
                    <a:pt x="14" y="0"/>
                    <a:pt x="75" y="44"/>
                    <a:pt x="82" y="98"/>
                  </a:cubicBezTo>
                  <a:cubicBezTo>
                    <a:pt x="82" y="98"/>
                    <a:pt x="95" y="196"/>
                    <a:pt x="22" y="187"/>
                  </a:cubicBezTo>
                  <a:cubicBezTo>
                    <a:pt x="22" y="187"/>
                    <a:pt x="57" y="169"/>
                    <a:pt x="38" y="101"/>
                  </a:cubicBezTo>
                  <a:close/>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22"/>
            <p:cNvSpPr/>
            <p:nvPr/>
          </p:nvSpPr>
          <p:spPr>
            <a:xfrm>
              <a:off x="7177881" y="1084267"/>
              <a:ext cx="455613" cy="979489"/>
            </a:xfrm>
            <a:custGeom>
              <a:avLst/>
              <a:gdLst/>
              <a:ahLst/>
              <a:cxnLst/>
              <a:rect l="l" t="t" r="r" b="b"/>
              <a:pathLst>
                <a:path w="79" h="170" extrusionOk="0">
                  <a:moveTo>
                    <a:pt x="26" y="170"/>
                  </a:moveTo>
                  <a:cubicBezTo>
                    <a:pt x="23" y="170"/>
                    <a:pt x="20" y="170"/>
                    <a:pt x="17" y="169"/>
                  </a:cubicBezTo>
                  <a:cubicBezTo>
                    <a:pt x="17" y="169"/>
                    <a:pt x="17" y="169"/>
                    <a:pt x="17" y="169"/>
                  </a:cubicBezTo>
                  <a:cubicBezTo>
                    <a:pt x="16" y="169"/>
                    <a:pt x="15" y="169"/>
                    <a:pt x="15" y="168"/>
                  </a:cubicBezTo>
                  <a:cubicBezTo>
                    <a:pt x="15" y="168"/>
                    <a:pt x="15" y="168"/>
                    <a:pt x="15" y="168"/>
                  </a:cubicBezTo>
                  <a:cubicBezTo>
                    <a:pt x="15" y="167"/>
                    <a:pt x="16" y="167"/>
                    <a:pt x="16" y="167"/>
                  </a:cubicBezTo>
                  <a:cubicBezTo>
                    <a:pt x="16" y="167"/>
                    <a:pt x="16" y="167"/>
                    <a:pt x="16" y="167"/>
                  </a:cubicBezTo>
                  <a:cubicBezTo>
                    <a:pt x="16" y="166"/>
                    <a:pt x="17" y="166"/>
                    <a:pt x="19" y="164"/>
                  </a:cubicBezTo>
                  <a:cubicBezTo>
                    <a:pt x="19" y="164"/>
                    <a:pt x="19" y="164"/>
                    <a:pt x="19" y="164"/>
                  </a:cubicBezTo>
                  <a:cubicBezTo>
                    <a:pt x="21" y="163"/>
                    <a:pt x="24" y="161"/>
                    <a:pt x="27" y="157"/>
                  </a:cubicBezTo>
                  <a:cubicBezTo>
                    <a:pt x="27" y="157"/>
                    <a:pt x="27" y="157"/>
                    <a:pt x="27" y="157"/>
                  </a:cubicBezTo>
                  <a:cubicBezTo>
                    <a:pt x="32" y="150"/>
                    <a:pt x="37" y="138"/>
                    <a:pt x="37" y="120"/>
                  </a:cubicBezTo>
                  <a:cubicBezTo>
                    <a:pt x="37" y="120"/>
                    <a:pt x="37" y="120"/>
                    <a:pt x="37" y="120"/>
                  </a:cubicBezTo>
                  <a:cubicBezTo>
                    <a:pt x="37" y="110"/>
                    <a:pt x="35" y="97"/>
                    <a:pt x="31" y="83"/>
                  </a:cubicBezTo>
                  <a:cubicBezTo>
                    <a:pt x="31" y="83"/>
                    <a:pt x="31" y="83"/>
                    <a:pt x="31" y="83"/>
                  </a:cubicBezTo>
                  <a:cubicBezTo>
                    <a:pt x="28" y="79"/>
                    <a:pt x="0" y="48"/>
                    <a:pt x="0" y="20"/>
                  </a:cubicBezTo>
                  <a:cubicBezTo>
                    <a:pt x="0" y="20"/>
                    <a:pt x="0" y="20"/>
                    <a:pt x="0" y="20"/>
                  </a:cubicBezTo>
                  <a:cubicBezTo>
                    <a:pt x="0" y="17"/>
                    <a:pt x="0" y="14"/>
                    <a:pt x="1" y="11"/>
                  </a:cubicBezTo>
                  <a:cubicBezTo>
                    <a:pt x="1" y="11"/>
                    <a:pt x="1" y="11"/>
                    <a:pt x="1" y="11"/>
                  </a:cubicBezTo>
                  <a:cubicBezTo>
                    <a:pt x="2" y="4"/>
                    <a:pt x="8" y="0"/>
                    <a:pt x="14" y="0"/>
                  </a:cubicBezTo>
                  <a:cubicBezTo>
                    <a:pt x="14" y="0"/>
                    <a:pt x="14" y="0"/>
                    <a:pt x="14" y="0"/>
                  </a:cubicBezTo>
                  <a:cubicBezTo>
                    <a:pt x="36" y="0"/>
                    <a:pt x="73" y="36"/>
                    <a:pt x="78" y="79"/>
                  </a:cubicBezTo>
                  <a:cubicBezTo>
                    <a:pt x="78" y="79"/>
                    <a:pt x="78" y="79"/>
                    <a:pt x="78" y="79"/>
                  </a:cubicBezTo>
                  <a:cubicBezTo>
                    <a:pt x="78" y="79"/>
                    <a:pt x="79" y="86"/>
                    <a:pt x="79" y="97"/>
                  </a:cubicBezTo>
                  <a:cubicBezTo>
                    <a:pt x="79" y="97"/>
                    <a:pt x="79" y="97"/>
                    <a:pt x="79" y="97"/>
                  </a:cubicBezTo>
                  <a:cubicBezTo>
                    <a:pt x="79" y="110"/>
                    <a:pt x="78" y="128"/>
                    <a:pt x="70" y="143"/>
                  </a:cubicBezTo>
                  <a:cubicBezTo>
                    <a:pt x="70" y="143"/>
                    <a:pt x="70" y="143"/>
                    <a:pt x="70" y="143"/>
                  </a:cubicBezTo>
                  <a:cubicBezTo>
                    <a:pt x="63" y="158"/>
                    <a:pt x="49" y="170"/>
                    <a:pt x="26" y="170"/>
                  </a:cubicBezTo>
                  <a:cubicBezTo>
                    <a:pt x="26" y="170"/>
                    <a:pt x="26" y="170"/>
                    <a:pt x="26" y="170"/>
                  </a:cubicBezTo>
                  <a:cubicBezTo>
                    <a:pt x="26" y="170"/>
                    <a:pt x="26" y="170"/>
                    <a:pt x="26" y="170"/>
                  </a:cubicBezTo>
                  <a:close/>
                  <a:moveTo>
                    <a:pt x="26" y="167"/>
                  </a:moveTo>
                  <a:cubicBezTo>
                    <a:pt x="48" y="167"/>
                    <a:pt x="60" y="156"/>
                    <a:pt x="67" y="142"/>
                  </a:cubicBezTo>
                  <a:cubicBezTo>
                    <a:pt x="67" y="142"/>
                    <a:pt x="67" y="142"/>
                    <a:pt x="67" y="142"/>
                  </a:cubicBezTo>
                  <a:cubicBezTo>
                    <a:pt x="75" y="127"/>
                    <a:pt x="76" y="110"/>
                    <a:pt x="76" y="97"/>
                  </a:cubicBezTo>
                  <a:cubicBezTo>
                    <a:pt x="76" y="97"/>
                    <a:pt x="76" y="97"/>
                    <a:pt x="76" y="97"/>
                  </a:cubicBezTo>
                  <a:cubicBezTo>
                    <a:pt x="76" y="86"/>
                    <a:pt x="75" y="79"/>
                    <a:pt x="75" y="79"/>
                  </a:cubicBezTo>
                  <a:cubicBezTo>
                    <a:pt x="75" y="79"/>
                    <a:pt x="75" y="79"/>
                    <a:pt x="75" y="79"/>
                  </a:cubicBezTo>
                  <a:cubicBezTo>
                    <a:pt x="71" y="38"/>
                    <a:pt x="33" y="3"/>
                    <a:pt x="14" y="3"/>
                  </a:cubicBezTo>
                  <a:cubicBezTo>
                    <a:pt x="14" y="3"/>
                    <a:pt x="14" y="3"/>
                    <a:pt x="14" y="3"/>
                  </a:cubicBezTo>
                  <a:cubicBezTo>
                    <a:pt x="9" y="3"/>
                    <a:pt x="5" y="5"/>
                    <a:pt x="3" y="12"/>
                  </a:cubicBezTo>
                  <a:cubicBezTo>
                    <a:pt x="3" y="12"/>
                    <a:pt x="3" y="12"/>
                    <a:pt x="3" y="12"/>
                  </a:cubicBezTo>
                  <a:cubicBezTo>
                    <a:pt x="3" y="14"/>
                    <a:pt x="3" y="17"/>
                    <a:pt x="3" y="20"/>
                  </a:cubicBezTo>
                  <a:cubicBezTo>
                    <a:pt x="3" y="20"/>
                    <a:pt x="3" y="20"/>
                    <a:pt x="3" y="20"/>
                  </a:cubicBezTo>
                  <a:cubicBezTo>
                    <a:pt x="3" y="34"/>
                    <a:pt x="10" y="49"/>
                    <a:pt x="18" y="61"/>
                  </a:cubicBezTo>
                  <a:cubicBezTo>
                    <a:pt x="18" y="61"/>
                    <a:pt x="18" y="61"/>
                    <a:pt x="18" y="61"/>
                  </a:cubicBezTo>
                  <a:cubicBezTo>
                    <a:pt x="26" y="73"/>
                    <a:pt x="34" y="81"/>
                    <a:pt x="34" y="81"/>
                  </a:cubicBezTo>
                  <a:cubicBezTo>
                    <a:pt x="34" y="81"/>
                    <a:pt x="34" y="81"/>
                    <a:pt x="34" y="81"/>
                  </a:cubicBezTo>
                  <a:cubicBezTo>
                    <a:pt x="33" y="82"/>
                    <a:pt x="33" y="82"/>
                    <a:pt x="33" y="82"/>
                  </a:cubicBezTo>
                  <a:cubicBezTo>
                    <a:pt x="31" y="82"/>
                    <a:pt x="31" y="82"/>
                    <a:pt x="31" y="82"/>
                  </a:cubicBezTo>
                  <a:cubicBezTo>
                    <a:pt x="33" y="82"/>
                    <a:pt x="33" y="82"/>
                    <a:pt x="33" y="82"/>
                  </a:cubicBezTo>
                  <a:cubicBezTo>
                    <a:pt x="34" y="81"/>
                    <a:pt x="34" y="81"/>
                    <a:pt x="34" y="81"/>
                  </a:cubicBezTo>
                  <a:cubicBezTo>
                    <a:pt x="34" y="82"/>
                    <a:pt x="34" y="82"/>
                    <a:pt x="34" y="82"/>
                  </a:cubicBezTo>
                  <a:cubicBezTo>
                    <a:pt x="38" y="97"/>
                    <a:pt x="40" y="109"/>
                    <a:pt x="40" y="120"/>
                  </a:cubicBezTo>
                  <a:cubicBezTo>
                    <a:pt x="40" y="120"/>
                    <a:pt x="40" y="120"/>
                    <a:pt x="40" y="120"/>
                  </a:cubicBezTo>
                  <a:cubicBezTo>
                    <a:pt x="40" y="148"/>
                    <a:pt x="28" y="162"/>
                    <a:pt x="21" y="167"/>
                  </a:cubicBezTo>
                  <a:cubicBezTo>
                    <a:pt x="21" y="167"/>
                    <a:pt x="21" y="167"/>
                    <a:pt x="21" y="167"/>
                  </a:cubicBezTo>
                  <a:cubicBezTo>
                    <a:pt x="23" y="167"/>
                    <a:pt x="24" y="167"/>
                    <a:pt x="26" y="167"/>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2"/>
            <p:cNvSpPr/>
            <p:nvPr/>
          </p:nvSpPr>
          <p:spPr>
            <a:xfrm>
              <a:off x="7155656" y="1660531"/>
              <a:ext cx="300038" cy="427038"/>
            </a:xfrm>
            <a:custGeom>
              <a:avLst/>
              <a:gdLst/>
              <a:ahLst/>
              <a:cxnLst/>
              <a:rect l="l" t="t" r="r" b="b"/>
              <a:pathLst>
                <a:path w="52" h="74" extrusionOk="0">
                  <a:moveTo>
                    <a:pt x="52" y="25"/>
                  </a:moveTo>
                  <a:cubicBezTo>
                    <a:pt x="52" y="25"/>
                    <a:pt x="35" y="74"/>
                    <a:pt x="0" y="59"/>
                  </a:cubicBezTo>
                  <a:cubicBezTo>
                    <a:pt x="0" y="59"/>
                    <a:pt x="17" y="55"/>
                    <a:pt x="24" y="27"/>
                  </a:cubicBezTo>
                  <a:cubicBezTo>
                    <a:pt x="30" y="0"/>
                    <a:pt x="52" y="25"/>
                    <a:pt x="52" y="25"/>
                  </a:cubicBezTo>
                  <a:close/>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22"/>
            <p:cNvSpPr/>
            <p:nvPr/>
          </p:nvSpPr>
          <p:spPr>
            <a:xfrm>
              <a:off x="7144544" y="1735143"/>
              <a:ext cx="322263" cy="288925"/>
            </a:xfrm>
            <a:custGeom>
              <a:avLst/>
              <a:gdLst/>
              <a:ahLst/>
              <a:cxnLst/>
              <a:rect l="l" t="t" r="r" b="b"/>
              <a:pathLst>
                <a:path w="56" h="50" extrusionOk="0">
                  <a:moveTo>
                    <a:pt x="1" y="47"/>
                  </a:moveTo>
                  <a:cubicBezTo>
                    <a:pt x="0" y="47"/>
                    <a:pt x="0" y="46"/>
                    <a:pt x="0" y="45"/>
                  </a:cubicBezTo>
                  <a:cubicBezTo>
                    <a:pt x="0" y="45"/>
                    <a:pt x="0" y="45"/>
                    <a:pt x="0" y="45"/>
                  </a:cubicBezTo>
                  <a:cubicBezTo>
                    <a:pt x="0" y="45"/>
                    <a:pt x="1" y="44"/>
                    <a:pt x="1" y="44"/>
                  </a:cubicBezTo>
                  <a:cubicBezTo>
                    <a:pt x="1" y="44"/>
                    <a:pt x="1" y="44"/>
                    <a:pt x="1" y="44"/>
                  </a:cubicBezTo>
                  <a:cubicBezTo>
                    <a:pt x="1" y="44"/>
                    <a:pt x="2" y="44"/>
                    <a:pt x="4" y="43"/>
                  </a:cubicBezTo>
                  <a:cubicBezTo>
                    <a:pt x="4" y="43"/>
                    <a:pt x="4" y="43"/>
                    <a:pt x="4" y="43"/>
                  </a:cubicBezTo>
                  <a:cubicBezTo>
                    <a:pt x="5" y="42"/>
                    <a:pt x="8" y="41"/>
                    <a:pt x="10" y="39"/>
                  </a:cubicBezTo>
                  <a:cubicBezTo>
                    <a:pt x="10" y="39"/>
                    <a:pt x="10" y="39"/>
                    <a:pt x="10" y="39"/>
                  </a:cubicBezTo>
                  <a:cubicBezTo>
                    <a:pt x="15" y="35"/>
                    <a:pt x="21" y="27"/>
                    <a:pt x="24" y="14"/>
                  </a:cubicBezTo>
                  <a:cubicBezTo>
                    <a:pt x="24" y="14"/>
                    <a:pt x="24" y="14"/>
                    <a:pt x="24" y="14"/>
                  </a:cubicBezTo>
                  <a:cubicBezTo>
                    <a:pt x="27" y="4"/>
                    <a:pt x="31" y="0"/>
                    <a:pt x="37" y="0"/>
                  </a:cubicBezTo>
                  <a:cubicBezTo>
                    <a:pt x="37" y="0"/>
                    <a:pt x="37" y="0"/>
                    <a:pt x="37" y="0"/>
                  </a:cubicBezTo>
                  <a:cubicBezTo>
                    <a:pt x="46" y="0"/>
                    <a:pt x="55" y="11"/>
                    <a:pt x="55" y="11"/>
                  </a:cubicBezTo>
                  <a:cubicBezTo>
                    <a:pt x="55" y="11"/>
                    <a:pt x="55" y="11"/>
                    <a:pt x="55" y="11"/>
                  </a:cubicBezTo>
                  <a:cubicBezTo>
                    <a:pt x="54" y="12"/>
                    <a:pt x="54" y="12"/>
                    <a:pt x="54" y="12"/>
                  </a:cubicBezTo>
                  <a:cubicBezTo>
                    <a:pt x="55" y="11"/>
                    <a:pt x="55" y="11"/>
                    <a:pt x="55" y="11"/>
                  </a:cubicBezTo>
                  <a:cubicBezTo>
                    <a:pt x="56" y="11"/>
                    <a:pt x="56" y="12"/>
                    <a:pt x="56" y="12"/>
                  </a:cubicBezTo>
                  <a:cubicBezTo>
                    <a:pt x="56" y="12"/>
                    <a:pt x="56" y="12"/>
                    <a:pt x="56" y="12"/>
                  </a:cubicBezTo>
                  <a:cubicBezTo>
                    <a:pt x="55" y="12"/>
                    <a:pt x="43" y="50"/>
                    <a:pt x="15" y="50"/>
                  </a:cubicBezTo>
                  <a:cubicBezTo>
                    <a:pt x="15" y="50"/>
                    <a:pt x="15" y="50"/>
                    <a:pt x="15" y="50"/>
                  </a:cubicBezTo>
                  <a:cubicBezTo>
                    <a:pt x="11" y="50"/>
                    <a:pt x="6" y="49"/>
                    <a:pt x="1" y="47"/>
                  </a:cubicBezTo>
                  <a:close/>
                  <a:moveTo>
                    <a:pt x="15" y="47"/>
                  </a:moveTo>
                  <a:cubicBezTo>
                    <a:pt x="27" y="47"/>
                    <a:pt x="37" y="38"/>
                    <a:pt x="43" y="29"/>
                  </a:cubicBezTo>
                  <a:cubicBezTo>
                    <a:pt x="43" y="29"/>
                    <a:pt x="43" y="29"/>
                    <a:pt x="43" y="29"/>
                  </a:cubicBezTo>
                  <a:cubicBezTo>
                    <a:pt x="48" y="22"/>
                    <a:pt x="52" y="15"/>
                    <a:pt x="52" y="12"/>
                  </a:cubicBezTo>
                  <a:cubicBezTo>
                    <a:pt x="52" y="12"/>
                    <a:pt x="52" y="12"/>
                    <a:pt x="52" y="12"/>
                  </a:cubicBezTo>
                  <a:cubicBezTo>
                    <a:pt x="52" y="11"/>
                    <a:pt x="50" y="10"/>
                    <a:pt x="48" y="8"/>
                  </a:cubicBezTo>
                  <a:cubicBezTo>
                    <a:pt x="48" y="8"/>
                    <a:pt x="48" y="8"/>
                    <a:pt x="48" y="8"/>
                  </a:cubicBezTo>
                  <a:cubicBezTo>
                    <a:pt x="44" y="5"/>
                    <a:pt x="40" y="3"/>
                    <a:pt x="37" y="3"/>
                  </a:cubicBezTo>
                  <a:cubicBezTo>
                    <a:pt x="37" y="3"/>
                    <a:pt x="37" y="3"/>
                    <a:pt x="37" y="3"/>
                  </a:cubicBezTo>
                  <a:cubicBezTo>
                    <a:pt x="33" y="3"/>
                    <a:pt x="30" y="5"/>
                    <a:pt x="27" y="15"/>
                  </a:cubicBezTo>
                  <a:cubicBezTo>
                    <a:pt x="27" y="15"/>
                    <a:pt x="27" y="15"/>
                    <a:pt x="27" y="15"/>
                  </a:cubicBezTo>
                  <a:cubicBezTo>
                    <a:pt x="22" y="35"/>
                    <a:pt x="12" y="43"/>
                    <a:pt x="6" y="46"/>
                  </a:cubicBezTo>
                  <a:cubicBezTo>
                    <a:pt x="6" y="46"/>
                    <a:pt x="6" y="46"/>
                    <a:pt x="6" y="46"/>
                  </a:cubicBezTo>
                  <a:cubicBezTo>
                    <a:pt x="9" y="47"/>
                    <a:pt x="12" y="47"/>
                    <a:pt x="15" y="47"/>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2"/>
            <p:cNvSpPr/>
            <p:nvPr/>
          </p:nvSpPr>
          <p:spPr>
            <a:xfrm>
              <a:off x="6658769" y="1217617"/>
              <a:ext cx="882650" cy="782639"/>
            </a:xfrm>
            <a:custGeom>
              <a:avLst/>
              <a:gdLst/>
              <a:ahLst/>
              <a:cxnLst/>
              <a:rect l="l" t="t" r="r" b="b"/>
              <a:pathLst>
                <a:path w="153" h="136" extrusionOk="0">
                  <a:moveTo>
                    <a:pt x="129" y="116"/>
                  </a:moveTo>
                  <a:cubicBezTo>
                    <a:pt x="129" y="116"/>
                    <a:pt x="94" y="136"/>
                    <a:pt x="47" y="115"/>
                  </a:cubicBezTo>
                  <a:cubicBezTo>
                    <a:pt x="1" y="93"/>
                    <a:pt x="0" y="58"/>
                    <a:pt x="0" y="58"/>
                  </a:cubicBezTo>
                  <a:cubicBezTo>
                    <a:pt x="8" y="43"/>
                    <a:pt x="8" y="43"/>
                    <a:pt x="8" y="43"/>
                  </a:cubicBezTo>
                  <a:cubicBezTo>
                    <a:pt x="47" y="0"/>
                    <a:pt x="47" y="0"/>
                    <a:pt x="47" y="0"/>
                  </a:cubicBezTo>
                  <a:cubicBezTo>
                    <a:pt x="139" y="50"/>
                    <a:pt x="139" y="50"/>
                    <a:pt x="139" y="50"/>
                  </a:cubicBezTo>
                  <a:cubicBezTo>
                    <a:pt x="139" y="100"/>
                    <a:pt x="139" y="100"/>
                    <a:pt x="139" y="100"/>
                  </a:cubicBezTo>
                  <a:cubicBezTo>
                    <a:pt x="139" y="100"/>
                    <a:pt x="149" y="97"/>
                    <a:pt x="151" y="104"/>
                  </a:cubicBezTo>
                  <a:cubicBezTo>
                    <a:pt x="153" y="111"/>
                    <a:pt x="145" y="121"/>
                    <a:pt x="137" y="121"/>
                  </a:cubicBezTo>
                  <a:cubicBezTo>
                    <a:pt x="129" y="122"/>
                    <a:pt x="129" y="116"/>
                    <a:pt x="129" y="116"/>
                  </a:cubicBezTo>
                  <a:close/>
                </a:path>
              </a:pathLst>
            </a:custGeom>
            <a:solidFill>
              <a:srgbClr val="FFDC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22"/>
            <p:cNvSpPr/>
            <p:nvPr/>
          </p:nvSpPr>
          <p:spPr>
            <a:xfrm>
              <a:off x="6654006" y="1206505"/>
              <a:ext cx="887413" cy="736601"/>
            </a:xfrm>
            <a:custGeom>
              <a:avLst/>
              <a:gdLst/>
              <a:ahLst/>
              <a:cxnLst/>
              <a:rect l="l" t="t" r="r" b="b"/>
              <a:pathLst>
                <a:path w="154" h="128" extrusionOk="0">
                  <a:moveTo>
                    <a:pt x="48" y="118"/>
                  </a:moveTo>
                  <a:cubicBezTo>
                    <a:pt x="1" y="96"/>
                    <a:pt x="0" y="61"/>
                    <a:pt x="0" y="60"/>
                  </a:cubicBezTo>
                  <a:cubicBezTo>
                    <a:pt x="0" y="60"/>
                    <a:pt x="0" y="60"/>
                    <a:pt x="0" y="60"/>
                  </a:cubicBezTo>
                  <a:cubicBezTo>
                    <a:pt x="0" y="60"/>
                    <a:pt x="0" y="60"/>
                    <a:pt x="0" y="60"/>
                  </a:cubicBezTo>
                  <a:cubicBezTo>
                    <a:pt x="7" y="45"/>
                    <a:pt x="7" y="45"/>
                    <a:pt x="7" y="45"/>
                  </a:cubicBezTo>
                  <a:cubicBezTo>
                    <a:pt x="8" y="44"/>
                    <a:pt x="8" y="44"/>
                    <a:pt x="8" y="44"/>
                  </a:cubicBezTo>
                  <a:cubicBezTo>
                    <a:pt x="47" y="1"/>
                    <a:pt x="47" y="1"/>
                    <a:pt x="47" y="1"/>
                  </a:cubicBezTo>
                  <a:cubicBezTo>
                    <a:pt x="47" y="0"/>
                    <a:pt x="48" y="0"/>
                    <a:pt x="49" y="1"/>
                  </a:cubicBezTo>
                  <a:cubicBezTo>
                    <a:pt x="49" y="1"/>
                    <a:pt x="49" y="1"/>
                    <a:pt x="49" y="1"/>
                  </a:cubicBezTo>
                  <a:cubicBezTo>
                    <a:pt x="141" y="51"/>
                    <a:pt x="141" y="51"/>
                    <a:pt x="141" y="51"/>
                  </a:cubicBezTo>
                  <a:cubicBezTo>
                    <a:pt x="141" y="51"/>
                    <a:pt x="142" y="52"/>
                    <a:pt x="142" y="52"/>
                  </a:cubicBezTo>
                  <a:cubicBezTo>
                    <a:pt x="142" y="52"/>
                    <a:pt x="142" y="52"/>
                    <a:pt x="142" y="52"/>
                  </a:cubicBezTo>
                  <a:cubicBezTo>
                    <a:pt x="141" y="100"/>
                    <a:pt x="141" y="100"/>
                    <a:pt x="141" y="100"/>
                  </a:cubicBezTo>
                  <a:cubicBezTo>
                    <a:pt x="142" y="100"/>
                    <a:pt x="143" y="100"/>
                    <a:pt x="144" y="100"/>
                  </a:cubicBezTo>
                  <a:cubicBezTo>
                    <a:pt x="144" y="100"/>
                    <a:pt x="144" y="100"/>
                    <a:pt x="144" y="100"/>
                  </a:cubicBezTo>
                  <a:cubicBezTo>
                    <a:pt x="147" y="100"/>
                    <a:pt x="152" y="101"/>
                    <a:pt x="153" y="106"/>
                  </a:cubicBezTo>
                  <a:cubicBezTo>
                    <a:pt x="153" y="106"/>
                    <a:pt x="153" y="106"/>
                    <a:pt x="153" y="106"/>
                  </a:cubicBezTo>
                  <a:cubicBezTo>
                    <a:pt x="154" y="107"/>
                    <a:pt x="154" y="108"/>
                    <a:pt x="154" y="109"/>
                  </a:cubicBezTo>
                  <a:cubicBezTo>
                    <a:pt x="154" y="109"/>
                    <a:pt x="154" y="109"/>
                    <a:pt x="154" y="109"/>
                  </a:cubicBezTo>
                  <a:cubicBezTo>
                    <a:pt x="154" y="116"/>
                    <a:pt x="146" y="124"/>
                    <a:pt x="138" y="125"/>
                  </a:cubicBezTo>
                  <a:cubicBezTo>
                    <a:pt x="138" y="125"/>
                    <a:pt x="138" y="125"/>
                    <a:pt x="138" y="125"/>
                  </a:cubicBezTo>
                  <a:cubicBezTo>
                    <a:pt x="138" y="125"/>
                    <a:pt x="137" y="125"/>
                    <a:pt x="137" y="125"/>
                  </a:cubicBezTo>
                  <a:cubicBezTo>
                    <a:pt x="137" y="125"/>
                    <a:pt x="137" y="125"/>
                    <a:pt x="137" y="125"/>
                  </a:cubicBezTo>
                  <a:cubicBezTo>
                    <a:pt x="133" y="125"/>
                    <a:pt x="131" y="123"/>
                    <a:pt x="130" y="122"/>
                  </a:cubicBezTo>
                  <a:cubicBezTo>
                    <a:pt x="130" y="122"/>
                    <a:pt x="130" y="122"/>
                    <a:pt x="130" y="122"/>
                  </a:cubicBezTo>
                  <a:cubicBezTo>
                    <a:pt x="130" y="121"/>
                    <a:pt x="129" y="121"/>
                    <a:pt x="129" y="120"/>
                  </a:cubicBezTo>
                  <a:cubicBezTo>
                    <a:pt x="129" y="120"/>
                    <a:pt x="129" y="120"/>
                    <a:pt x="129" y="120"/>
                  </a:cubicBezTo>
                  <a:cubicBezTo>
                    <a:pt x="124" y="123"/>
                    <a:pt x="111" y="128"/>
                    <a:pt x="92" y="128"/>
                  </a:cubicBezTo>
                  <a:cubicBezTo>
                    <a:pt x="92" y="128"/>
                    <a:pt x="92" y="128"/>
                    <a:pt x="92" y="128"/>
                  </a:cubicBezTo>
                  <a:cubicBezTo>
                    <a:pt x="79" y="128"/>
                    <a:pt x="64" y="126"/>
                    <a:pt x="48" y="118"/>
                  </a:cubicBezTo>
                  <a:close/>
                  <a:moveTo>
                    <a:pt x="3" y="66"/>
                  </a:moveTo>
                  <a:cubicBezTo>
                    <a:pt x="4" y="69"/>
                    <a:pt x="6" y="74"/>
                    <a:pt x="9" y="80"/>
                  </a:cubicBezTo>
                  <a:cubicBezTo>
                    <a:pt x="9" y="80"/>
                    <a:pt x="9" y="80"/>
                    <a:pt x="9" y="80"/>
                  </a:cubicBezTo>
                  <a:cubicBezTo>
                    <a:pt x="15" y="91"/>
                    <a:pt x="26" y="104"/>
                    <a:pt x="49" y="115"/>
                  </a:cubicBezTo>
                  <a:cubicBezTo>
                    <a:pt x="49" y="115"/>
                    <a:pt x="49" y="115"/>
                    <a:pt x="49" y="115"/>
                  </a:cubicBezTo>
                  <a:cubicBezTo>
                    <a:pt x="65" y="123"/>
                    <a:pt x="79" y="125"/>
                    <a:pt x="92" y="125"/>
                  </a:cubicBezTo>
                  <a:cubicBezTo>
                    <a:pt x="92" y="125"/>
                    <a:pt x="92" y="125"/>
                    <a:pt x="92" y="125"/>
                  </a:cubicBezTo>
                  <a:cubicBezTo>
                    <a:pt x="103" y="125"/>
                    <a:pt x="113" y="123"/>
                    <a:pt x="119" y="121"/>
                  </a:cubicBezTo>
                  <a:cubicBezTo>
                    <a:pt x="119" y="121"/>
                    <a:pt x="119" y="121"/>
                    <a:pt x="119" y="121"/>
                  </a:cubicBezTo>
                  <a:cubicBezTo>
                    <a:pt x="126" y="119"/>
                    <a:pt x="130" y="117"/>
                    <a:pt x="130" y="117"/>
                  </a:cubicBezTo>
                  <a:cubicBezTo>
                    <a:pt x="130" y="117"/>
                    <a:pt x="130" y="117"/>
                    <a:pt x="130" y="117"/>
                  </a:cubicBezTo>
                  <a:cubicBezTo>
                    <a:pt x="130" y="116"/>
                    <a:pt x="131" y="116"/>
                    <a:pt x="131" y="117"/>
                  </a:cubicBezTo>
                  <a:cubicBezTo>
                    <a:pt x="131" y="117"/>
                    <a:pt x="131" y="117"/>
                    <a:pt x="131" y="117"/>
                  </a:cubicBezTo>
                  <a:cubicBezTo>
                    <a:pt x="132" y="117"/>
                    <a:pt x="132" y="118"/>
                    <a:pt x="132" y="118"/>
                  </a:cubicBezTo>
                  <a:cubicBezTo>
                    <a:pt x="132" y="118"/>
                    <a:pt x="132" y="118"/>
                    <a:pt x="132" y="118"/>
                  </a:cubicBezTo>
                  <a:cubicBezTo>
                    <a:pt x="132" y="118"/>
                    <a:pt x="131" y="122"/>
                    <a:pt x="137" y="122"/>
                  </a:cubicBezTo>
                  <a:cubicBezTo>
                    <a:pt x="137" y="122"/>
                    <a:pt x="137" y="122"/>
                    <a:pt x="137" y="122"/>
                  </a:cubicBezTo>
                  <a:cubicBezTo>
                    <a:pt x="137" y="122"/>
                    <a:pt x="138" y="122"/>
                    <a:pt x="138" y="122"/>
                  </a:cubicBezTo>
                  <a:cubicBezTo>
                    <a:pt x="138" y="122"/>
                    <a:pt x="138" y="122"/>
                    <a:pt x="138" y="122"/>
                  </a:cubicBezTo>
                  <a:cubicBezTo>
                    <a:pt x="144" y="121"/>
                    <a:pt x="151" y="114"/>
                    <a:pt x="151" y="109"/>
                  </a:cubicBezTo>
                  <a:cubicBezTo>
                    <a:pt x="151" y="109"/>
                    <a:pt x="151" y="109"/>
                    <a:pt x="151" y="109"/>
                  </a:cubicBezTo>
                  <a:cubicBezTo>
                    <a:pt x="151" y="108"/>
                    <a:pt x="151" y="107"/>
                    <a:pt x="151" y="107"/>
                  </a:cubicBezTo>
                  <a:cubicBezTo>
                    <a:pt x="151" y="107"/>
                    <a:pt x="151" y="107"/>
                    <a:pt x="151" y="107"/>
                  </a:cubicBezTo>
                  <a:cubicBezTo>
                    <a:pt x="150" y="103"/>
                    <a:pt x="147" y="103"/>
                    <a:pt x="144" y="103"/>
                  </a:cubicBezTo>
                  <a:cubicBezTo>
                    <a:pt x="144" y="103"/>
                    <a:pt x="144" y="103"/>
                    <a:pt x="144" y="103"/>
                  </a:cubicBezTo>
                  <a:cubicBezTo>
                    <a:pt x="142" y="103"/>
                    <a:pt x="140" y="103"/>
                    <a:pt x="140" y="103"/>
                  </a:cubicBezTo>
                  <a:cubicBezTo>
                    <a:pt x="140" y="103"/>
                    <a:pt x="140" y="103"/>
                    <a:pt x="140" y="103"/>
                  </a:cubicBezTo>
                  <a:cubicBezTo>
                    <a:pt x="140" y="103"/>
                    <a:pt x="139" y="103"/>
                    <a:pt x="139" y="103"/>
                  </a:cubicBezTo>
                  <a:cubicBezTo>
                    <a:pt x="139" y="103"/>
                    <a:pt x="139" y="103"/>
                    <a:pt x="139" y="103"/>
                  </a:cubicBezTo>
                  <a:cubicBezTo>
                    <a:pt x="139" y="103"/>
                    <a:pt x="138" y="102"/>
                    <a:pt x="138" y="102"/>
                  </a:cubicBezTo>
                  <a:cubicBezTo>
                    <a:pt x="138" y="102"/>
                    <a:pt x="138" y="102"/>
                    <a:pt x="138" y="102"/>
                  </a:cubicBezTo>
                  <a:cubicBezTo>
                    <a:pt x="139" y="53"/>
                    <a:pt x="139" y="53"/>
                    <a:pt x="139" y="53"/>
                  </a:cubicBezTo>
                  <a:cubicBezTo>
                    <a:pt x="48" y="4"/>
                    <a:pt x="48" y="4"/>
                    <a:pt x="48" y="4"/>
                  </a:cubicBezTo>
                  <a:cubicBezTo>
                    <a:pt x="10" y="46"/>
                    <a:pt x="10" y="46"/>
                    <a:pt x="10" y="46"/>
                  </a:cubicBezTo>
                  <a:cubicBezTo>
                    <a:pt x="3" y="61"/>
                    <a:pt x="3" y="61"/>
                    <a:pt x="3" y="61"/>
                  </a:cubicBezTo>
                  <a:cubicBezTo>
                    <a:pt x="3" y="61"/>
                    <a:pt x="3" y="63"/>
                    <a:pt x="3" y="66"/>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22"/>
            <p:cNvSpPr/>
            <p:nvPr/>
          </p:nvSpPr>
          <p:spPr>
            <a:xfrm>
              <a:off x="6890544" y="1684343"/>
              <a:ext cx="195263" cy="114300"/>
            </a:xfrm>
            <a:custGeom>
              <a:avLst/>
              <a:gdLst/>
              <a:ahLst/>
              <a:cxnLst/>
              <a:rect l="l" t="t" r="r" b="b"/>
              <a:pathLst>
                <a:path w="34" h="20" extrusionOk="0">
                  <a:moveTo>
                    <a:pt x="0" y="2"/>
                  </a:moveTo>
                  <a:cubicBezTo>
                    <a:pt x="0" y="2"/>
                    <a:pt x="0" y="2"/>
                    <a:pt x="0" y="2"/>
                  </a:cubicBezTo>
                  <a:cubicBezTo>
                    <a:pt x="0" y="1"/>
                    <a:pt x="0" y="0"/>
                    <a:pt x="1" y="0"/>
                  </a:cubicBezTo>
                  <a:cubicBezTo>
                    <a:pt x="1" y="0"/>
                    <a:pt x="1" y="0"/>
                    <a:pt x="1" y="0"/>
                  </a:cubicBezTo>
                  <a:cubicBezTo>
                    <a:pt x="2" y="0"/>
                    <a:pt x="3" y="0"/>
                    <a:pt x="3" y="1"/>
                  </a:cubicBezTo>
                  <a:cubicBezTo>
                    <a:pt x="3" y="1"/>
                    <a:pt x="3" y="1"/>
                    <a:pt x="3" y="1"/>
                  </a:cubicBezTo>
                  <a:cubicBezTo>
                    <a:pt x="3" y="1"/>
                    <a:pt x="7" y="17"/>
                    <a:pt x="23" y="17"/>
                  </a:cubicBezTo>
                  <a:cubicBezTo>
                    <a:pt x="23" y="17"/>
                    <a:pt x="23" y="17"/>
                    <a:pt x="23" y="17"/>
                  </a:cubicBezTo>
                  <a:cubicBezTo>
                    <a:pt x="26" y="17"/>
                    <a:pt x="29" y="17"/>
                    <a:pt x="32" y="16"/>
                  </a:cubicBezTo>
                  <a:cubicBezTo>
                    <a:pt x="32" y="16"/>
                    <a:pt x="32" y="16"/>
                    <a:pt x="32" y="16"/>
                  </a:cubicBezTo>
                  <a:cubicBezTo>
                    <a:pt x="33" y="16"/>
                    <a:pt x="34" y="16"/>
                    <a:pt x="34" y="17"/>
                  </a:cubicBezTo>
                  <a:cubicBezTo>
                    <a:pt x="34" y="17"/>
                    <a:pt x="34" y="17"/>
                    <a:pt x="34" y="17"/>
                  </a:cubicBezTo>
                  <a:cubicBezTo>
                    <a:pt x="34" y="18"/>
                    <a:pt x="34" y="19"/>
                    <a:pt x="33" y="19"/>
                  </a:cubicBezTo>
                  <a:cubicBezTo>
                    <a:pt x="33" y="19"/>
                    <a:pt x="33" y="19"/>
                    <a:pt x="33" y="19"/>
                  </a:cubicBezTo>
                  <a:cubicBezTo>
                    <a:pt x="29" y="20"/>
                    <a:pt x="26" y="20"/>
                    <a:pt x="23" y="20"/>
                  </a:cubicBezTo>
                  <a:cubicBezTo>
                    <a:pt x="23" y="20"/>
                    <a:pt x="23" y="20"/>
                    <a:pt x="23" y="20"/>
                  </a:cubicBezTo>
                  <a:cubicBezTo>
                    <a:pt x="4" y="20"/>
                    <a:pt x="0" y="2"/>
                    <a:pt x="0" y="2"/>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22"/>
            <p:cNvSpPr/>
            <p:nvPr/>
          </p:nvSpPr>
          <p:spPr>
            <a:xfrm>
              <a:off x="6542881" y="1222380"/>
              <a:ext cx="295275" cy="466726"/>
            </a:xfrm>
            <a:custGeom>
              <a:avLst/>
              <a:gdLst/>
              <a:ahLst/>
              <a:cxnLst/>
              <a:rect l="l" t="t" r="r" b="b"/>
              <a:pathLst>
                <a:path w="51" h="81" extrusionOk="0">
                  <a:moveTo>
                    <a:pt x="44" y="25"/>
                  </a:moveTo>
                  <a:cubicBezTo>
                    <a:pt x="44" y="25"/>
                    <a:pt x="18" y="47"/>
                    <a:pt x="16" y="81"/>
                  </a:cubicBezTo>
                  <a:cubicBezTo>
                    <a:pt x="16" y="81"/>
                    <a:pt x="0" y="43"/>
                    <a:pt x="51" y="0"/>
                  </a:cubicBezTo>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22"/>
            <p:cNvSpPr/>
            <p:nvPr/>
          </p:nvSpPr>
          <p:spPr>
            <a:xfrm>
              <a:off x="6612731" y="1211267"/>
              <a:ext cx="236538" cy="490538"/>
            </a:xfrm>
            <a:custGeom>
              <a:avLst/>
              <a:gdLst/>
              <a:ahLst/>
              <a:cxnLst/>
              <a:rect l="l" t="t" r="r" b="b"/>
              <a:pathLst>
                <a:path w="41" h="85" extrusionOk="0">
                  <a:moveTo>
                    <a:pt x="3" y="84"/>
                  </a:moveTo>
                  <a:cubicBezTo>
                    <a:pt x="3" y="84"/>
                    <a:pt x="0" y="78"/>
                    <a:pt x="0" y="68"/>
                  </a:cubicBezTo>
                  <a:cubicBezTo>
                    <a:pt x="0" y="68"/>
                    <a:pt x="0" y="68"/>
                    <a:pt x="0" y="68"/>
                  </a:cubicBezTo>
                  <a:cubicBezTo>
                    <a:pt x="0" y="53"/>
                    <a:pt x="7" y="28"/>
                    <a:pt x="38" y="1"/>
                  </a:cubicBezTo>
                  <a:cubicBezTo>
                    <a:pt x="38" y="1"/>
                    <a:pt x="38" y="1"/>
                    <a:pt x="38" y="1"/>
                  </a:cubicBezTo>
                  <a:cubicBezTo>
                    <a:pt x="39" y="0"/>
                    <a:pt x="40" y="0"/>
                    <a:pt x="40" y="1"/>
                  </a:cubicBezTo>
                  <a:cubicBezTo>
                    <a:pt x="40" y="1"/>
                    <a:pt x="40" y="1"/>
                    <a:pt x="40" y="1"/>
                  </a:cubicBezTo>
                  <a:cubicBezTo>
                    <a:pt x="41" y="2"/>
                    <a:pt x="41" y="3"/>
                    <a:pt x="40" y="3"/>
                  </a:cubicBezTo>
                  <a:cubicBezTo>
                    <a:pt x="40" y="3"/>
                    <a:pt x="40" y="3"/>
                    <a:pt x="40" y="3"/>
                  </a:cubicBezTo>
                  <a:cubicBezTo>
                    <a:pt x="9" y="30"/>
                    <a:pt x="3" y="54"/>
                    <a:pt x="3" y="68"/>
                  </a:cubicBezTo>
                  <a:cubicBezTo>
                    <a:pt x="3" y="68"/>
                    <a:pt x="3" y="68"/>
                    <a:pt x="3" y="68"/>
                  </a:cubicBezTo>
                  <a:cubicBezTo>
                    <a:pt x="3" y="71"/>
                    <a:pt x="4" y="73"/>
                    <a:pt x="4" y="75"/>
                  </a:cubicBezTo>
                  <a:cubicBezTo>
                    <a:pt x="4" y="75"/>
                    <a:pt x="4" y="75"/>
                    <a:pt x="4" y="75"/>
                  </a:cubicBezTo>
                  <a:cubicBezTo>
                    <a:pt x="9" y="45"/>
                    <a:pt x="31" y="26"/>
                    <a:pt x="31" y="26"/>
                  </a:cubicBezTo>
                  <a:cubicBezTo>
                    <a:pt x="31" y="26"/>
                    <a:pt x="31" y="26"/>
                    <a:pt x="31" y="26"/>
                  </a:cubicBezTo>
                  <a:cubicBezTo>
                    <a:pt x="32" y="25"/>
                    <a:pt x="33" y="25"/>
                    <a:pt x="33" y="26"/>
                  </a:cubicBezTo>
                  <a:cubicBezTo>
                    <a:pt x="33" y="26"/>
                    <a:pt x="33" y="26"/>
                    <a:pt x="33" y="26"/>
                  </a:cubicBezTo>
                  <a:cubicBezTo>
                    <a:pt x="34" y="27"/>
                    <a:pt x="34" y="28"/>
                    <a:pt x="33" y="28"/>
                  </a:cubicBezTo>
                  <a:cubicBezTo>
                    <a:pt x="33" y="28"/>
                    <a:pt x="33" y="28"/>
                    <a:pt x="33" y="28"/>
                  </a:cubicBezTo>
                  <a:cubicBezTo>
                    <a:pt x="33" y="28"/>
                    <a:pt x="27" y="34"/>
                    <a:pt x="20" y="43"/>
                  </a:cubicBezTo>
                  <a:cubicBezTo>
                    <a:pt x="20" y="43"/>
                    <a:pt x="20" y="43"/>
                    <a:pt x="20" y="43"/>
                  </a:cubicBezTo>
                  <a:cubicBezTo>
                    <a:pt x="14" y="53"/>
                    <a:pt x="7" y="67"/>
                    <a:pt x="6" y="83"/>
                  </a:cubicBezTo>
                  <a:cubicBezTo>
                    <a:pt x="6" y="83"/>
                    <a:pt x="6" y="83"/>
                    <a:pt x="6" y="83"/>
                  </a:cubicBezTo>
                  <a:cubicBezTo>
                    <a:pt x="6" y="84"/>
                    <a:pt x="5" y="85"/>
                    <a:pt x="4" y="85"/>
                  </a:cubicBezTo>
                  <a:cubicBezTo>
                    <a:pt x="4" y="85"/>
                    <a:pt x="4" y="85"/>
                    <a:pt x="4" y="85"/>
                  </a:cubicBezTo>
                  <a:cubicBezTo>
                    <a:pt x="4" y="85"/>
                    <a:pt x="4" y="85"/>
                    <a:pt x="4" y="85"/>
                  </a:cubicBezTo>
                  <a:cubicBezTo>
                    <a:pt x="4" y="85"/>
                    <a:pt x="4" y="85"/>
                    <a:pt x="4" y="85"/>
                  </a:cubicBezTo>
                  <a:cubicBezTo>
                    <a:pt x="4" y="85"/>
                    <a:pt x="3" y="84"/>
                    <a:pt x="3" y="84"/>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2"/>
            <p:cNvSpPr/>
            <p:nvPr/>
          </p:nvSpPr>
          <p:spPr>
            <a:xfrm>
              <a:off x="7184231" y="1724031"/>
              <a:ext cx="85725" cy="80963"/>
            </a:xfrm>
            <a:custGeom>
              <a:avLst/>
              <a:gdLst/>
              <a:ahLst/>
              <a:cxnLst/>
              <a:rect l="l" t="t" r="r" b="b"/>
              <a:pathLst>
                <a:path w="15" h="14" extrusionOk="0">
                  <a:moveTo>
                    <a:pt x="14" y="9"/>
                  </a:moveTo>
                  <a:cubicBezTo>
                    <a:pt x="13" y="12"/>
                    <a:pt x="10" y="14"/>
                    <a:pt x="6" y="14"/>
                  </a:cubicBezTo>
                  <a:cubicBezTo>
                    <a:pt x="3" y="13"/>
                    <a:pt x="0" y="9"/>
                    <a:pt x="1" y="6"/>
                  </a:cubicBezTo>
                  <a:cubicBezTo>
                    <a:pt x="2" y="2"/>
                    <a:pt x="5" y="0"/>
                    <a:pt x="9" y="1"/>
                  </a:cubicBezTo>
                  <a:cubicBezTo>
                    <a:pt x="12" y="2"/>
                    <a:pt x="15" y="5"/>
                    <a:pt x="14" y="9"/>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2"/>
            <p:cNvSpPr/>
            <p:nvPr/>
          </p:nvSpPr>
          <p:spPr>
            <a:xfrm>
              <a:off x="6803231" y="1528768"/>
              <a:ext cx="87313" cy="85725"/>
            </a:xfrm>
            <a:custGeom>
              <a:avLst/>
              <a:gdLst/>
              <a:ahLst/>
              <a:cxnLst/>
              <a:rect l="l" t="t" r="r" b="b"/>
              <a:pathLst>
                <a:path w="15" h="15" extrusionOk="0">
                  <a:moveTo>
                    <a:pt x="14" y="9"/>
                  </a:moveTo>
                  <a:cubicBezTo>
                    <a:pt x="13" y="13"/>
                    <a:pt x="10" y="15"/>
                    <a:pt x="6" y="14"/>
                  </a:cubicBezTo>
                  <a:cubicBezTo>
                    <a:pt x="3" y="13"/>
                    <a:pt x="0" y="10"/>
                    <a:pt x="1" y="6"/>
                  </a:cubicBezTo>
                  <a:cubicBezTo>
                    <a:pt x="2" y="3"/>
                    <a:pt x="6" y="0"/>
                    <a:pt x="9" y="1"/>
                  </a:cubicBezTo>
                  <a:cubicBezTo>
                    <a:pt x="13" y="2"/>
                    <a:pt x="15" y="5"/>
                    <a:pt x="14" y="9"/>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2"/>
            <p:cNvSpPr/>
            <p:nvPr/>
          </p:nvSpPr>
          <p:spPr>
            <a:xfrm>
              <a:off x="6693694" y="1546230"/>
              <a:ext cx="138113" cy="149225"/>
            </a:xfrm>
            <a:custGeom>
              <a:avLst/>
              <a:gdLst/>
              <a:ahLst/>
              <a:cxnLst/>
              <a:rect l="l" t="t" r="r" b="b"/>
              <a:pathLst>
                <a:path w="24" h="26" extrusionOk="0">
                  <a:moveTo>
                    <a:pt x="20" y="24"/>
                  </a:moveTo>
                  <a:cubicBezTo>
                    <a:pt x="17" y="26"/>
                    <a:pt x="10" y="24"/>
                    <a:pt x="5" y="18"/>
                  </a:cubicBezTo>
                  <a:cubicBezTo>
                    <a:pt x="1" y="13"/>
                    <a:pt x="0" y="6"/>
                    <a:pt x="3" y="3"/>
                  </a:cubicBezTo>
                  <a:cubicBezTo>
                    <a:pt x="6" y="0"/>
                    <a:pt x="13" y="2"/>
                    <a:pt x="18" y="8"/>
                  </a:cubicBezTo>
                  <a:cubicBezTo>
                    <a:pt x="23" y="14"/>
                    <a:pt x="24" y="21"/>
                    <a:pt x="20" y="24"/>
                  </a:cubicBezTo>
                  <a:close/>
                </a:path>
              </a:pathLst>
            </a:custGeom>
            <a:solidFill>
              <a:srgbClr val="FFB3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22"/>
            <p:cNvSpPr/>
            <p:nvPr/>
          </p:nvSpPr>
          <p:spPr>
            <a:xfrm>
              <a:off x="6785769" y="1020767"/>
              <a:ext cx="225425" cy="398463"/>
            </a:xfrm>
            <a:custGeom>
              <a:avLst/>
              <a:gdLst/>
              <a:ahLst/>
              <a:cxnLst/>
              <a:rect l="l" t="t" r="r" b="b"/>
              <a:pathLst>
                <a:path w="39" h="69" extrusionOk="0">
                  <a:moveTo>
                    <a:pt x="32" y="17"/>
                  </a:moveTo>
                  <a:cubicBezTo>
                    <a:pt x="32" y="17"/>
                    <a:pt x="39" y="0"/>
                    <a:pt x="24" y="3"/>
                  </a:cubicBezTo>
                  <a:cubicBezTo>
                    <a:pt x="10" y="5"/>
                    <a:pt x="0" y="57"/>
                    <a:pt x="0" y="69"/>
                  </a:cubicBezTo>
                  <a:cubicBezTo>
                    <a:pt x="0" y="69"/>
                    <a:pt x="15" y="53"/>
                    <a:pt x="22" y="45"/>
                  </a:cubicBezTo>
                  <a:cubicBezTo>
                    <a:pt x="29" y="38"/>
                    <a:pt x="32" y="17"/>
                    <a:pt x="32" y="17"/>
                  </a:cubicBezTo>
                  <a:close/>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22"/>
            <p:cNvSpPr/>
            <p:nvPr/>
          </p:nvSpPr>
          <p:spPr>
            <a:xfrm>
              <a:off x="6774656" y="1027117"/>
              <a:ext cx="212725" cy="396876"/>
            </a:xfrm>
            <a:custGeom>
              <a:avLst/>
              <a:gdLst/>
              <a:ahLst/>
              <a:cxnLst/>
              <a:rect l="l" t="t" r="r" b="b"/>
              <a:pathLst>
                <a:path w="37" h="69" extrusionOk="0">
                  <a:moveTo>
                    <a:pt x="1" y="69"/>
                  </a:moveTo>
                  <a:cubicBezTo>
                    <a:pt x="1" y="69"/>
                    <a:pt x="0" y="69"/>
                    <a:pt x="0" y="68"/>
                  </a:cubicBezTo>
                  <a:cubicBezTo>
                    <a:pt x="0" y="68"/>
                    <a:pt x="0" y="68"/>
                    <a:pt x="0" y="68"/>
                  </a:cubicBezTo>
                  <a:cubicBezTo>
                    <a:pt x="0" y="68"/>
                    <a:pt x="0" y="68"/>
                    <a:pt x="0" y="67"/>
                  </a:cubicBezTo>
                  <a:cubicBezTo>
                    <a:pt x="0" y="67"/>
                    <a:pt x="0" y="67"/>
                    <a:pt x="0" y="67"/>
                  </a:cubicBezTo>
                  <a:cubicBezTo>
                    <a:pt x="0" y="61"/>
                    <a:pt x="3" y="45"/>
                    <a:pt x="7" y="30"/>
                  </a:cubicBezTo>
                  <a:cubicBezTo>
                    <a:pt x="7" y="30"/>
                    <a:pt x="7" y="30"/>
                    <a:pt x="7" y="30"/>
                  </a:cubicBezTo>
                  <a:cubicBezTo>
                    <a:pt x="12" y="15"/>
                    <a:pt x="18" y="2"/>
                    <a:pt x="26" y="0"/>
                  </a:cubicBezTo>
                  <a:cubicBezTo>
                    <a:pt x="26" y="0"/>
                    <a:pt x="26" y="0"/>
                    <a:pt x="26" y="0"/>
                  </a:cubicBezTo>
                  <a:cubicBezTo>
                    <a:pt x="27" y="0"/>
                    <a:pt x="28" y="0"/>
                    <a:pt x="29" y="0"/>
                  </a:cubicBezTo>
                  <a:cubicBezTo>
                    <a:pt x="29" y="0"/>
                    <a:pt x="29" y="0"/>
                    <a:pt x="29" y="0"/>
                  </a:cubicBezTo>
                  <a:cubicBezTo>
                    <a:pt x="32" y="0"/>
                    <a:pt x="34" y="1"/>
                    <a:pt x="36" y="3"/>
                  </a:cubicBezTo>
                  <a:cubicBezTo>
                    <a:pt x="36" y="3"/>
                    <a:pt x="36" y="3"/>
                    <a:pt x="36" y="3"/>
                  </a:cubicBezTo>
                  <a:cubicBezTo>
                    <a:pt x="37" y="4"/>
                    <a:pt x="37" y="6"/>
                    <a:pt x="37" y="8"/>
                  </a:cubicBezTo>
                  <a:cubicBezTo>
                    <a:pt x="37" y="8"/>
                    <a:pt x="37" y="8"/>
                    <a:pt x="37" y="8"/>
                  </a:cubicBezTo>
                  <a:cubicBezTo>
                    <a:pt x="37" y="12"/>
                    <a:pt x="36" y="16"/>
                    <a:pt x="36" y="16"/>
                  </a:cubicBezTo>
                  <a:cubicBezTo>
                    <a:pt x="36" y="16"/>
                    <a:pt x="36" y="16"/>
                    <a:pt x="36" y="16"/>
                  </a:cubicBezTo>
                  <a:cubicBezTo>
                    <a:pt x="35" y="19"/>
                    <a:pt x="32" y="38"/>
                    <a:pt x="25" y="46"/>
                  </a:cubicBezTo>
                  <a:cubicBezTo>
                    <a:pt x="25" y="46"/>
                    <a:pt x="25" y="46"/>
                    <a:pt x="25" y="46"/>
                  </a:cubicBezTo>
                  <a:cubicBezTo>
                    <a:pt x="18" y="53"/>
                    <a:pt x="3" y="69"/>
                    <a:pt x="3" y="69"/>
                  </a:cubicBezTo>
                  <a:cubicBezTo>
                    <a:pt x="3" y="69"/>
                    <a:pt x="3" y="69"/>
                    <a:pt x="3" y="69"/>
                  </a:cubicBezTo>
                  <a:cubicBezTo>
                    <a:pt x="3" y="69"/>
                    <a:pt x="2" y="69"/>
                    <a:pt x="2" y="69"/>
                  </a:cubicBezTo>
                  <a:cubicBezTo>
                    <a:pt x="2" y="69"/>
                    <a:pt x="2" y="69"/>
                    <a:pt x="2" y="69"/>
                  </a:cubicBezTo>
                  <a:cubicBezTo>
                    <a:pt x="2" y="69"/>
                    <a:pt x="1" y="69"/>
                    <a:pt x="1" y="69"/>
                  </a:cubicBezTo>
                  <a:close/>
                  <a:moveTo>
                    <a:pt x="27" y="3"/>
                  </a:moveTo>
                  <a:cubicBezTo>
                    <a:pt x="21" y="4"/>
                    <a:pt x="14" y="16"/>
                    <a:pt x="10" y="31"/>
                  </a:cubicBezTo>
                  <a:cubicBezTo>
                    <a:pt x="10" y="31"/>
                    <a:pt x="10" y="31"/>
                    <a:pt x="10" y="31"/>
                  </a:cubicBezTo>
                  <a:cubicBezTo>
                    <a:pt x="7" y="43"/>
                    <a:pt x="4" y="56"/>
                    <a:pt x="3" y="64"/>
                  </a:cubicBezTo>
                  <a:cubicBezTo>
                    <a:pt x="3" y="64"/>
                    <a:pt x="3" y="64"/>
                    <a:pt x="3" y="64"/>
                  </a:cubicBezTo>
                  <a:cubicBezTo>
                    <a:pt x="8" y="59"/>
                    <a:pt x="18" y="49"/>
                    <a:pt x="23" y="43"/>
                  </a:cubicBezTo>
                  <a:cubicBezTo>
                    <a:pt x="23" y="43"/>
                    <a:pt x="23" y="43"/>
                    <a:pt x="23" y="43"/>
                  </a:cubicBezTo>
                  <a:cubicBezTo>
                    <a:pt x="26" y="40"/>
                    <a:pt x="29" y="33"/>
                    <a:pt x="30" y="27"/>
                  </a:cubicBezTo>
                  <a:cubicBezTo>
                    <a:pt x="30" y="27"/>
                    <a:pt x="30" y="27"/>
                    <a:pt x="30" y="27"/>
                  </a:cubicBezTo>
                  <a:cubicBezTo>
                    <a:pt x="32" y="21"/>
                    <a:pt x="33" y="16"/>
                    <a:pt x="33" y="16"/>
                  </a:cubicBezTo>
                  <a:cubicBezTo>
                    <a:pt x="33" y="16"/>
                    <a:pt x="33" y="16"/>
                    <a:pt x="33" y="16"/>
                  </a:cubicBezTo>
                  <a:cubicBezTo>
                    <a:pt x="33" y="15"/>
                    <a:pt x="33" y="15"/>
                    <a:pt x="33" y="15"/>
                  </a:cubicBezTo>
                  <a:cubicBezTo>
                    <a:pt x="33" y="15"/>
                    <a:pt x="34" y="12"/>
                    <a:pt x="34" y="8"/>
                  </a:cubicBezTo>
                  <a:cubicBezTo>
                    <a:pt x="34" y="8"/>
                    <a:pt x="34" y="8"/>
                    <a:pt x="34" y="8"/>
                  </a:cubicBezTo>
                  <a:cubicBezTo>
                    <a:pt x="34" y="5"/>
                    <a:pt x="34" y="3"/>
                    <a:pt x="29" y="3"/>
                  </a:cubicBezTo>
                  <a:cubicBezTo>
                    <a:pt x="29" y="3"/>
                    <a:pt x="29" y="3"/>
                    <a:pt x="29" y="3"/>
                  </a:cubicBezTo>
                  <a:cubicBezTo>
                    <a:pt x="28" y="3"/>
                    <a:pt x="28" y="3"/>
                    <a:pt x="27" y="3"/>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22"/>
            <p:cNvSpPr/>
            <p:nvPr/>
          </p:nvSpPr>
          <p:spPr>
            <a:xfrm>
              <a:off x="6704806" y="1101730"/>
              <a:ext cx="450850" cy="490538"/>
            </a:xfrm>
            <a:custGeom>
              <a:avLst/>
              <a:gdLst/>
              <a:ahLst/>
              <a:cxnLst/>
              <a:rect l="l" t="t" r="r" b="b"/>
              <a:pathLst>
                <a:path w="78" h="85" extrusionOk="0">
                  <a:moveTo>
                    <a:pt x="48" y="0"/>
                  </a:moveTo>
                  <a:cubicBezTo>
                    <a:pt x="48" y="0"/>
                    <a:pt x="0" y="33"/>
                    <a:pt x="78" y="85"/>
                  </a:cubicBezTo>
                  <a:cubicBezTo>
                    <a:pt x="78" y="85"/>
                    <a:pt x="46" y="43"/>
                    <a:pt x="48" y="0"/>
                  </a:cubicBezTo>
                  <a:close/>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22"/>
            <p:cNvSpPr/>
            <p:nvPr/>
          </p:nvSpPr>
          <p:spPr>
            <a:xfrm>
              <a:off x="6890544" y="1096967"/>
              <a:ext cx="269875" cy="500063"/>
            </a:xfrm>
            <a:custGeom>
              <a:avLst/>
              <a:gdLst/>
              <a:ahLst/>
              <a:cxnLst/>
              <a:rect l="l" t="t" r="r" b="b"/>
              <a:pathLst>
                <a:path w="47" h="87" extrusionOk="0">
                  <a:moveTo>
                    <a:pt x="45" y="87"/>
                  </a:moveTo>
                  <a:cubicBezTo>
                    <a:pt x="10" y="64"/>
                    <a:pt x="0" y="44"/>
                    <a:pt x="0" y="29"/>
                  </a:cubicBezTo>
                  <a:cubicBezTo>
                    <a:pt x="0" y="29"/>
                    <a:pt x="0" y="29"/>
                    <a:pt x="0" y="29"/>
                  </a:cubicBezTo>
                  <a:cubicBezTo>
                    <a:pt x="0" y="10"/>
                    <a:pt x="15" y="0"/>
                    <a:pt x="15" y="0"/>
                  </a:cubicBezTo>
                  <a:cubicBezTo>
                    <a:pt x="15" y="0"/>
                    <a:pt x="15" y="0"/>
                    <a:pt x="15" y="0"/>
                  </a:cubicBezTo>
                  <a:cubicBezTo>
                    <a:pt x="16" y="0"/>
                    <a:pt x="16" y="0"/>
                    <a:pt x="17" y="0"/>
                  </a:cubicBezTo>
                  <a:cubicBezTo>
                    <a:pt x="17" y="0"/>
                    <a:pt x="17" y="0"/>
                    <a:pt x="17" y="0"/>
                  </a:cubicBezTo>
                  <a:cubicBezTo>
                    <a:pt x="17" y="0"/>
                    <a:pt x="18" y="1"/>
                    <a:pt x="18" y="1"/>
                  </a:cubicBezTo>
                  <a:cubicBezTo>
                    <a:pt x="18" y="1"/>
                    <a:pt x="18" y="1"/>
                    <a:pt x="18" y="1"/>
                  </a:cubicBezTo>
                  <a:cubicBezTo>
                    <a:pt x="17" y="3"/>
                    <a:pt x="17" y="4"/>
                    <a:pt x="17" y="5"/>
                  </a:cubicBezTo>
                  <a:cubicBezTo>
                    <a:pt x="17" y="5"/>
                    <a:pt x="17" y="5"/>
                    <a:pt x="17" y="5"/>
                  </a:cubicBezTo>
                  <a:cubicBezTo>
                    <a:pt x="17" y="26"/>
                    <a:pt x="25" y="46"/>
                    <a:pt x="32" y="60"/>
                  </a:cubicBezTo>
                  <a:cubicBezTo>
                    <a:pt x="32" y="60"/>
                    <a:pt x="32" y="60"/>
                    <a:pt x="32" y="60"/>
                  </a:cubicBezTo>
                  <a:cubicBezTo>
                    <a:pt x="39" y="75"/>
                    <a:pt x="47" y="85"/>
                    <a:pt x="47" y="85"/>
                  </a:cubicBezTo>
                  <a:cubicBezTo>
                    <a:pt x="47" y="85"/>
                    <a:pt x="47" y="85"/>
                    <a:pt x="47" y="85"/>
                  </a:cubicBezTo>
                  <a:cubicBezTo>
                    <a:pt x="47" y="85"/>
                    <a:pt x="47" y="86"/>
                    <a:pt x="47" y="87"/>
                  </a:cubicBezTo>
                  <a:cubicBezTo>
                    <a:pt x="47" y="87"/>
                    <a:pt x="47" y="87"/>
                    <a:pt x="47" y="87"/>
                  </a:cubicBezTo>
                  <a:cubicBezTo>
                    <a:pt x="46" y="87"/>
                    <a:pt x="46" y="87"/>
                    <a:pt x="46" y="87"/>
                  </a:cubicBezTo>
                  <a:cubicBezTo>
                    <a:pt x="46" y="87"/>
                    <a:pt x="46" y="87"/>
                    <a:pt x="46" y="87"/>
                  </a:cubicBezTo>
                  <a:cubicBezTo>
                    <a:pt x="45" y="87"/>
                    <a:pt x="45" y="87"/>
                    <a:pt x="45" y="87"/>
                  </a:cubicBezTo>
                  <a:close/>
                  <a:moveTo>
                    <a:pt x="10" y="9"/>
                  </a:moveTo>
                  <a:cubicBezTo>
                    <a:pt x="6" y="14"/>
                    <a:pt x="3" y="21"/>
                    <a:pt x="3" y="29"/>
                  </a:cubicBezTo>
                  <a:cubicBezTo>
                    <a:pt x="3" y="29"/>
                    <a:pt x="3" y="29"/>
                    <a:pt x="3" y="29"/>
                  </a:cubicBezTo>
                  <a:cubicBezTo>
                    <a:pt x="3" y="42"/>
                    <a:pt x="11" y="59"/>
                    <a:pt x="40" y="80"/>
                  </a:cubicBezTo>
                  <a:cubicBezTo>
                    <a:pt x="40" y="80"/>
                    <a:pt x="40" y="80"/>
                    <a:pt x="40" y="80"/>
                  </a:cubicBezTo>
                  <a:cubicBezTo>
                    <a:pt x="31" y="67"/>
                    <a:pt x="14" y="37"/>
                    <a:pt x="14" y="5"/>
                  </a:cubicBezTo>
                  <a:cubicBezTo>
                    <a:pt x="14" y="5"/>
                    <a:pt x="14" y="5"/>
                    <a:pt x="14" y="5"/>
                  </a:cubicBezTo>
                  <a:cubicBezTo>
                    <a:pt x="14" y="5"/>
                    <a:pt x="14" y="5"/>
                    <a:pt x="14" y="4"/>
                  </a:cubicBezTo>
                  <a:cubicBezTo>
                    <a:pt x="14" y="4"/>
                    <a:pt x="14" y="4"/>
                    <a:pt x="14" y="4"/>
                  </a:cubicBezTo>
                  <a:cubicBezTo>
                    <a:pt x="13" y="6"/>
                    <a:pt x="12" y="7"/>
                    <a:pt x="10" y="9"/>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22"/>
            <p:cNvSpPr/>
            <p:nvPr/>
          </p:nvSpPr>
          <p:spPr>
            <a:xfrm>
              <a:off x="6919119" y="969967"/>
              <a:ext cx="755650" cy="1030289"/>
            </a:xfrm>
            <a:custGeom>
              <a:avLst/>
              <a:gdLst/>
              <a:ahLst/>
              <a:cxnLst/>
              <a:rect l="l" t="t" r="r" b="b"/>
              <a:pathLst>
                <a:path w="131" h="179" extrusionOk="0">
                  <a:moveTo>
                    <a:pt x="78" y="149"/>
                  </a:moveTo>
                  <a:cubicBezTo>
                    <a:pt x="70" y="169"/>
                    <a:pt x="56" y="179"/>
                    <a:pt x="61" y="177"/>
                  </a:cubicBezTo>
                  <a:cubicBezTo>
                    <a:pt x="70" y="175"/>
                    <a:pt x="78" y="168"/>
                    <a:pt x="78" y="168"/>
                  </a:cubicBezTo>
                  <a:cubicBezTo>
                    <a:pt x="89" y="159"/>
                    <a:pt x="97" y="149"/>
                    <a:pt x="101" y="136"/>
                  </a:cubicBezTo>
                  <a:cubicBezTo>
                    <a:pt x="131" y="51"/>
                    <a:pt x="43" y="16"/>
                    <a:pt x="43" y="16"/>
                  </a:cubicBezTo>
                  <a:cubicBezTo>
                    <a:pt x="43" y="16"/>
                    <a:pt x="11" y="0"/>
                    <a:pt x="11" y="23"/>
                  </a:cubicBezTo>
                  <a:cubicBezTo>
                    <a:pt x="11" y="23"/>
                    <a:pt x="0" y="71"/>
                    <a:pt x="73" y="108"/>
                  </a:cubicBezTo>
                  <a:cubicBezTo>
                    <a:pt x="86" y="115"/>
                    <a:pt x="84" y="132"/>
                    <a:pt x="78" y="149"/>
                  </a:cubicBezTo>
                  <a:close/>
                </a:path>
              </a:pathLst>
            </a:custGeom>
            <a:solidFill>
              <a:srgbClr val="DEB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22"/>
            <p:cNvSpPr/>
            <p:nvPr/>
          </p:nvSpPr>
          <p:spPr>
            <a:xfrm>
              <a:off x="6969919" y="1020767"/>
              <a:ext cx="577850" cy="979489"/>
            </a:xfrm>
            <a:custGeom>
              <a:avLst/>
              <a:gdLst/>
              <a:ahLst/>
              <a:cxnLst/>
              <a:rect l="l" t="t" r="r" b="b"/>
              <a:pathLst>
                <a:path w="100" h="170" extrusionOk="0">
                  <a:moveTo>
                    <a:pt x="50" y="170"/>
                  </a:moveTo>
                  <a:cubicBezTo>
                    <a:pt x="50" y="169"/>
                    <a:pt x="50" y="169"/>
                    <a:pt x="50" y="168"/>
                  </a:cubicBezTo>
                  <a:cubicBezTo>
                    <a:pt x="50" y="168"/>
                    <a:pt x="50" y="168"/>
                    <a:pt x="50" y="168"/>
                  </a:cubicBezTo>
                  <a:cubicBezTo>
                    <a:pt x="50" y="167"/>
                    <a:pt x="51" y="166"/>
                    <a:pt x="52" y="165"/>
                  </a:cubicBezTo>
                  <a:cubicBezTo>
                    <a:pt x="52" y="165"/>
                    <a:pt x="52" y="165"/>
                    <a:pt x="52" y="165"/>
                  </a:cubicBezTo>
                  <a:cubicBezTo>
                    <a:pt x="53" y="163"/>
                    <a:pt x="54" y="161"/>
                    <a:pt x="56" y="159"/>
                  </a:cubicBezTo>
                  <a:cubicBezTo>
                    <a:pt x="56" y="159"/>
                    <a:pt x="56" y="159"/>
                    <a:pt x="56" y="159"/>
                  </a:cubicBezTo>
                  <a:cubicBezTo>
                    <a:pt x="60" y="154"/>
                    <a:pt x="64" y="148"/>
                    <a:pt x="67" y="139"/>
                  </a:cubicBezTo>
                  <a:cubicBezTo>
                    <a:pt x="67" y="139"/>
                    <a:pt x="67" y="139"/>
                    <a:pt x="67" y="139"/>
                  </a:cubicBezTo>
                  <a:cubicBezTo>
                    <a:pt x="70" y="132"/>
                    <a:pt x="72" y="124"/>
                    <a:pt x="72" y="117"/>
                  </a:cubicBezTo>
                  <a:cubicBezTo>
                    <a:pt x="72" y="117"/>
                    <a:pt x="72" y="117"/>
                    <a:pt x="72" y="117"/>
                  </a:cubicBezTo>
                  <a:cubicBezTo>
                    <a:pt x="72" y="110"/>
                    <a:pt x="70" y="104"/>
                    <a:pt x="63" y="101"/>
                  </a:cubicBezTo>
                  <a:cubicBezTo>
                    <a:pt x="63" y="101"/>
                    <a:pt x="63" y="101"/>
                    <a:pt x="63" y="101"/>
                  </a:cubicBezTo>
                  <a:cubicBezTo>
                    <a:pt x="7" y="71"/>
                    <a:pt x="0" y="36"/>
                    <a:pt x="0" y="21"/>
                  </a:cubicBezTo>
                  <a:cubicBezTo>
                    <a:pt x="0" y="21"/>
                    <a:pt x="0" y="21"/>
                    <a:pt x="0" y="21"/>
                  </a:cubicBezTo>
                  <a:cubicBezTo>
                    <a:pt x="0" y="17"/>
                    <a:pt x="0" y="15"/>
                    <a:pt x="1" y="14"/>
                  </a:cubicBezTo>
                  <a:cubicBezTo>
                    <a:pt x="1" y="14"/>
                    <a:pt x="1" y="14"/>
                    <a:pt x="1" y="14"/>
                  </a:cubicBezTo>
                  <a:cubicBezTo>
                    <a:pt x="1" y="14"/>
                    <a:pt x="1" y="14"/>
                    <a:pt x="1" y="14"/>
                  </a:cubicBezTo>
                  <a:cubicBezTo>
                    <a:pt x="1" y="14"/>
                    <a:pt x="1" y="14"/>
                    <a:pt x="1" y="14"/>
                  </a:cubicBezTo>
                  <a:cubicBezTo>
                    <a:pt x="1" y="9"/>
                    <a:pt x="2" y="5"/>
                    <a:pt x="5" y="3"/>
                  </a:cubicBezTo>
                  <a:cubicBezTo>
                    <a:pt x="5" y="3"/>
                    <a:pt x="5" y="3"/>
                    <a:pt x="5" y="3"/>
                  </a:cubicBezTo>
                  <a:cubicBezTo>
                    <a:pt x="7" y="1"/>
                    <a:pt x="11" y="0"/>
                    <a:pt x="14" y="0"/>
                  </a:cubicBezTo>
                  <a:cubicBezTo>
                    <a:pt x="14" y="0"/>
                    <a:pt x="14" y="0"/>
                    <a:pt x="14" y="0"/>
                  </a:cubicBezTo>
                  <a:cubicBezTo>
                    <a:pt x="24" y="0"/>
                    <a:pt x="35" y="6"/>
                    <a:pt x="35" y="6"/>
                  </a:cubicBezTo>
                  <a:cubicBezTo>
                    <a:pt x="35" y="6"/>
                    <a:pt x="35" y="6"/>
                    <a:pt x="35" y="6"/>
                  </a:cubicBezTo>
                  <a:cubicBezTo>
                    <a:pt x="35" y="6"/>
                    <a:pt x="100" y="31"/>
                    <a:pt x="100" y="93"/>
                  </a:cubicBezTo>
                  <a:cubicBezTo>
                    <a:pt x="100" y="93"/>
                    <a:pt x="100" y="93"/>
                    <a:pt x="100" y="93"/>
                  </a:cubicBezTo>
                  <a:cubicBezTo>
                    <a:pt x="100" y="104"/>
                    <a:pt x="98" y="115"/>
                    <a:pt x="94" y="127"/>
                  </a:cubicBezTo>
                  <a:cubicBezTo>
                    <a:pt x="94" y="127"/>
                    <a:pt x="94" y="127"/>
                    <a:pt x="94" y="127"/>
                  </a:cubicBezTo>
                  <a:cubicBezTo>
                    <a:pt x="89" y="141"/>
                    <a:pt x="81" y="151"/>
                    <a:pt x="70" y="160"/>
                  </a:cubicBezTo>
                  <a:cubicBezTo>
                    <a:pt x="70" y="160"/>
                    <a:pt x="70" y="160"/>
                    <a:pt x="70" y="160"/>
                  </a:cubicBezTo>
                  <a:cubicBezTo>
                    <a:pt x="70" y="160"/>
                    <a:pt x="62" y="167"/>
                    <a:pt x="52" y="170"/>
                  </a:cubicBezTo>
                  <a:cubicBezTo>
                    <a:pt x="52" y="170"/>
                    <a:pt x="52" y="170"/>
                    <a:pt x="52" y="170"/>
                  </a:cubicBezTo>
                  <a:cubicBezTo>
                    <a:pt x="52" y="170"/>
                    <a:pt x="52" y="170"/>
                    <a:pt x="51" y="170"/>
                  </a:cubicBezTo>
                  <a:cubicBezTo>
                    <a:pt x="51" y="170"/>
                    <a:pt x="51" y="170"/>
                    <a:pt x="51" y="170"/>
                  </a:cubicBezTo>
                  <a:cubicBezTo>
                    <a:pt x="51" y="170"/>
                    <a:pt x="51" y="170"/>
                    <a:pt x="50" y="170"/>
                  </a:cubicBezTo>
                  <a:close/>
                  <a:moveTo>
                    <a:pt x="55" y="166"/>
                  </a:moveTo>
                  <a:cubicBezTo>
                    <a:pt x="62" y="163"/>
                    <a:pt x="68" y="158"/>
                    <a:pt x="68" y="158"/>
                  </a:cubicBezTo>
                  <a:cubicBezTo>
                    <a:pt x="68" y="158"/>
                    <a:pt x="68" y="158"/>
                    <a:pt x="68" y="158"/>
                  </a:cubicBezTo>
                  <a:cubicBezTo>
                    <a:pt x="79" y="149"/>
                    <a:pt x="86" y="139"/>
                    <a:pt x="91" y="126"/>
                  </a:cubicBezTo>
                  <a:cubicBezTo>
                    <a:pt x="91" y="126"/>
                    <a:pt x="91" y="126"/>
                    <a:pt x="91" y="126"/>
                  </a:cubicBezTo>
                  <a:cubicBezTo>
                    <a:pt x="95" y="114"/>
                    <a:pt x="97" y="103"/>
                    <a:pt x="97" y="93"/>
                  </a:cubicBezTo>
                  <a:cubicBezTo>
                    <a:pt x="97" y="93"/>
                    <a:pt x="97" y="93"/>
                    <a:pt x="97" y="93"/>
                  </a:cubicBezTo>
                  <a:cubicBezTo>
                    <a:pt x="97" y="63"/>
                    <a:pt x="81" y="42"/>
                    <a:pt x="65" y="28"/>
                  </a:cubicBezTo>
                  <a:cubicBezTo>
                    <a:pt x="65" y="28"/>
                    <a:pt x="65" y="28"/>
                    <a:pt x="65" y="28"/>
                  </a:cubicBezTo>
                  <a:cubicBezTo>
                    <a:pt x="49" y="15"/>
                    <a:pt x="33" y="8"/>
                    <a:pt x="33" y="8"/>
                  </a:cubicBezTo>
                  <a:cubicBezTo>
                    <a:pt x="33" y="8"/>
                    <a:pt x="33" y="8"/>
                    <a:pt x="33" y="8"/>
                  </a:cubicBezTo>
                  <a:cubicBezTo>
                    <a:pt x="33" y="8"/>
                    <a:pt x="31" y="7"/>
                    <a:pt x="27" y="6"/>
                  </a:cubicBezTo>
                  <a:cubicBezTo>
                    <a:pt x="27" y="6"/>
                    <a:pt x="27" y="6"/>
                    <a:pt x="27" y="6"/>
                  </a:cubicBezTo>
                  <a:cubicBezTo>
                    <a:pt x="23" y="4"/>
                    <a:pt x="18" y="3"/>
                    <a:pt x="14" y="3"/>
                  </a:cubicBezTo>
                  <a:cubicBezTo>
                    <a:pt x="14" y="3"/>
                    <a:pt x="14" y="3"/>
                    <a:pt x="14" y="3"/>
                  </a:cubicBezTo>
                  <a:cubicBezTo>
                    <a:pt x="8" y="3"/>
                    <a:pt x="4" y="5"/>
                    <a:pt x="4" y="14"/>
                  </a:cubicBezTo>
                  <a:cubicBezTo>
                    <a:pt x="4" y="14"/>
                    <a:pt x="4" y="14"/>
                    <a:pt x="4" y="14"/>
                  </a:cubicBezTo>
                  <a:cubicBezTo>
                    <a:pt x="4" y="14"/>
                    <a:pt x="4" y="14"/>
                    <a:pt x="4" y="14"/>
                  </a:cubicBezTo>
                  <a:cubicBezTo>
                    <a:pt x="4" y="14"/>
                    <a:pt x="4" y="14"/>
                    <a:pt x="4" y="14"/>
                  </a:cubicBezTo>
                  <a:cubicBezTo>
                    <a:pt x="3" y="15"/>
                    <a:pt x="3" y="15"/>
                    <a:pt x="3" y="15"/>
                  </a:cubicBezTo>
                  <a:cubicBezTo>
                    <a:pt x="4" y="15"/>
                    <a:pt x="3" y="17"/>
                    <a:pt x="3" y="21"/>
                  </a:cubicBezTo>
                  <a:cubicBezTo>
                    <a:pt x="3" y="21"/>
                    <a:pt x="3" y="21"/>
                    <a:pt x="3" y="21"/>
                  </a:cubicBezTo>
                  <a:cubicBezTo>
                    <a:pt x="3" y="35"/>
                    <a:pt x="9" y="69"/>
                    <a:pt x="65" y="98"/>
                  </a:cubicBezTo>
                  <a:cubicBezTo>
                    <a:pt x="65" y="98"/>
                    <a:pt x="65" y="98"/>
                    <a:pt x="65" y="98"/>
                  </a:cubicBezTo>
                  <a:cubicBezTo>
                    <a:pt x="72" y="102"/>
                    <a:pt x="75" y="109"/>
                    <a:pt x="75" y="117"/>
                  </a:cubicBezTo>
                  <a:cubicBezTo>
                    <a:pt x="75" y="117"/>
                    <a:pt x="75" y="117"/>
                    <a:pt x="75" y="117"/>
                  </a:cubicBezTo>
                  <a:cubicBezTo>
                    <a:pt x="75" y="124"/>
                    <a:pt x="73" y="132"/>
                    <a:pt x="70" y="140"/>
                  </a:cubicBezTo>
                  <a:cubicBezTo>
                    <a:pt x="70" y="140"/>
                    <a:pt x="70" y="140"/>
                    <a:pt x="70" y="140"/>
                  </a:cubicBezTo>
                  <a:cubicBezTo>
                    <a:pt x="65" y="153"/>
                    <a:pt x="58" y="162"/>
                    <a:pt x="55" y="166"/>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22"/>
            <p:cNvSpPr/>
            <p:nvPr/>
          </p:nvSpPr>
          <p:spPr>
            <a:xfrm>
              <a:off x="7350919" y="1574805"/>
              <a:ext cx="109538" cy="57150"/>
            </a:xfrm>
            <a:custGeom>
              <a:avLst/>
              <a:gdLst/>
              <a:ahLst/>
              <a:cxnLst/>
              <a:rect l="l" t="t" r="r" b="b"/>
              <a:pathLst>
                <a:path w="19" h="10" extrusionOk="0">
                  <a:moveTo>
                    <a:pt x="18" y="2"/>
                  </a:moveTo>
                  <a:cubicBezTo>
                    <a:pt x="19" y="4"/>
                    <a:pt x="15" y="7"/>
                    <a:pt x="10" y="8"/>
                  </a:cubicBezTo>
                  <a:cubicBezTo>
                    <a:pt x="6" y="10"/>
                    <a:pt x="1" y="10"/>
                    <a:pt x="0" y="8"/>
                  </a:cubicBezTo>
                  <a:cubicBezTo>
                    <a:pt x="0" y="6"/>
                    <a:pt x="3" y="3"/>
                    <a:pt x="8" y="1"/>
                  </a:cubicBezTo>
                  <a:cubicBezTo>
                    <a:pt x="13" y="0"/>
                    <a:pt x="17" y="0"/>
                    <a:pt x="18" y="2"/>
                  </a:cubicBezTo>
                  <a:close/>
                </a:path>
              </a:pathLst>
            </a:custGeom>
            <a:solidFill>
              <a:srgbClr val="FF6C9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22"/>
            <p:cNvSpPr/>
            <p:nvPr/>
          </p:nvSpPr>
          <p:spPr>
            <a:xfrm>
              <a:off x="7346156" y="1568455"/>
              <a:ext cx="114300" cy="69850"/>
            </a:xfrm>
            <a:custGeom>
              <a:avLst/>
              <a:gdLst/>
              <a:ahLst/>
              <a:cxnLst/>
              <a:rect l="l" t="t" r="r" b="b"/>
              <a:pathLst>
                <a:path w="20" h="12" extrusionOk="0">
                  <a:moveTo>
                    <a:pt x="0" y="10"/>
                  </a:moveTo>
                  <a:cubicBezTo>
                    <a:pt x="0" y="9"/>
                    <a:pt x="0" y="9"/>
                    <a:pt x="0" y="9"/>
                  </a:cubicBezTo>
                  <a:cubicBezTo>
                    <a:pt x="0" y="9"/>
                    <a:pt x="0" y="9"/>
                    <a:pt x="0" y="9"/>
                  </a:cubicBezTo>
                  <a:cubicBezTo>
                    <a:pt x="0" y="5"/>
                    <a:pt x="4" y="3"/>
                    <a:pt x="8" y="1"/>
                  </a:cubicBezTo>
                  <a:cubicBezTo>
                    <a:pt x="8" y="1"/>
                    <a:pt x="8" y="1"/>
                    <a:pt x="8" y="1"/>
                  </a:cubicBezTo>
                  <a:cubicBezTo>
                    <a:pt x="11" y="0"/>
                    <a:pt x="13" y="0"/>
                    <a:pt x="15" y="0"/>
                  </a:cubicBezTo>
                  <a:cubicBezTo>
                    <a:pt x="15" y="0"/>
                    <a:pt x="15" y="0"/>
                    <a:pt x="15" y="0"/>
                  </a:cubicBezTo>
                  <a:cubicBezTo>
                    <a:pt x="17" y="0"/>
                    <a:pt x="19" y="0"/>
                    <a:pt x="20" y="2"/>
                  </a:cubicBezTo>
                  <a:cubicBezTo>
                    <a:pt x="20" y="2"/>
                    <a:pt x="20" y="2"/>
                    <a:pt x="20" y="2"/>
                  </a:cubicBezTo>
                  <a:cubicBezTo>
                    <a:pt x="19" y="3"/>
                    <a:pt x="19" y="3"/>
                    <a:pt x="19" y="3"/>
                  </a:cubicBezTo>
                  <a:cubicBezTo>
                    <a:pt x="20" y="2"/>
                    <a:pt x="20" y="2"/>
                    <a:pt x="20" y="2"/>
                  </a:cubicBezTo>
                  <a:cubicBezTo>
                    <a:pt x="20" y="2"/>
                    <a:pt x="20" y="3"/>
                    <a:pt x="20" y="3"/>
                  </a:cubicBezTo>
                  <a:cubicBezTo>
                    <a:pt x="20" y="3"/>
                    <a:pt x="20" y="3"/>
                    <a:pt x="20" y="3"/>
                  </a:cubicBezTo>
                  <a:cubicBezTo>
                    <a:pt x="20" y="7"/>
                    <a:pt x="17" y="9"/>
                    <a:pt x="12" y="11"/>
                  </a:cubicBezTo>
                  <a:cubicBezTo>
                    <a:pt x="12" y="11"/>
                    <a:pt x="12" y="11"/>
                    <a:pt x="12" y="11"/>
                  </a:cubicBezTo>
                  <a:cubicBezTo>
                    <a:pt x="10" y="12"/>
                    <a:pt x="7" y="12"/>
                    <a:pt x="5" y="12"/>
                  </a:cubicBezTo>
                  <a:cubicBezTo>
                    <a:pt x="5" y="12"/>
                    <a:pt x="5" y="12"/>
                    <a:pt x="5" y="12"/>
                  </a:cubicBezTo>
                  <a:cubicBezTo>
                    <a:pt x="3" y="12"/>
                    <a:pt x="1" y="12"/>
                    <a:pt x="0" y="10"/>
                  </a:cubicBezTo>
                  <a:close/>
                  <a:moveTo>
                    <a:pt x="3" y="9"/>
                  </a:moveTo>
                  <a:cubicBezTo>
                    <a:pt x="4" y="9"/>
                    <a:pt x="4" y="9"/>
                    <a:pt x="5" y="9"/>
                  </a:cubicBezTo>
                  <a:cubicBezTo>
                    <a:pt x="5" y="9"/>
                    <a:pt x="5" y="9"/>
                    <a:pt x="5" y="9"/>
                  </a:cubicBezTo>
                  <a:cubicBezTo>
                    <a:pt x="7" y="9"/>
                    <a:pt x="9" y="9"/>
                    <a:pt x="11" y="8"/>
                  </a:cubicBezTo>
                  <a:cubicBezTo>
                    <a:pt x="11" y="8"/>
                    <a:pt x="11" y="8"/>
                    <a:pt x="11" y="8"/>
                  </a:cubicBezTo>
                  <a:cubicBezTo>
                    <a:pt x="15" y="7"/>
                    <a:pt x="18" y="4"/>
                    <a:pt x="17" y="3"/>
                  </a:cubicBezTo>
                  <a:cubicBezTo>
                    <a:pt x="17" y="3"/>
                    <a:pt x="17" y="3"/>
                    <a:pt x="17" y="3"/>
                  </a:cubicBezTo>
                  <a:cubicBezTo>
                    <a:pt x="17" y="3"/>
                    <a:pt x="17" y="3"/>
                    <a:pt x="17" y="3"/>
                  </a:cubicBezTo>
                  <a:cubicBezTo>
                    <a:pt x="17" y="3"/>
                    <a:pt x="17" y="3"/>
                    <a:pt x="15" y="3"/>
                  </a:cubicBezTo>
                  <a:cubicBezTo>
                    <a:pt x="15" y="3"/>
                    <a:pt x="15" y="3"/>
                    <a:pt x="15" y="3"/>
                  </a:cubicBezTo>
                  <a:cubicBezTo>
                    <a:pt x="14" y="3"/>
                    <a:pt x="12" y="3"/>
                    <a:pt x="9" y="4"/>
                  </a:cubicBezTo>
                  <a:cubicBezTo>
                    <a:pt x="9" y="4"/>
                    <a:pt x="9" y="4"/>
                    <a:pt x="9" y="4"/>
                  </a:cubicBezTo>
                  <a:cubicBezTo>
                    <a:pt x="5" y="5"/>
                    <a:pt x="3" y="8"/>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lose/>
                </a:path>
              </a:pathLst>
            </a:custGeom>
            <a:solidFill>
              <a:srgbClr val="753C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7" name="Google Shape;577;p22"/>
          <p:cNvSpPr txBox="1"/>
          <p:nvPr/>
        </p:nvSpPr>
        <p:spPr>
          <a:xfrm>
            <a:off x="8061694" y="1470470"/>
            <a:ext cx="4136514" cy="40318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Khi mua thuốc cần đọc kĩ thông tin in trên vỏ đựng và bản hướng dẫn kèm theo (nếu có) để biết hạn sử dụng, nơi sản xuất (tránh thuốc giả), tác dụng và cách dùng thuốc</a:t>
            </a:r>
            <a:r>
              <a:rPr lang="en-US" sz="3200">
                <a:solidFill>
                  <a:srgbClr val="262626"/>
                </a:solidFill>
                <a:latin typeface="Times New Roman"/>
                <a:ea typeface="Times New Roman"/>
                <a:cs typeface="Times New Roman"/>
                <a:sym typeface="Times New Roman"/>
              </a:rPr>
              <a:t>.</a:t>
            </a:r>
            <a:endParaRPr sz="3200">
              <a:solidFill>
                <a:srgbClr val="262626"/>
              </a:solidFill>
              <a:latin typeface="Times New Roman"/>
              <a:ea typeface="Times New Roman"/>
              <a:cs typeface="Times New Roman"/>
              <a:sym typeface="Times New Roman"/>
            </a:endParaRPr>
          </a:p>
        </p:txBody>
      </p:sp>
      <p:sp>
        <p:nvSpPr>
          <p:cNvPr id="578" name="Google Shape;578;p22"/>
          <p:cNvSpPr txBox="1"/>
          <p:nvPr/>
        </p:nvSpPr>
        <p:spPr>
          <a:xfrm>
            <a:off x="379894" y="1470470"/>
            <a:ext cx="4234054"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Chỉ dùng thuốc khi thật cần thiết, dùng đúng thuốc, đúng cách và đúng liều lượng. Cần dùng thuốc theo chỉ định của bác sĩ, đặc biệt là thuốc kháng sinh.</a:t>
            </a:r>
            <a:endParaRPr sz="3200">
              <a:solidFill>
                <a:srgbClr val="262626"/>
              </a:solidFill>
              <a:latin typeface="Times New Roman"/>
              <a:ea typeface="Times New Roman"/>
              <a:cs typeface="Times New Roman"/>
              <a:sym typeface="Times New Roman"/>
            </a:endParaRPr>
          </a:p>
        </p:txBody>
      </p:sp>
      <p:pic>
        <p:nvPicPr>
          <p:cNvPr id="579" name="Google Shape;579;p22"/>
          <p:cNvPicPr preferRelativeResize="0"/>
          <p:nvPr/>
        </p:nvPicPr>
        <p:blipFill rotWithShape="1">
          <a:blip r:embed="rId4">
            <a:alphaModFix/>
          </a:blip>
          <a:srcRect t="60619"/>
          <a:stretch/>
        </p:blipFill>
        <p:spPr>
          <a:xfrm>
            <a:off x="0" y="4890703"/>
            <a:ext cx="12192000" cy="19455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par>
                                <p:cTn id="8" presetID="2" presetClass="entr" presetSubtype="2" fill="hold" nodeType="withEffect">
                                  <p:stCondLst>
                                    <p:cond delay="0"/>
                                  </p:stCondLst>
                                  <p:childTnLst>
                                    <p:set>
                                      <p:cBhvr>
                                        <p:cTn id="9" dur="1" fill="hold">
                                          <p:stCondLst>
                                            <p:cond delay="0"/>
                                          </p:stCondLst>
                                        </p:cTn>
                                        <p:tgtEl>
                                          <p:spTgt spid="462"/>
                                        </p:tgtEl>
                                        <p:attrNameLst>
                                          <p:attrName>style.visibility</p:attrName>
                                        </p:attrNameLst>
                                      </p:cBhvr>
                                      <p:to>
                                        <p:strVal val="visible"/>
                                      </p:to>
                                    </p:set>
                                    <p:anim calcmode="lin" valueType="num">
                                      <p:cBhvr additive="base">
                                        <p:cTn id="10" dur="500"/>
                                        <p:tgtEl>
                                          <p:spTgt spid="462"/>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464"/>
                                        </p:tgtEl>
                                        <p:attrNameLst>
                                          <p:attrName>style.visibility</p:attrName>
                                        </p:attrNameLst>
                                      </p:cBhvr>
                                      <p:to>
                                        <p:strVal val="visible"/>
                                      </p:to>
                                    </p:set>
                                    <p:anim calcmode="lin" valueType="num">
                                      <p:cBhvr additive="base">
                                        <p:cTn id="13" dur="500"/>
                                        <p:tgtEl>
                                          <p:spTgt spid="464"/>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463"/>
                                        </p:tgtEl>
                                        <p:attrNameLst>
                                          <p:attrName>style.visibility</p:attrName>
                                        </p:attrNameLst>
                                      </p:cBhvr>
                                      <p:to>
                                        <p:strVal val="visible"/>
                                      </p:to>
                                    </p:set>
                                    <p:anim calcmode="lin" valueType="num">
                                      <p:cBhvr additive="base">
                                        <p:cTn id="16" dur="500"/>
                                        <p:tgtEl>
                                          <p:spTgt spid="463"/>
                                        </p:tgtEl>
                                        <p:attrNameLst>
                                          <p:attrName>ppt_x</p:attrName>
                                        </p:attrNameLst>
                                      </p:cBhvr>
                                      <p:tavLst>
                                        <p:tav tm="0">
                                          <p:val>
                                            <p:strVal val="#ppt_x+1"/>
                                          </p:val>
                                        </p:tav>
                                        <p:tav tm="100000">
                                          <p:val>
                                            <p:strVal val="#ppt_x"/>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79"/>
                                        </p:tgtEl>
                                        <p:attrNameLst>
                                          <p:attrName>style.visibility</p:attrName>
                                        </p:attrNameLst>
                                      </p:cBhvr>
                                      <p:to>
                                        <p:strVal val="visible"/>
                                      </p:to>
                                    </p:set>
                                    <p:animEffect transition="in" filter="fade">
                                      <p:cBhvr>
                                        <p:cTn id="20" dur="1000"/>
                                        <p:tgtEl>
                                          <p:spTgt spid="5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78"/>
                                        </p:tgtEl>
                                        <p:attrNameLst>
                                          <p:attrName>style.visibility</p:attrName>
                                        </p:attrNameLst>
                                      </p:cBhvr>
                                      <p:to>
                                        <p:strVal val="visible"/>
                                      </p:to>
                                    </p:set>
                                    <p:animEffect transition="in" filter="fade">
                                      <p:cBhvr>
                                        <p:cTn id="25" dur="500"/>
                                        <p:tgtEl>
                                          <p:spTgt spid="57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77"/>
                                        </p:tgtEl>
                                        <p:attrNameLst>
                                          <p:attrName>style.visibility</p:attrName>
                                        </p:attrNameLst>
                                      </p:cBhvr>
                                      <p:to>
                                        <p:strVal val="visible"/>
                                      </p:to>
                                    </p:set>
                                    <p:animEffect transition="in" filter="fade">
                                      <p:cBhvr>
                                        <p:cTn id="30"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6" name="Google Shape;596;p24"/>
          <p:cNvGrpSpPr/>
          <p:nvPr/>
        </p:nvGrpSpPr>
        <p:grpSpPr>
          <a:xfrm>
            <a:off x="516714" y="377752"/>
            <a:ext cx="3847099" cy="2891629"/>
            <a:chOff x="1308446" y="2020815"/>
            <a:chExt cx="3847099" cy="2891629"/>
          </a:xfrm>
        </p:grpSpPr>
        <p:pic>
          <p:nvPicPr>
            <p:cNvPr id="597" name="Google Shape;597;p24"/>
            <p:cNvPicPr preferRelativeResize="0"/>
            <p:nvPr/>
          </p:nvPicPr>
          <p:blipFill rotWithShape="1">
            <a:blip r:embed="rId3">
              <a:alphaModFix/>
            </a:blip>
            <a:srcRect/>
            <a:stretch/>
          </p:blipFill>
          <p:spPr>
            <a:xfrm>
              <a:off x="1308446" y="2020815"/>
              <a:ext cx="3847099" cy="2891629"/>
            </a:xfrm>
            <a:prstGeom prst="rect">
              <a:avLst/>
            </a:prstGeom>
            <a:noFill/>
            <a:ln>
              <a:noFill/>
            </a:ln>
          </p:spPr>
        </p:pic>
        <p:sp>
          <p:nvSpPr>
            <p:cNvPr id="598" name="Google Shape;598;p24"/>
            <p:cNvSpPr txBox="1"/>
            <p:nvPr/>
          </p:nvSpPr>
          <p:spPr>
            <a:xfrm>
              <a:off x="1699235" y="3473610"/>
              <a:ext cx="111055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Microsoft Yahei"/>
                  <a:ea typeface="Microsoft Yahei"/>
                  <a:cs typeface="Microsoft Yahei"/>
                  <a:sym typeface="Microsoft Yahei"/>
                </a:rPr>
                <a:t>0</a:t>
              </a:r>
              <a:endParaRPr sz="5400" b="1">
                <a:solidFill>
                  <a:schemeClr val="lt1"/>
                </a:solidFill>
                <a:latin typeface="Microsoft Yahei"/>
                <a:ea typeface="Microsoft Yahei"/>
                <a:cs typeface="Microsoft Yahei"/>
                <a:sym typeface="Microsoft Yahei"/>
              </a:endParaRPr>
            </a:p>
          </p:txBody>
        </p:sp>
        <p:sp>
          <p:nvSpPr>
            <p:cNvPr id="599" name="Google Shape;599;p24"/>
            <p:cNvSpPr txBox="1"/>
            <p:nvPr/>
          </p:nvSpPr>
          <p:spPr>
            <a:xfrm>
              <a:off x="3716294" y="3473610"/>
              <a:ext cx="111055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Microsoft Yahei"/>
                  <a:ea typeface="Microsoft Yahei"/>
                  <a:cs typeface="Microsoft Yahei"/>
                  <a:sym typeface="Microsoft Yahei"/>
                </a:rPr>
                <a:t>3</a:t>
              </a:r>
              <a:endParaRPr sz="5400" b="1">
                <a:solidFill>
                  <a:schemeClr val="lt1"/>
                </a:solidFill>
                <a:latin typeface="Microsoft Yahei"/>
                <a:ea typeface="Microsoft Yahei"/>
                <a:cs typeface="Microsoft Yahei"/>
                <a:sym typeface="Microsoft Yahei"/>
              </a:endParaRPr>
            </a:p>
          </p:txBody>
        </p:sp>
      </p:grpSp>
      <p:sp>
        <p:nvSpPr>
          <p:cNvPr id="600" name="Google Shape;600;p24"/>
          <p:cNvSpPr txBox="1"/>
          <p:nvPr/>
        </p:nvSpPr>
        <p:spPr>
          <a:xfrm>
            <a:off x="4541234" y="1021586"/>
            <a:ext cx="678875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A9600"/>
                </a:solidFill>
                <a:latin typeface="Times New Roman"/>
                <a:ea typeface="Times New Roman"/>
                <a:cs typeface="Times New Roman"/>
                <a:sym typeface="Times New Roman"/>
              </a:rPr>
              <a:t>Cách sử dụng thuốc an toàn và tận dụng giá trị dinh dưỡng của thức ăn </a:t>
            </a:r>
            <a:endParaRPr sz="3200" b="1">
              <a:solidFill>
                <a:srgbClr val="EA9600"/>
              </a:solidFill>
              <a:latin typeface="Times New Roman"/>
              <a:ea typeface="Times New Roman"/>
              <a:cs typeface="Times New Roman"/>
              <a:sym typeface="Times New Roman"/>
            </a:endParaRPr>
          </a:p>
        </p:txBody>
      </p:sp>
      <p:pic>
        <p:nvPicPr>
          <p:cNvPr id="601" name="Google Shape;601;p24"/>
          <p:cNvPicPr preferRelativeResize="0"/>
          <p:nvPr/>
        </p:nvPicPr>
        <p:blipFill rotWithShape="1">
          <a:blip r:embed="rId4">
            <a:alphaModFix/>
          </a:blip>
          <a:srcRect/>
          <a:stretch/>
        </p:blipFill>
        <p:spPr>
          <a:xfrm>
            <a:off x="9298745" y="5120640"/>
            <a:ext cx="2859724" cy="1737360"/>
          </a:xfrm>
          <a:prstGeom prst="rect">
            <a:avLst/>
          </a:prstGeom>
          <a:noFill/>
          <a:ln>
            <a:noFill/>
          </a:ln>
        </p:spPr>
      </p:pic>
      <p:pic>
        <p:nvPicPr>
          <p:cNvPr id="602" name="Google Shape;602;p24"/>
          <p:cNvPicPr preferRelativeResize="0"/>
          <p:nvPr/>
        </p:nvPicPr>
        <p:blipFill rotWithShape="1">
          <a:blip r:embed="rId5">
            <a:alphaModFix/>
          </a:blip>
          <a:srcRect t="60619"/>
          <a:stretch/>
        </p:blipFill>
        <p:spPr>
          <a:xfrm>
            <a:off x="0" y="4890703"/>
            <a:ext cx="12192000" cy="1945556"/>
          </a:xfrm>
          <a:prstGeom prst="rect">
            <a:avLst/>
          </a:prstGeom>
          <a:noFill/>
          <a:ln>
            <a:noFill/>
          </a:ln>
        </p:spPr>
      </p:pic>
      <p:pic>
        <p:nvPicPr>
          <p:cNvPr id="603" name="Google Shape;603;p24"/>
          <p:cNvPicPr preferRelativeResize="0"/>
          <p:nvPr/>
        </p:nvPicPr>
        <p:blipFill rotWithShape="1">
          <a:blip r:embed="rId6">
            <a:alphaModFix/>
          </a:blip>
          <a:srcRect/>
          <a:stretch/>
        </p:blipFill>
        <p:spPr>
          <a:xfrm rot="-724923">
            <a:off x="6516285" y="2371582"/>
            <a:ext cx="3114681" cy="31146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1000"/>
                                        <p:tgtEl>
                                          <p:spTgt spid="596"/>
                                        </p:tgtEl>
                                      </p:cBhvr>
                                    </p:animEffect>
                                  </p:childTnLst>
                                </p:cTn>
                              </p:par>
                              <p:par>
                                <p:cTn id="8" presetID="2" presetClass="entr" presetSubtype="2" fill="hold" nodeType="withEffect">
                                  <p:stCondLst>
                                    <p:cond delay="0"/>
                                  </p:stCondLst>
                                  <p:childTnLst>
                                    <p:set>
                                      <p:cBhvr>
                                        <p:cTn id="9" dur="1" fill="hold">
                                          <p:stCondLst>
                                            <p:cond delay="0"/>
                                          </p:stCondLst>
                                        </p:cTn>
                                        <p:tgtEl>
                                          <p:spTgt spid="600"/>
                                        </p:tgtEl>
                                        <p:attrNameLst>
                                          <p:attrName>style.visibility</p:attrName>
                                        </p:attrNameLst>
                                      </p:cBhvr>
                                      <p:to>
                                        <p:strVal val="visible"/>
                                      </p:to>
                                    </p:set>
                                    <p:anim calcmode="lin" valueType="num">
                                      <p:cBhvr additive="base">
                                        <p:cTn id="10" dur="500"/>
                                        <p:tgtEl>
                                          <p:spTgt spid="600"/>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01"/>
                                        </p:tgtEl>
                                        <p:attrNameLst>
                                          <p:attrName>style.visibility</p:attrName>
                                        </p:attrNameLst>
                                      </p:cBhvr>
                                      <p:to>
                                        <p:strVal val="visible"/>
                                      </p:to>
                                    </p:set>
                                    <p:animEffect transition="in" filter="fade">
                                      <p:cBhvr>
                                        <p:cTn id="14" dur="1000"/>
                                        <p:tgtEl>
                                          <p:spTgt spid="601"/>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602"/>
                                        </p:tgtEl>
                                        <p:attrNameLst>
                                          <p:attrName>style.visibility</p:attrName>
                                        </p:attrNameLst>
                                      </p:cBhvr>
                                      <p:to>
                                        <p:strVal val="visible"/>
                                      </p:to>
                                    </p:set>
                                    <p:animEffect transition="in" filter="fade">
                                      <p:cBhvr>
                                        <p:cTn id="18" dur="10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6"/>
          <p:cNvSpPr txBox="1"/>
          <p:nvPr/>
        </p:nvSpPr>
        <p:spPr>
          <a:xfrm>
            <a:off x="1100137" y="83488"/>
            <a:ext cx="10415587"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A9600"/>
                </a:solidFill>
                <a:latin typeface="Times New Roman"/>
                <a:ea typeface="Times New Roman"/>
                <a:cs typeface="Times New Roman"/>
                <a:sym typeface="Times New Roman"/>
              </a:rPr>
              <a:t>1. Quan sát và cho biết có mấy cách để cung cấp vi-ta-min cho cơ thể?</a:t>
            </a:r>
            <a:endParaRPr sz="3200" b="1">
              <a:solidFill>
                <a:srgbClr val="EA9600"/>
              </a:solidFill>
              <a:latin typeface="Times New Roman"/>
              <a:ea typeface="Times New Roman"/>
              <a:cs typeface="Times New Roman"/>
              <a:sym typeface="Times New Roman"/>
            </a:endParaRPr>
          </a:p>
        </p:txBody>
      </p:sp>
      <p:grpSp>
        <p:nvGrpSpPr>
          <p:cNvPr id="621" name="Google Shape;621;p26"/>
          <p:cNvGrpSpPr/>
          <p:nvPr/>
        </p:nvGrpSpPr>
        <p:grpSpPr>
          <a:xfrm>
            <a:off x="1721644" y="1050001"/>
            <a:ext cx="2867291" cy="1724223"/>
            <a:chOff x="214315" y="927676"/>
            <a:chExt cx="2867291" cy="1724223"/>
          </a:xfrm>
        </p:grpSpPr>
        <p:pic>
          <p:nvPicPr>
            <p:cNvPr id="622" name="Google Shape;622;p26"/>
            <p:cNvPicPr preferRelativeResize="0"/>
            <p:nvPr/>
          </p:nvPicPr>
          <p:blipFill rotWithShape="1">
            <a:blip r:embed="rId3">
              <a:alphaModFix/>
            </a:blip>
            <a:srcRect l="31165" r="30822"/>
            <a:stretch/>
          </p:blipFill>
          <p:spPr>
            <a:xfrm>
              <a:off x="214315" y="927676"/>
              <a:ext cx="985836" cy="1724223"/>
            </a:xfrm>
            <a:prstGeom prst="rect">
              <a:avLst/>
            </a:prstGeom>
            <a:noFill/>
            <a:ln>
              <a:noFill/>
            </a:ln>
          </p:spPr>
        </p:pic>
        <p:pic>
          <p:nvPicPr>
            <p:cNvPr id="623" name="Google Shape;623;p26"/>
            <p:cNvPicPr preferRelativeResize="0"/>
            <p:nvPr/>
          </p:nvPicPr>
          <p:blipFill rotWithShape="1">
            <a:blip r:embed="rId4">
              <a:alphaModFix/>
            </a:blip>
            <a:srcRect l="27026" t="8108" r="27872" b="7770"/>
            <a:stretch/>
          </p:blipFill>
          <p:spPr>
            <a:xfrm>
              <a:off x="1357313" y="937399"/>
              <a:ext cx="919220" cy="1714500"/>
            </a:xfrm>
            <a:prstGeom prst="rect">
              <a:avLst/>
            </a:prstGeom>
            <a:noFill/>
            <a:ln>
              <a:noFill/>
            </a:ln>
          </p:spPr>
        </p:pic>
        <p:pic>
          <p:nvPicPr>
            <p:cNvPr id="624" name="Google Shape;624;p26"/>
            <p:cNvPicPr preferRelativeResize="0"/>
            <p:nvPr/>
          </p:nvPicPr>
          <p:blipFill rotWithShape="1">
            <a:blip r:embed="rId5">
              <a:alphaModFix/>
            </a:blip>
            <a:srcRect l="33187" r="35687"/>
            <a:stretch/>
          </p:blipFill>
          <p:spPr>
            <a:xfrm>
              <a:off x="2433695" y="937399"/>
              <a:ext cx="647911" cy="1714500"/>
            </a:xfrm>
            <a:prstGeom prst="rect">
              <a:avLst/>
            </a:prstGeom>
            <a:noFill/>
            <a:ln>
              <a:noFill/>
            </a:ln>
          </p:spPr>
        </p:pic>
      </p:grpSp>
      <p:sp>
        <p:nvSpPr>
          <p:cNvPr id="625" name="Google Shape;625;p26"/>
          <p:cNvSpPr txBox="1"/>
          <p:nvPr/>
        </p:nvSpPr>
        <p:spPr>
          <a:xfrm>
            <a:off x="2012157" y="2994698"/>
            <a:ext cx="2443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Uống vitamin</a:t>
            </a:r>
            <a:endParaRPr/>
          </a:p>
        </p:txBody>
      </p:sp>
      <p:pic>
        <p:nvPicPr>
          <p:cNvPr id="626" name="Google Shape;626;p26"/>
          <p:cNvPicPr preferRelativeResize="0"/>
          <p:nvPr/>
        </p:nvPicPr>
        <p:blipFill rotWithShape="1">
          <a:blip r:embed="rId6">
            <a:alphaModFix/>
          </a:blip>
          <a:srcRect/>
          <a:stretch/>
        </p:blipFill>
        <p:spPr>
          <a:xfrm>
            <a:off x="6203157" y="1662637"/>
            <a:ext cx="5863411" cy="3889395"/>
          </a:xfrm>
          <a:prstGeom prst="rect">
            <a:avLst/>
          </a:prstGeom>
          <a:noFill/>
          <a:ln>
            <a:noFill/>
          </a:ln>
        </p:spPr>
      </p:pic>
      <p:sp>
        <p:nvSpPr>
          <p:cNvPr id="627" name="Google Shape;627;p26"/>
          <p:cNvSpPr txBox="1"/>
          <p:nvPr/>
        </p:nvSpPr>
        <p:spPr>
          <a:xfrm>
            <a:off x="7124698" y="5741373"/>
            <a:ext cx="521970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Ăn thức ăn chứa nhiều vitamin</a:t>
            </a:r>
            <a:endParaRPr/>
          </a:p>
        </p:txBody>
      </p:sp>
      <p:pic>
        <p:nvPicPr>
          <p:cNvPr id="628" name="Google Shape;628;p26"/>
          <p:cNvPicPr preferRelativeResize="0"/>
          <p:nvPr/>
        </p:nvPicPr>
        <p:blipFill rotWithShape="1">
          <a:blip r:embed="rId7">
            <a:alphaModFix/>
          </a:blip>
          <a:srcRect l="4101" t="27442" r="4492" b="25976"/>
          <a:stretch/>
        </p:blipFill>
        <p:spPr>
          <a:xfrm>
            <a:off x="938345" y="3803539"/>
            <a:ext cx="4457701" cy="2271713"/>
          </a:xfrm>
          <a:prstGeom prst="rect">
            <a:avLst/>
          </a:prstGeom>
          <a:noFill/>
          <a:ln>
            <a:noFill/>
          </a:ln>
        </p:spPr>
      </p:pic>
      <p:sp>
        <p:nvSpPr>
          <p:cNvPr id="629" name="Google Shape;629;p26"/>
          <p:cNvSpPr txBox="1"/>
          <p:nvPr/>
        </p:nvSpPr>
        <p:spPr>
          <a:xfrm>
            <a:off x="2024063" y="6106938"/>
            <a:ext cx="2443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Tiêm vitamin</a:t>
            </a:r>
            <a:endParaRPr/>
          </a:p>
        </p:txBody>
      </p:sp>
      <p:sp>
        <p:nvSpPr>
          <p:cNvPr id="630" name="Google Shape;630;p26"/>
          <p:cNvSpPr txBox="1"/>
          <p:nvPr/>
        </p:nvSpPr>
        <p:spPr>
          <a:xfrm>
            <a:off x="555740" y="265405"/>
            <a:ext cx="1197768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A9600"/>
                </a:solidFill>
                <a:latin typeface="Times New Roman"/>
                <a:ea typeface="Times New Roman"/>
                <a:cs typeface="Times New Roman"/>
                <a:sym typeface="Times New Roman"/>
              </a:rPr>
              <a:t>Hãy sắp xếp theo thứ tự ưu tiên để cung cấp vi-ta-min cho cơ thể:</a:t>
            </a:r>
            <a:endParaRPr sz="3200" b="1">
              <a:solidFill>
                <a:srgbClr val="EA96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Effect transition="in" filter="fade">
                                      <p:cBhvr>
                                        <p:cTn id="7" dur="500"/>
                                        <p:tgtEl>
                                          <p:spTgt spid="6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1"/>
                                        </p:tgtEl>
                                        <p:attrNameLst>
                                          <p:attrName>style.visibility</p:attrName>
                                        </p:attrNameLst>
                                      </p:cBhvr>
                                      <p:to>
                                        <p:strVal val="visible"/>
                                      </p:to>
                                    </p:set>
                                    <p:animEffect transition="in" filter="fade">
                                      <p:cBhvr>
                                        <p:cTn id="12" dur="500"/>
                                        <p:tgtEl>
                                          <p:spTgt spid="621"/>
                                        </p:tgtEl>
                                      </p:cBhvr>
                                    </p:animEffect>
                                  </p:childTnLst>
                                </p:cTn>
                              </p:par>
                              <p:par>
                                <p:cTn id="13" presetID="10" presetClass="entr" presetSubtype="0" fill="hold" nodeType="withEffect">
                                  <p:stCondLst>
                                    <p:cond delay="0"/>
                                  </p:stCondLst>
                                  <p:childTnLst>
                                    <p:set>
                                      <p:cBhvr>
                                        <p:cTn id="14" dur="1" fill="hold">
                                          <p:stCondLst>
                                            <p:cond delay="0"/>
                                          </p:stCondLst>
                                        </p:cTn>
                                        <p:tgtEl>
                                          <p:spTgt spid="628"/>
                                        </p:tgtEl>
                                        <p:attrNameLst>
                                          <p:attrName>style.visibility</p:attrName>
                                        </p:attrNameLst>
                                      </p:cBhvr>
                                      <p:to>
                                        <p:strVal val="visible"/>
                                      </p:to>
                                    </p:set>
                                    <p:animEffect transition="in" filter="fade">
                                      <p:cBhvr>
                                        <p:cTn id="15" dur="500"/>
                                        <p:tgtEl>
                                          <p:spTgt spid="628"/>
                                        </p:tgtEl>
                                      </p:cBhvr>
                                    </p:animEffect>
                                  </p:childTnLst>
                                </p:cTn>
                              </p:par>
                              <p:par>
                                <p:cTn id="16" presetID="10" presetClass="entr" presetSubtype="0" fill="hold" nodeType="withEffect">
                                  <p:stCondLst>
                                    <p:cond delay="0"/>
                                  </p:stCondLst>
                                  <p:childTnLst>
                                    <p:set>
                                      <p:cBhvr>
                                        <p:cTn id="17" dur="1" fill="hold">
                                          <p:stCondLst>
                                            <p:cond delay="0"/>
                                          </p:stCondLst>
                                        </p:cTn>
                                        <p:tgtEl>
                                          <p:spTgt spid="626"/>
                                        </p:tgtEl>
                                        <p:attrNameLst>
                                          <p:attrName>style.visibility</p:attrName>
                                        </p:attrNameLst>
                                      </p:cBhvr>
                                      <p:to>
                                        <p:strVal val="visible"/>
                                      </p:to>
                                    </p:set>
                                    <p:animEffect transition="in" filter="fade">
                                      <p:cBhvr>
                                        <p:cTn id="18" dur="500"/>
                                        <p:tgtEl>
                                          <p:spTgt spid="6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5"/>
                                        </p:tgtEl>
                                        <p:attrNameLst>
                                          <p:attrName>style.visibility</p:attrName>
                                        </p:attrNameLst>
                                      </p:cBhvr>
                                      <p:to>
                                        <p:strVal val="visible"/>
                                      </p:to>
                                    </p:set>
                                    <p:animEffect transition="in" filter="fade">
                                      <p:cBhvr>
                                        <p:cTn id="23" dur="500"/>
                                        <p:tgtEl>
                                          <p:spTgt spid="6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27"/>
                                        </p:tgtEl>
                                        <p:attrNameLst>
                                          <p:attrName>style.visibility</p:attrName>
                                        </p:attrNameLst>
                                      </p:cBhvr>
                                      <p:to>
                                        <p:strVal val="visible"/>
                                      </p:to>
                                    </p:set>
                                    <p:animEffect transition="in" filter="fade">
                                      <p:cBhvr>
                                        <p:cTn id="28" dur="500"/>
                                        <p:tgtEl>
                                          <p:spTgt spid="6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29"/>
                                        </p:tgtEl>
                                        <p:attrNameLst>
                                          <p:attrName>style.visibility</p:attrName>
                                        </p:attrNameLst>
                                      </p:cBhvr>
                                      <p:to>
                                        <p:strVal val="visible"/>
                                      </p:to>
                                    </p:set>
                                    <p:animEffect transition="in" filter="fade">
                                      <p:cBhvr>
                                        <p:cTn id="33" dur="500"/>
                                        <p:tgtEl>
                                          <p:spTgt spid="6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30"/>
                                        </p:tgtEl>
                                        <p:attrNameLst>
                                          <p:attrName>style.visibility</p:attrName>
                                        </p:attrNameLst>
                                      </p:cBhvr>
                                      <p:to>
                                        <p:strVal val="visible"/>
                                      </p:to>
                                    </p:set>
                                    <p:animEffect transition="in" filter="fade">
                                      <p:cBhvr>
                                        <p:cTn id="38" dur="500"/>
                                        <p:tgtEl>
                                          <p:spTgt spid="630"/>
                                        </p:tgtEl>
                                      </p:cBhvr>
                                    </p:animEffect>
                                  </p:childTnLst>
                                </p:cTn>
                              </p:par>
                              <p:par>
                                <p:cTn id="39" presetID="10" presetClass="exit" presetSubtype="0" fill="hold" nodeType="withEffect">
                                  <p:stCondLst>
                                    <p:cond delay="0"/>
                                  </p:stCondLst>
                                  <p:childTnLst>
                                    <p:animEffect transition="out" filter="fade">
                                      <p:cBhvr>
                                        <p:cTn id="40" dur="500"/>
                                        <p:tgtEl>
                                          <p:spTgt spid="620"/>
                                        </p:tgtEl>
                                      </p:cBhvr>
                                    </p:animEffect>
                                    <p:set>
                                      <p:cBhvr>
                                        <p:cTn id="41" dur="1" fill="hold">
                                          <p:stCondLst>
                                            <p:cond delay="500"/>
                                          </p:stCondLst>
                                        </p:cTn>
                                        <p:tgtEl>
                                          <p:spTgt spid="6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4"/>
          <p:cNvPicPr preferRelativeResize="0"/>
          <p:nvPr/>
        </p:nvPicPr>
        <p:blipFill rotWithShape="1">
          <a:blip r:embed="rId3">
            <a:alphaModFix/>
          </a:blip>
          <a:srcRect/>
          <a:stretch/>
        </p:blipFill>
        <p:spPr>
          <a:xfrm>
            <a:off x="1676" y="944"/>
            <a:ext cx="12188648" cy="6856114"/>
          </a:xfrm>
          <a:prstGeom prst="rect">
            <a:avLst/>
          </a:prstGeom>
          <a:noFill/>
          <a:ln>
            <a:noFill/>
          </a:ln>
        </p:spPr>
      </p:pic>
      <p:sp>
        <p:nvSpPr>
          <p:cNvPr id="214" name="Google Shape;214;p4"/>
          <p:cNvSpPr/>
          <p:nvPr/>
        </p:nvSpPr>
        <p:spPr>
          <a:xfrm>
            <a:off x="856448" y="237130"/>
            <a:ext cx="10497054" cy="1054342"/>
          </a:xfrm>
          <a:prstGeom prst="rect">
            <a:avLst/>
          </a:prstGeom>
          <a:solidFill>
            <a:srgbClr val="E1EFD8"/>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5" name="Google Shape;215;p4"/>
          <p:cNvSpPr/>
          <p:nvPr/>
        </p:nvSpPr>
        <p:spPr>
          <a:xfrm>
            <a:off x="6671393" y="2747405"/>
            <a:ext cx="4682109" cy="954019"/>
          </a:xfrm>
          <a:prstGeom prst="rect">
            <a:avLst/>
          </a:prstGeom>
          <a:solidFill>
            <a:srgbClr val="E1EFD8"/>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b) Ung thư phổi, các bệnh về đường hô hấp và tim mạch.</a:t>
            </a:r>
            <a:endParaRPr sz="2799" b="0" i="0" u="none" strike="noStrike" cap="none">
              <a:solidFill>
                <a:srgbClr val="000000"/>
              </a:solidFill>
              <a:latin typeface="Times New Roman"/>
              <a:ea typeface="Times New Roman"/>
              <a:cs typeface="Times New Roman"/>
              <a:sym typeface="Times New Roman"/>
            </a:endParaRPr>
          </a:p>
        </p:txBody>
      </p:sp>
      <p:sp>
        <p:nvSpPr>
          <p:cNvPr id="216" name="Google Shape;216;p4"/>
          <p:cNvSpPr/>
          <p:nvPr/>
        </p:nvSpPr>
        <p:spPr>
          <a:xfrm>
            <a:off x="792002" y="4584458"/>
            <a:ext cx="4682109" cy="1061324"/>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c) Các bệnh về đường hô hấp, gan.</a:t>
            </a:r>
            <a:endParaRPr sz="2799" b="0" i="0" u="none" strike="noStrike" cap="none">
              <a:solidFill>
                <a:srgbClr val="000000"/>
              </a:solidFill>
              <a:latin typeface="Times New Roman"/>
              <a:ea typeface="Times New Roman"/>
              <a:cs typeface="Times New Roman"/>
              <a:sym typeface="Times New Roman"/>
            </a:endParaRPr>
          </a:p>
        </p:txBody>
      </p:sp>
      <p:sp>
        <p:nvSpPr>
          <p:cNvPr id="217" name="Google Shape;217;p4"/>
          <p:cNvSpPr/>
          <p:nvPr/>
        </p:nvSpPr>
        <p:spPr>
          <a:xfrm>
            <a:off x="6671392" y="4584457"/>
            <a:ext cx="4682109" cy="1006969"/>
          </a:xfrm>
          <a:prstGeom prst="rect">
            <a:avLst/>
          </a:prstGeom>
          <a:solidFill>
            <a:srgbClr val="E1EFD8"/>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d) Các bệnh về đường tiêu hóa, tim mạch.</a:t>
            </a:r>
            <a:endParaRPr sz="2799" b="0" i="0" u="none" strike="noStrike" cap="none">
              <a:solidFill>
                <a:srgbClr val="000000"/>
              </a:solidFill>
              <a:latin typeface="Times New Roman"/>
              <a:ea typeface="Times New Roman"/>
              <a:cs typeface="Times New Roman"/>
              <a:sym typeface="Times New Roman"/>
            </a:endParaRPr>
          </a:p>
        </p:txBody>
      </p:sp>
      <p:sp>
        <p:nvSpPr>
          <p:cNvPr id="218" name="Google Shape;218;p4"/>
          <p:cNvSpPr/>
          <p:nvPr/>
        </p:nvSpPr>
        <p:spPr>
          <a:xfrm>
            <a:off x="792003" y="2747405"/>
            <a:ext cx="4682109" cy="954019"/>
          </a:xfrm>
          <a:prstGeom prst="rect">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a) Các bệnh về phổi, tim</a:t>
            </a:r>
            <a:endParaRPr sz="2799" b="0" i="0" u="none" strike="noStrike" cap="none">
              <a:solidFill>
                <a:srgbClr val="000000"/>
              </a:solidFill>
              <a:latin typeface="Times New Roman"/>
              <a:ea typeface="Times New Roman"/>
              <a:cs typeface="Times New Roman"/>
              <a:sym typeface="Times New Roman"/>
            </a:endParaRPr>
          </a:p>
        </p:txBody>
      </p:sp>
      <p:pic>
        <p:nvPicPr>
          <p:cNvPr id="219" name="Google Shape;219;p4" descr="Káº¿t quáº£ hÃ¬nh áº£nh cho right wrong tick icon"/>
          <p:cNvPicPr preferRelativeResize="0"/>
          <p:nvPr/>
        </p:nvPicPr>
        <p:blipFill rotWithShape="1">
          <a:blip r:embed="rId4">
            <a:alphaModFix/>
          </a:blip>
          <a:srcRect l="5167" t="18657" r="55100" b="30178"/>
          <a:stretch/>
        </p:blipFill>
        <p:spPr>
          <a:xfrm>
            <a:off x="4800718" y="2709185"/>
            <a:ext cx="1091805" cy="1106460"/>
          </a:xfrm>
          <a:prstGeom prst="rect">
            <a:avLst/>
          </a:prstGeom>
          <a:noFill/>
          <a:ln>
            <a:noFill/>
          </a:ln>
        </p:spPr>
      </p:pic>
      <p:pic>
        <p:nvPicPr>
          <p:cNvPr id="220" name="Google Shape;220;p4" descr="Káº¿t quáº£ hÃ¬nh áº£nh cho right wrong tick icon"/>
          <p:cNvPicPr preferRelativeResize="0"/>
          <p:nvPr/>
        </p:nvPicPr>
        <p:blipFill rotWithShape="1">
          <a:blip r:embed="rId4">
            <a:alphaModFix/>
          </a:blip>
          <a:srcRect l="5167" t="18657" r="55100" b="30178"/>
          <a:stretch/>
        </p:blipFill>
        <p:spPr>
          <a:xfrm>
            <a:off x="10850683" y="4489954"/>
            <a:ext cx="1091805" cy="1106460"/>
          </a:xfrm>
          <a:prstGeom prst="rect">
            <a:avLst/>
          </a:prstGeom>
          <a:noFill/>
          <a:ln>
            <a:noFill/>
          </a:ln>
        </p:spPr>
      </p:pic>
      <p:pic>
        <p:nvPicPr>
          <p:cNvPr id="221" name="Google Shape;221;p4" descr="Káº¿t quáº£ hÃ¬nh áº£nh cho right wrong tick icon"/>
          <p:cNvPicPr preferRelativeResize="0"/>
          <p:nvPr/>
        </p:nvPicPr>
        <p:blipFill rotWithShape="1">
          <a:blip r:embed="rId4">
            <a:alphaModFix/>
          </a:blip>
          <a:srcRect l="5167" t="18657" r="55100" b="30178"/>
          <a:stretch/>
        </p:blipFill>
        <p:spPr>
          <a:xfrm>
            <a:off x="4800718" y="4486617"/>
            <a:ext cx="1091805" cy="1106460"/>
          </a:xfrm>
          <a:prstGeom prst="rect">
            <a:avLst/>
          </a:prstGeom>
          <a:noFill/>
          <a:ln>
            <a:noFill/>
          </a:ln>
        </p:spPr>
      </p:pic>
      <p:pic>
        <p:nvPicPr>
          <p:cNvPr id="222" name="Google Shape;222;p4" descr="Káº¿t quáº£ hÃ¬nh áº£nh cho right wrong tick icon"/>
          <p:cNvPicPr preferRelativeResize="0"/>
          <p:nvPr/>
        </p:nvPicPr>
        <p:blipFill rotWithShape="1">
          <a:blip r:embed="rId5">
            <a:alphaModFix/>
          </a:blip>
          <a:srcRect l="47149" t="18843" r="5517" b="28297"/>
          <a:stretch/>
        </p:blipFill>
        <p:spPr>
          <a:xfrm>
            <a:off x="10850682" y="2598310"/>
            <a:ext cx="1339114" cy="1176912"/>
          </a:xfrm>
          <a:prstGeom prst="rect">
            <a:avLst/>
          </a:prstGeom>
          <a:noFill/>
          <a:ln>
            <a:noFill/>
          </a:ln>
        </p:spPr>
      </p:pic>
      <p:pic>
        <p:nvPicPr>
          <p:cNvPr id="223" name="Google Shape;223;p4"/>
          <p:cNvPicPr preferRelativeResize="0"/>
          <p:nvPr/>
        </p:nvPicPr>
        <p:blipFill rotWithShape="1">
          <a:blip r:embed="rId6">
            <a:alphaModFix/>
          </a:blip>
          <a:srcRect/>
          <a:stretch/>
        </p:blipFill>
        <p:spPr>
          <a:xfrm>
            <a:off x="3536940" y="2289854"/>
            <a:ext cx="4834663" cy="4899998"/>
          </a:xfrm>
          <a:prstGeom prst="rect">
            <a:avLst/>
          </a:prstGeom>
          <a:noFill/>
          <a:ln>
            <a:noFill/>
          </a:ln>
        </p:spPr>
      </p:pic>
      <p:pic>
        <p:nvPicPr>
          <p:cNvPr id="224" name="Google Shape;224;p4">
            <a:hlinkClick r:id="rId7" action="ppaction://hlinksldjump"/>
          </p:cNvPr>
          <p:cNvPicPr preferRelativeResize="0"/>
          <p:nvPr/>
        </p:nvPicPr>
        <p:blipFill rotWithShape="1">
          <a:blip r:embed="rId8">
            <a:alphaModFix/>
          </a:blip>
          <a:srcRect/>
          <a:stretch/>
        </p:blipFill>
        <p:spPr>
          <a:xfrm>
            <a:off x="2205" y="5724379"/>
            <a:ext cx="2516452" cy="1054082"/>
          </a:xfrm>
          <a:prstGeom prst="rect">
            <a:avLst/>
          </a:prstGeom>
          <a:noFill/>
          <a:ln>
            <a:noFill/>
          </a:ln>
        </p:spPr>
      </p:pic>
      <p:sp>
        <p:nvSpPr>
          <p:cNvPr id="225" name="Google Shape;225;p4"/>
          <p:cNvSpPr txBox="1"/>
          <p:nvPr/>
        </p:nvSpPr>
        <p:spPr>
          <a:xfrm>
            <a:off x="2295636" y="237130"/>
            <a:ext cx="8283146" cy="769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99" b="0" i="0" u="none" strike="noStrike" cap="none">
                <a:solidFill>
                  <a:srgbClr val="E94A06"/>
                </a:solidFill>
                <a:latin typeface="Times New Roman"/>
                <a:ea typeface="Times New Roman"/>
                <a:cs typeface="Times New Roman"/>
                <a:sym typeface="Times New Roman"/>
              </a:rPr>
              <a:t>Câu 1: Thuốc lá gây ra bệnh gì?</a:t>
            </a:r>
            <a:endParaRPr sz="4399" b="0" i="0" u="none" strike="noStrike" cap="none">
              <a:solidFill>
                <a:srgbClr val="E94A06"/>
              </a:solidFill>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223"/>
                                        </p:tgtEl>
                                        <p:attrNameLst>
                                          <p:attrName>style.visibility</p:attrName>
                                        </p:attrNameLst>
                                      </p:cBhvr>
                                      <p:to>
                                        <p:strVal val="visible"/>
                                      </p:to>
                                    </p:set>
                                  </p:childTnLst>
                                </p:cTn>
                              </p:par>
                            </p:childTnLst>
                          </p:cTn>
                        </p:par>
                        <p:par>
                          <p:cTn id="9" fill="hold">
                            <p:stCondLst>
                              <p:cond delay="1"/>
                            </p:stCondLst>
                            <p:childTnLst>
                              <p:par>
                                <p:cTn id="10" presetID="10" presetClass="exit" presetSubtype="0" fill="hold" nodeType="afterEffect">
                                  <p:stCondLst>
                                    <p:cond delay="900"/>
                                  </p:stCondLst>
                                  <p:childTnLst>
                                    <p:animEffect transition="out" filter="fade">
                                      <p:cBhvr>
                                        <p:cTn id="11" dur="500"/>
                                        <p:tgtEl>
                                          <p:spTgt spid="223"/>
                                        </p:tgtEl>
                                      </p:cBhvr>
                                    </p:animEffect>
                                    <p:set>
                                      <p:cBhvr>
                                        <p:cTn id="12" dur="1" fill="hold">
                                          <p:stCondLst>
                                            <p:cond delay="500"/>
                                          </p:stCondLst>
                                        </p:cTn>
                                        <p:tgtEl>
                                          <p:spTgt spid="2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223"/>
                                        </p:tgtEl>
                                        <p:attrNameLst>
                                          <p:attrName>style.visibility</p:attrName>
                                        </p:attrNameLst>
                                      </p:cBhvr>
                                      <p:to>
                                        <p:strVal val="visible"/>
                                      </p:to>
                                    </p:set>
                                  </p:childTnLst>
                                </p:cTn>
                              </p:par>
                            </p:childTnLst>
                          </p:cTn>
                        </p:par>
                        <p:par>
                          <p:cTn id="19" fill="hold">
                            <p:stCondLst>
                              <p:cond delay="1"/>
                            </p:stCondLst>
                            <p:childTnLst>
                              <p:par>
                                <p:cTn id="20" presetID="10" presetClass="exit" presetSubtype="0" fill="hold" nodeType="afterEffect">
                                  <p:stCondLst>
                                    <p:cond delay="1100"/>
                                  </p:stCondLst>
                                  <p:childTnLst>
                                    <p:animEffect transition="out" filter="fade">
                                      <p:cBhvr>
                                        <p:cTn id="21" dur="500"/>
                                        <p:tgtEl>
                                          <p:spTgt spid="223"/>
                                        </p:tgtEl>
                                      </p:cBhvr>
                                    </p:animEffect>
                                    <p:set>
                                      <p:cBhvr>
                                        <p:cTn id="22" dur="1" fill="hold">
                                          <p:stCondLst>
                                            <p:cond delay="500"/>
                                          </p:stCondLst>
                                        </p:cTn>
                                        <p:tgtEl>
                                          <p:spTgt spid="2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223"/>
                                        </p:tgtEl>
                                        <p:attrNameLst>
                                          <p:attrName>style.visibility</p:attrName>
                                        </p:attrNameLst>
                                      </p:cBhvr>
                                      <p:to>
                                        <p:strVal val="visible"/>
                                      </p:to>
                                    </p:set>
                                  </p:childTnLst>
                                </p:cTn>
                              </p:par>
                            </p:childTnLst>
                          </p:cTn>
                        </p:par>
                        <p:par>
                          <p:cTn id="29" fill="hold">
                            <p:stCondLst>
                              <p:cond delay="1"/>
                            </p:stCondLst>
                            <p:childTnLst>
                              <p:par>
                                <p:cTn id="30" presetID="10" presetClass="exit" presetSubtype="0" fill="hold" nodeType="afterEffect">
                                  <p:stCondLst>
                                    <p:cond delay="1100"/>
                                  </p:stCondLst>
                                  <p:childTnLst>
                                    <p:animEffect transition="out" filter="fade">
                                      <p:cBhvr>
                                        <p:cTn id="31" dur="500"/>
                                        <p:tgtEl>
                                          <p:spTgt spid="223"/>
                                        </p:tgtEl>
                                      </p:cBhvr>
                                    </p:animEffect>
                                    <p:set>
                                      <p:cBhvr>
                                        <p:cTn id="32" dur="1" fill="hold">
                                          <p:stCondLst>
                                            <p:cond delay="500"/>
                                          </p:stCondLst>
                                        </p:cTn>
                                        <p:tgtEl>
                                          <p:spTgt spid="2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2"/>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224"/>
                                        </p:tgtEl>
                                        <p:attrNameLst>
                                          <p:attrName>style.visibility</p:attrName>
                                        </p:attrNameLst>
                                      </p:cBhvr>
                                      <p:to>
                                        <p:strVal val="visible"/>
                                      </p:to>
                                    </p:set>
                                    <p:animEffect transition="in" filter="fade">
                                      <p:cBhvr>
                                        <p:cTn id="39"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27"/>
          <p:cNvPicPr preferRelativeResize="0"/>
          <p:nvPr/>
        </p:nvPicPr>
        <p:blipFill rotWithShape="1">
          <a:blip r:embed="rId3">
            <a:alphaModFix/>
          </a:blip>
          <a:srcRect/>
          <a:stretch/>
        </p:blipFill>
        <p:spPr>
          <a:xfrm>
            <a:off x="-145429" y="1353230"/>
            <a:ext cx="2146050" cy="3837953"/>
          </a:xfrm>
          <a:prstGeom prst="rect">
            <a:avLst/>
          </a:prstGeom>
          <a:noFill/>
          <a:ln>
            <a:noFill/>
          </a:ln>
        </p:spPr>
      </p:pic>
      <p:sp>
        <p:nvSpPr>
          <p:cNvPr id="637" name="Google Shape;637;p27"/>
          <p:cNvSpPr txBox="1"/>
          <p:nvPr/>
        </p:nvSpPr>
        <p:spPr>
          <a:xfrm>
            <a:off x="214314" y="342901"/>
            <a:ext cx="1197768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A9600"/>
                </a:solidFill>
                <a:latin typeface="Times New Roman"/>
                <a:ea typeface="Times New Roman"/>
                <a:cs typeface="Times New Roman"/>
                <a:sym typeface="Times New Roman"/>
              </a:rPr>
              <a:t>Hãy sắp xếp theo thứ tự ưu tiên để cung cấp vi-ta-min cho cơ thể:</a:t>
            </a:r>
            <a:endParaRPr sz="3200" b="1">
              <a:solidFill>
                <a:srgbClr val="EA9600"/>
              </a:solidFill>
              <a:latin typeface="Times New Roman"/>
              <a:ea typeface="Times New Roman"/>
              <a:cs typeface="Times New Roman"/>
              <a:sym typeface="Times New Roman"/>
            </a:endParaRPr>
          </a:p>
        </p:txBody>
      </p:sp>
      <p:grpSp>
        <p:nvGrpSpPr>
          <p:cNvPr id="638" name="Google Shape;638;p27"/>
          <p:cNvGrpSpPr/>
          <p:nvPr/>
        </p:nvGrpSpPr>
        <p:grpSpPr>
          <a:xfrm>
            <a:off x="2326976" y="1353230"/>
            <a:ext cx="1078876" cy="773081"/>
            <a:chOff x="2389547" y="1768846"/>
            <a:chExt cx="1078876" cy="773081"/>
          </a:xfrm>
        </p:grpSpPr>
        <p:sp>
          <p:nvSpPr>
            <p:cNvPr id="639" name="Google Shape;639;p27"/>
            <p:cNvSpPr/>
            <p:nvPr/>
          </p:nvSpPr>
          <p:spPr>
            <a:xfrm>
              <a:off x="2389547" y="1768846"/>
              <a:ext cx="1078876" cy="773081"/>
            </a:xfrm>
            <a:custGeom>
              <a:avLst/>
              <a:gdLst/>
              <a:ahLst/>
              <a:cxnLst/>
              <a:rect l="l" t="t" r="r" b="b"/>
              <a:pathLst>
                <a:path w="324" h="218" extrusionOk="0">
                  <a:moveTo>
                    <a:pt x="59" y="12"/>
                  </a:moveTo>
                  <a:cubicBezTo>
                    <a:pt x="82" y="0"/>
                    <a:pt x="111" y="3"/>
                    <a:pt x="136" y="25"/>
                  </a:cubicBezTo>
                  <a:cubicBezTo>
                    <a:pt x="148" y="35"/>
                    <a:pt x="160" y="44"/>
                    <a:pt x="177" y="36"/>
                  </a:cubicBezTo>
                  <a:cubicBezTo>
                    <a:pt x="188" y="31"/>
                    <a:pt x="192" y="25"/>
                    <a:pt x="202" y="18"/>
                  </a:cubicBezTo>
                  <a:cubicBezTo>
                    <a:pt x="222" y="3"/>
                    <a:pt x="245" y="1"/>
                    <a:pt x="267" y="12"/>
                  </a:cubicBezTo>
                  <a:cubicBezTo>
                    <a:pt x="324" y="39"/>
                    <a:pt x="323" y="157"/>
                    <a:pt x="163" y="218"/>
                  </a:cubicBezTo>
                  <a:cubicBezTo>
                    <a:pt x="163" y="218"/>
                    <a:pt x="163" y="218"/>
                    <a:pt x="163" y="218"/>
                  </a:cubicBezTo>
                  <a:cubicBezTo>
                    <a:pt x="163" y="218"/>
                    <a:pt x="163" y="218"/>
                    <a:pt x="163" y="218"/>
                  </a:cubicBezTo>
                  <a:cubicBezTo>
                    <a:pt x="0" y="154"/>
                    <a:pt x="7" y="38"/>
                    <a:pt x="59" y="12"/>
                  </a:cubicBezTo>
                  <a:close/>
                </a:path>
              </a:pathLst>
            </a:custGeom>
            <a:solidFill>
              <a:srgbClr val="FE57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27"/>
            <p:cNvSpPr txBox="1"/>
            <p:nvPr/>
          </p:nvSpPr>
          <p:spPr>
            <a:xfrm>
              <a:off x="2715902" y="1871545"/>
              <a:ext cx="4261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1</a:t>
              </a:r>
              <a:endParaRPr/>
            </a:p>
          </p:txBody>
        </p:sp>
      </p:grpSp>
      <p:sp>
        <p:nvSpPr>
          <p:cNvPr id="641" name="Google Shape;641;p27"/>
          <p:cNvSpPr txBox="1"/>
          <p:nvPr/>
        </p:nvSpPr>
        <p:spPr>
          <a:xfrm>
            <a:off x="3722158" y="1262718"/>
            <a:ext cx="430741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Ăn thức ăn chứa nhiều vitamin.</a:t>
            </a:r>
            <a:endParaRPr/>
          </a:p>
        </p:txBody>
      </p:sp>
      <p:pic>
        <p:nvPicPr>
          <p:cNvPr id="642" name="Google Shape;642;p27"/>
          <p:cNvPicPr preferRelativeResize="0"/>
          <p:nvPr/>
        </p:nvPicPr>
        <p:blipFill rotWithShape="1">
          <a:blip r:embed="rId4">
            <a:alphaModFix/>
          </a:blip>
          <a:srcRect/>
          <a:stretch/>
        </p:blipFill>
        <p:spPr>
          <a:xfrm>
            <a:off x="7543799" y="1020981"/>
            <a:ext cx="4143375" cy="2052113"/>
          </a:xfrm>
          <a:prstGeom prst="rect">
            <a:avLst/>
          </a:prstGeom>
          <a:noFill/>
          <a:ln>
            <a:noFill/>
          </a:ln>
        </p:spPr>
      </p:pic>
      <p:grpSp>
        <p:nvGrpSpPr>
          <p:cNvPr id="643" name="Google Shape;643;p27"/>
          <p:cNvGrpSpPr/>
          <p:nvPr/>
        </p:nvGrpSpPr>
        <p:grpSpPr>
          <a:xfrm>
            <a:off x="2340087" y="3586287"/>
            <a:ext cx="1078876" cy="773081"/>
            <a:chOff x="2389547" y="1768846"/>
            <a:chExt cx="1078876" cy="773081"/>
          </a:xfrm>
        </p:grpSpPr>
        <p:sp>
          <p:nvSpPr>
            <p:cNvPr id="644" name="Google Shape;644;p27"/>
            <p:cNvSpPr/>
            <p:nvPr/>
          </p:nvSpPr>
          <p:spPr>
            <a:xfrm>
              <a:off x="2389547" y="1768846"/>
              <a:ext cx="1078876" cy="773081"/>
            </a:xfrm>
            <a:custGeom>
              <a:avLst/>
              <a:gdLst/>
              <a:ahLst/>
              <a:cxnLst/>
              <a:rect l="l" t="t" r="r" b="b"/>
              <a:pathLst>
                <a:path w="324" h="218" extrusionOk="0">
                  <a:moveTo>
                    <a:pt x="59" y="12"/>
                  </a:moveTo>
                  <a:cubicBezTo>
                    <a:pt x="82" y="0"/>
                    <a:pt x="111" y="3"/>
                    <a:pt x="136" y="25"/>
                  </a:cubicBezTo>
                  <a:cubicBezTo>
                    <a:pt x="148" y="35"/>
                    <a:pt x="160" y="44"/>
                    <a:pt x="177" y="36"/>
                  </a:cubicBezTo>
                  <a:cubicBezTo>
                    <a:pt x="188" y="31"/>
                    <a:pt x="192" y="25"/>
                    <a:pt x="202" y="18"/>
                  </a:cubicBezTo>
                  <a:cubicBezTo>
                    <a:pt x="222" y="3"/>
                    <a:pt x="245" y="1"/>
                    <a:pt x="267" y="12"/>
                  </a:cubicBezTo>
                  <a:cubicBezTo>
                    <a:pt x="324" y="39"/>
                    <a:pt x="323" y="157"/>
                    <a:pt x="163" y="218"/>
                  </a:cubicBezTo>
                  <a:cubicBezTo>
                    <a:pt x="163" y="218"/>
                    <a:pt x="163" y="218"/>
                    <a:pt x="163" y="218"/>
                  </a:cubicBezTo>
                  <a:cubicBezTo>
                    <a:pt x="163" y="218"/>
                    <a:pt x="163" y="218"/>
                    <a:pt x="163" y="218"/>
                  </a:cubicBezTo>
                  <a:cubicBezTo>
                    <a:pt x="0" y="154"/>
                    <a:pt x="7" y="38"/>
                    <a:pt x="59" y="12"/>
                  </a:cubicBezTo>
                  <a:close/>
                </a:path>
              </a:pathLst>
            </a:custGeom>
            <a:solidFill>
              <a:srgbClr val="FE57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27"/>
            <p:cNvSpPr txBox="1"/>
            <p:nvPr/>
          </p:nvSpPr>
          <p:spPr>
            <a:xfrm>
              <a:off x="2715902" y="1871545"/>
              <a:ext cx="4261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2</a:t>
              </a:r>
              <a:endParaRPr/>
            </a:p>
          </p:txBody>
        </p:sp>
      </p:grpSp>
      <p:grpSp>
        <p:nvGrpSpPr>
          <p:cNvPr id="646" name="Google Shape;646;p27"/>
          <p:cNvGrpSpPr/>
          <p:nvPr/>
        </p:nvGrpSpPr>
        <p:grpSpPr>
          <a:xfrm>
            <a:off x="8181840" y="3351694"/>
            <a:ext cx="2867291" cy="1414875"/>
            <a:chOff x="214315" y="927676"/>
            <a:chExt cx="2867291" cy="1724223"/>
          </a:xfrm>
        </p:grpSpPr>
        <p:pic>
          <p:nvPicPr>
            <p:cNvPr id="647" name="Google Shape;647;p27"/>
            <p:cNvPicPr preferRelativeResize="0"/>
            <p:nvPr/>
          </p:nvPicPr>
          <p:blipFill rotWithShape="1">
            <a:blip r:embed="rId5">
              <a:alphaModFix/>
            </a:blip>
            <a:srcRect l="31165" r="30822"/>
            <a:stretch/>
          </p:blipFill>
          <p:spPr>
            <a:xfrm>
              <a:off x="214315" y="927676"/>
              <a:ext cx="985836" cy="1724223"/>
            </a:xfrm>
            <a:prstGeom prst="rect">
              <a:avLst/>
            </a:prstGeom>
            <a:noFill/>
            <a:ln>
              <a:noFill/>
            </a:ln>
          </p:spPr>
        </p:pic>
        <p:pic>
          <p:nvPicPr>
            <p:cNvPr id="648" name="Google Shape;648;p27"/>
            <p:cNvPicPr preferRelativeResize="0"/>
            <p:nvPr/>
          </p:nvPicPr>
          <p:blipFill rotWithShape="1">
            <a:blip r:embed="rId6">
              <a:alphaModFix/>
            </a:blip>
            <a:srcRect l="27026" t="8108" r="27872" b="7770"/>
            <a:stretch/>
          </p:blipFill>
          <p:spPr>
            <a:xfrm>
              <a:off x="1357313" y="937399"/>
              <a:ext cx="919220" cy="1714500"/>
            </a:xfrm>
            <a:prstGeom prst="rect">
              <a:avLst/>
            </a:prstGeom>
            <a:noFill/>
            <a:ln>
              <a:noFill/>
            </a:ln>
          </p:spPr>
        </p:pic>
        <p:pic>
          <p:nvPicPr>
            <p:cNvPr id="649" name="Google Shape;649;p27"/>
            <p:cNvPicPr preferRelativeResize="0"/>
            <p:nvPr/>
          </p:nvPicPr>
          <p:blipFill rotWithShape="1">
            <a:blip r:embed="rId7">
              <a:alphaModFix/>
            </a:blip>
            <a:srcRect l="33187" r="35687"/>
            <a:stretch/>
          </p:blipFill>
          <p:spPr>
            <a:xfrm>
              <a:off x="2433695" y="937399"/>
              <a:ext cx="647911" cy="1714500"/>
            </a:xfrm>
            <a:prstGeom prst="rect">
              <a:avLst/>
            </a:prstGeom>
            <a:noFill/>
            <a:ln>
              <a:noFill/>
            </a:ln>
          </p:spPr>
        </p:pic>
      </p:grpSp>
      <p:sp>
        <p:nvSpPr>
          <p:cNvPr id="650" name="Google Shape;650;p27"/>
          <p:cNvSpPr txBox="1"/>
          <p:nvPr/>
        </p:nvSpPr>
        <p:spPr>
          <a:xfrm>
            <a:off x="3722158" y="3711217"/>
            <a:ext cx="2443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Uống vitamin</a:t>
            </a:r>
            <a:endParaRPr/>
          </a:p>
        </p:txBody>
      </p:sp>
      <p:grpSp>
        <p:nvGrpSpPr>
          <p:cNvPr id="651" name="Google Shape;651;p27"/>
          <p:cNvGrpSpPr/>
          <p:nvPr/>
        </p:nvGrpSpPr>
        <p:grpSpPr>
          <a:xfrm>
            <a:off x="2326976" y="5458788"/>
            <a:ext cx="1078876" cy="773081"/>
            <a:chOff x="2389547" y="1768846"/>
            <a:chExt cx="1078876" cy="773081"/>
          </a:xfrm>
        </p:grpSpPr>
        <p:sp>
          <p:nvSpPr>
            <p:cNvPr id="652" name="Google Shape;652;p27"/>
            <p:cNvSpPr/>
            <p:nvPr/>
          </p:nvSpPr>
          <p:spPr>
            <a:xfrm>
              <a:off x="2389547" y="1768846"/>
              <a:ext cx="1078876" cy="773081"/>
            </a:xfrm>
            <a:custGeom>
              <a:avLst/>
              <a:gdLst/>
              <a:ahLst/>
              <a:cxnLst/>
              <a:rect l="l" t="t" r="r" b="b"/>
              <a:pathLst>
                <a:path w="324" h="218" extrusionOk="0">
                  <a:moveTo>
                    <a:pt x="59" y="12"/>
                  </a:moveTo>
                  <a:cubicBezTo>
                    <a:pt x="82" y="0"/>
                    <a:pt x="111" y="3"/>
                    <a:pt x="136" y="25"/>
                  </a:cubicBezTo>
                  <a:cubicBezTo>
                    <a:pt x="148" y="35"/>
                    <a:pt x="160" y="44"/>
                    <a:pt x="177" y="36"/>
                  </a:cubicBezTo>
                  <a:cubicBezTo>
                    <a:pt x="188" y="31"/>
                    <a:pt x="192" y="25"/>
                    <a:pt x="202" y="18"/>
                  </a:cubicBezTo>
                  <a:cubicBezTo>
                    <a:pt x="222" y="3"/>
                    <a:pt x="245" y="1"/>
                    <a:pt x="267" y="12"/>
                  </a:cubicBezTo>
                  <a:cubicBezTo>
                    <a:pt x="324" y="39"/>
                    <a:pt x="323" y="157"/>
                    <a:pt x="163" y="218"/>
                  </a:cubicBezTo>
                  <a:cubicBezTo>
                    <a:pt x="163" y="218"/>
                    <a:pt x="163" y="218"/>
                    <a:pt x="163" y="218"/>
                  </a:cubicBezTo>
                  <a:cubicBezTo>
                    <a:pt x="163" y="218"/>
                    <a:pt x="163" y="218"/>
                    <a:pt x="163" y="218"/>
                  </a:cubicBezTo>
                  <a:cubicBezTo>
                    <a:pt x="0" y="154"/>
                    <a:pt x="7" y="38"/>
                    <a:pt x="59" y="12"/>
                  </a:cubicBezTo>
                  <a:close/>
                </a:path>
              </a:pathLst>
            </a:custGeom>
            <a:solidFill>
              <a:srgbClr val="FE57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27"/>
            <p:cNvSpPr txBox="1"/>
            <p:nvPr/>
          </p:nvSpPr>
          <p:spPr>
            <a:xfrm>
              <a:off x="2715902" y="1871545"/>
              <a:ext cx="4261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3</a:t>
              </a:r>
              <a:endParaRPr/>
            </a:p>
          </p:txBody>
        </p:sp>
      </p:grpSp>
      <p:pic>
        <p:nvPicPr>
          <p:cNvPr id="654" name="Google Shape;654;p27"/>
          <p:cNvPicPr preferRelativeResize="0"/>
          <p:nvPr/>
        </p:nvPicPr>
        <p:blipFill rotWithShape="1">
          <a:blip r:embed="rId8">
            <a:alphaModFix/>
          </a:blip>
          <a:srcRect l="4101" t="27442" r="4492" b="25976"/>
          <a:stretch/>
        </p:blipFill>
        <p:spPr>
          <a:xfrm>
            <a:off x="7819996" y="5045169"/>
            <a:ext cx="3590980" cy="1830019"/>
          </a:xfrm>
          <a:prstGeom prst="rect">
            <a:avLst/>
          </a:prstGeom>
          <a:noFill/>
          <a:ln>
            <a:noFill/>
          </a:ln>
        </p:spPr>
      </p:pic>
      <p:sp>
        <p:nvSpPr>
          <p:cNvPr id="655" name="Google Shape;655;p27"/>
          <p:cNvSpPr txBox="1"/>
          <p:nvPr/>
        </p:nvSpPr>
        <p:spPr>
          <a:xfrm>
            <a:off x="3722158" y="5467219"/>
            <a:ext cx="2443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Tiêm vitamin</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animEffect transition="in" filter="fade">
                                      <p:cBhvr>
                                        <p:cTn id="7" dur="500"/>
                                        <p:tgtEl>
                                          <p:spTgt spid="641"/>
                                        </p:tgtEl>
                                      </p:cBhvr>
                                    </p:animEffect>
                                  </p:childTnLst>
                                </p:cTn>
                              </p:par>
                              <p:par>
                                <p:cTn id="8" presetID="10" presetClass="entr" presetSubtype="0" fill="hold" nodeType="withEffect">
                                  <p:stCondLst>
                                    <p:cond delay="0"/>
                                  </p:stCondLst>
                                  <p:childTnLst>
                                    <p:set>
                                      <p:cBhvr>
                                        <p:cTn id="9" dur="1" fill="hold">
                                          <p:stCondLst>
                                            <p:cond delay="0"/>
                                          </p:stCondLst>
                                        </p:cTn>
                                        <p:tgtEl>
                                          <p:spTgt spid="638"/>
                                        </p:tgtEl>
                                        <p:attrNameLst>
                                          <p:attrName>style.visibility</p:attrName>
                                        </p:attrNameLst>
                                      </p:cBhvr>
                                      <p:to>
                                        <p:strVal val="visible"/>
                                      </p:to>
                                    </p:set>
                                    <p:animEffect transition="in" filter="fade">
                                      <p:cBhvr>
                                        <p:cTn id="10" dur="500"/>
                                        <p:tgtEl>
                                          <p:spTgt spid="638"/>
                                        </p:tgtEl>
                                      </p:cBhvr>
                                    </p:animEffect>
                                  </p:childTnLst>
                                </p:cTn>
                              </p:par>
                              <p:par>
                                <p:cTn id="11" presetID="10" presetClass="entr" presetSubtype="0" fill="hold" nodeType="withEffect">
                                  <p:stCondLst>
                                    <p:cond delay="0"/>
                                  </p:stCondLst>
                                  <p:childTnLst>
                                    <p:set>
                                      <p:cBhvr>
                                        <p:cTn id="12" dur="1" fill="hold">
                                          <p:stCondLst>
                                            <p:cond delay="0"/>
                                          </p:stCondLst>
                                        </p:cTn>
                                        <p:tgtEl>
                                          <p:spTgt spid="642"/>
                                        </p:tgtEl>
                                        <p:attrNameLst>
                                          <p:attrName>style.visibility</p:attrName>
                                        </p:attrNameLst>
                                      </p:cBhvr>
                                      <p:to>
                                        <p:strVal val="visible"/>
                                      </p:to>
                                    </p:set>
                                    <p:animEffect transition="in" filter="fade">
                                      <p:cBhvr>
                                        <p:cTn id="13" dur="500"/>
                                        <p:tgtEl>
                                          <p:spTgt spid="6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3"/>
                                        </p:tgtEl>
                                        <p:attrNameLst>
                                          <p:attrName>style.visibility</p:attrName>
                                        </p:attrNameLst>
                                      </p:cBhvr>
                                      <p:to>
                                        <p:strVal val="visible"/>
                                      </p:to>
                                    </p:set>
                                    <p:animEffect transition="in" filter="fade">
                                      <p:cBhvr>
                                        <p:cTn id="18" dur="500"/>
                                        <p:tgtEl>
                                          <p:spTgt spid="643"/>
                                        </p:tgtEl>
                                      </p:cBhvr>
                                    </p:animEffect>
                                  </p:childTnLst>
                                </p:cTn>
                              </p:par>
                              <p:par>
                                <p:cTn id="19" presetID="10" presetClass="entr" presetSubtype="0" fill="hold" nodeType="withEffect">
                                  <p:stCondLst>
                                    <p:cond delay="0"/>
                                  </p:stCondLst>
                                  <p:childTnLst>
                                    <p:set>
                                      <p:cBhvr>
                                        <p:cTn id="20" dur="1" fill="hold">
                                          <p:stCondLst>
                                            <p:cond delay="0"/>
                                          </p:stCondLst>
                                        </p:cTn>
                                        <p:tgtEl>
                                          <p:spTgt spid="646"/>
                                        </p:tgtEl>
                                        <p:attrNameLst>
                                          <p:attrName>style.visibility</p:attrName>
                                        </p:attrNameLst>
                                      </p:cBhvr>
                                      <p:to>
                                        <p:strVal val="visible"/>
                                      </p:to>
                                    </p:set>
                                    <p:animEffect transition="in" filter="fade">
                                      <p:cBhvr>
                                        <p:cTn id="21" dur="500"/>
                                        <p:tgtEl>
                                          <p:spTgt spid="646"/>
                                        </p:tgtEl>
                                      </p:cBhvr>
                                    </p:animEffect>
                                  </p:childTnLst>
                                </p:cTn>
                              </p:par>
                              <p:par>
                                <p:cTn id="22" presetID="10" presetClass="entr" presetSubtype="0" fill="hold" nodeType="withEffect">
                                  <p:stCondLst>
                                    <p:cond delay="0"/>
                                  </p:stCondLst>
                                  <p:childTnLst>
                                    <p:set>
                                      <p:cBhvr>
                                        <p:cTn id="23" dur="1" fill="hold">
                                          <p:stCondLst>
                                            <p:cond delay="0"/>
                                          </p:stCondLst>
                                        </p:cTn>
                                        <p:tgtEl>
                                          <p:spTgt spid="650"/>
                                        </p:tgtEl>
                                        <p:attrNameLst>
                                          <p:attrName>style.visibility</p:attrName>
                                        </p:attrNameLst>
                                      </p:cBhvr>
                                      <p:to>
                                        <p:strVal val="visible"/>
                                      </p:to>
                                    </p:set>
                                    <p:animEffect transition="in" filter="fade">
                                      <p:cBhvr>
                                        <p:cTn id="24" dur="500"/>
                                        <p:tgtEl>
                                          <p:spTgt spid="6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1"/>
                                        </p:tgtEl>
                                        <p:attrNameLst>
                                          <p:attrName>style.visibility</p:attrName>
                                        </p:attrNameLst>
                                      </p:cBhvr>
                                      <p:to>
                                        <p:strVal val="visible"/>
                                      </p:to>
                                    </p:set>
                                    <p:animEffect transition="in" filter="fade">
                                      <p:cBhvr>
                                        <p:cTn id="29" dur="500"/>
                                        <p:tgtEl>
                                          <p:spTgt spid="651"/>
                                        </p:tgtEl>
                                      </p:cBhvr>
                                    </p:animEffect>
                                  </p:childTnLst>
                                </p:cTn>
                              </p:par>
                              <p:par>
                                <p:cTn id="30" presetID="10" presetClass="entr" presetSubtype="0" fill="hold" nodeType="withEffect">
                                  <p:stCondLst>
                                    <p:cond delay="0"/>
                                  </p:stCondLst>
                                  <p:childTnLst>
                                    <p:set>
                                      <p:cBhvr>
                                        <p:cTn id="31" dur="1" fill="hold">
                                          <p:stCondLst>
                                            <p:cond delay="0"/>
                                          </p:stCondLst>
                                        </p:cTn>
                                        <p:tgtEl>
                                          <p:spTgt spid="654"/>
                                        </p:tgtEl>
                                        <p:attrNameLst>
                                          <p:attrName>style.visibility</p:attrName>
                                        </p:attrNameLst>
                                      </p:cBhvr>
                                      <p:to>
                                        <p:strVal val="visible"/>
                                      </p:to>
                                    </p:set>
                                    <p:animEffect transition="in" filter="fade">
                                      <p:cBhvr>
                                        <p:cTn id="32" dur="500"/>
                                        <p:tgtEl>
                                          <p:spTgt spid="654"/>
                                        </p:tgtEl>
                                      </p:cBhvr>
                                    </p:animEffect>
                                  </p:childTnLst>
                                </p:cTn>
                              </p:par>
                              <p:par>
                                <p:cTn id="33" presetID="10" presetClass="entr" presetSubtype="0" fill="hold" nodeType="withEffect">
                                  <p:stCondLst>
                                    <p:cond delay="0"/>
                                  </p:stCondLst>
                                  <p:childTnLst>
                                    <p:set>
                                      <p:cBhvr>
                                        <p:cTn id="34" dur="1" fill="hold">
                                          <p:stCondLst>
                                            <p:cond delay="0"/>
                                          </p:stCondLst>
                                        </p:cTn>
                                        <p:tgtEl>
                                          <p:spTgt spid="655"/>
                                        </p:tgtEl>
                                        <p:attrNameLst>
                                          <p:attrName>style.visibility</p:attrName>
                                        </p:attrNameLst>
                                      </p:cBhvr>
                                      <p:to>
                                        <p:strVal val="visible"/>
                                      </p:to>
                                    </p:set>
                                    <p:animEffect transition="in" filter="fade">
                                      <p:cBhvr>
                                        <p:cTn id="35" dur="5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p28"/>
          <p:cNvPicPr preferRelativeResize="0"/>
          <p:nvPr/>
        </p:nvPicPr>
        <p:blipFill rotWithShape="1">
          <a:blip r:embed="rId3">
            <a:alphaModFix/>
          </a:blip>
          <a:srcRect/>
          <a:stretch/>
        </p:blipFill>
        <p:spPr>
          <a:xfrm>
            <a:off x="9909722" y="2945443"/>
            <a:ext cx="2146050" cy="3837953"/>
          </a:xfrm>
          <a:prstGeom prst="rect">
            <a:avLst/>
          </a:prstGeom>
          <a:noFill/>
          <a:ln>
            <a:noFill/>
          </a:ln>
        </p:spPr>
      </p:pic>
      <p:sp>
        <p:nvSpPr>
          <p:cNvPr id="661" name="Google Shape;661;p28"/>
          <p:cNvSpPr txBox="1"/>
          <p:nvPr/>
        </p:nvSpPr>
        <p:spPr>
          <a:xfrm>
            <a:off x="214314" y="342901"/>
            <a:ext cx="1197768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A9600"/>
                </a:solidFill>
                <a:latin typeface="Times New Roman"/>
                <a:ea typeface="Times New Roman"/>
                <a:cs typeface="Times New Roman"/>
                <a:sym typeface="Times New Roman"/>
              </a:rPr>
              <a:t>Hãy sắp xếp theo thứ tự ưu tiên để cung cấp vi-ta-min cho cơ thể:</a:t>
            </a:r>
            <a:endParaRPr sz="3200" b="1">
              <a:solidFill>
                <a:srgbClr val="EA9600"/>
              </a:solidFill>
              <a:latin typeface="Times New Roman"/>
              <a:ea typeface="Times New Roman"/>
              <a:cs typeface="Times New Roman"/>
              <a:sym typeface="Times New Roman"/>
            </a:endParaRPr>
          </a:p>
        </p:txBody>
      </p:sp>
      <p:grpSp>
        <p:nvGrpSpPr>
          <p:cNvPr id="662" name="Google Shape;662;p28"/>
          <p:cNvGrpSpPr/>
          <p:nvPr/>
        </p:nvGrpSpPr>
        <p:grpSpPr>
          <a:xfrm>
            <a:off x="2326976" y="1353230"/>
            <a:ext cx="1078876" cy="773081"/>
            <a:chOff x="2389547" y="1768846"/>
            <a:chExt cx="1078876" cy="773081"/>
          </a:xfrm>
        </p:grpSpPr>
        <p:sp>
          <p:nvSpPr>
            <p:cNvPr id="663" name="Google Shape;663;p28"/>
            <p:cNvSpPr/>
            <p:nvPr/>
          </p:nvSpPr>
          <p:spPr>
            <a:xfrm>
              <a:off x="2389547" y="1768846"/>
              <a:ext cx="1078876" cy="773081"/>
            </a:xfrm>
            <a:custGeom>
              <a:avLst/>
              <a:gdLst/>
              <a:ahLst/>
              <a:cxnLst/>
              <a:rect l="l" t="t" r="r" b="b"/>
              <a:pathLst>
                <a:path w="324" h="218" extrusionOk="0">
                  <a:moveTo>
                    <a:pt x="59" y="12"/>
                  </a:moveTo>
                  <a:cubicBezTo>
                    <a:pt x="82" y="0"/>
                    <a:pt x="111" y="3"/>
                    <a:pt x="136" y="25"/>
                  </a:cubicBezTo>
                  <a:cubicBezTo>
                    <a:pt x="148" y="35"/>
                    <a:pt x="160" y="44"/>
                    <a:pt x="177" y="36"/>
                  </a:cubicBezTo>
                  <a:cubicBezTo>
                    <a:pt x="188" y="31"/>
                    <a:pt x="192" y="25"/>
                    <a:pt x="202" y="18"/>
                  </a:cubicBezTo>
                  <a:cubicBezTo>
                    <a:pt x="222" y="3"/>
                    <a:pt x="245" y="1"/>
                    <a:pt x="267" y="12"/>
                  </a:cubicBezTo>
                  <a:cubicBezTo>
                    <a:pt x="324" y="39"/>
                    <a:pt x="323" y="157"/>
                    <a:pt x="163" y="218"/>
                  </a:cubicBezTo>
                  <a:cubicBezTo>
                    <a:pt x="163" y="218"/>
                    <a:pt x="163" y="218"/>
                    <a:pt x="163" y="218"/>
                  </a:cubicBezTo>
                  <a:cubicBezTo>
                    <a:pt x="163" y="218"/>
                    <a:pt x="163" y="218"/>
                    <a:pt x="163" y="218"/>
                  </a:cubicBezTo>
                  <a:cubicBezTo>
                    <a:pt x="0" y="154"/>
                    <a:pt x="7" y="38"/>
                    <a:pt x="59" y="12"/>
                  </a:cubicBezTo>
                  <a:close/>
                </a:path>
              </a:pathLst>
            </a:custGeom>
            <a:solidFill>
              <a:srgbClr val="FE57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28"/>
            <p:cNvSpPr txBox="1"/>
            <p:nvPr/>
          </p:nvSpPr>
          <p:spPr>
            <a:xfrm>
              <a:off x="2715902" y="1871545"/>
              <a:ext cx="4261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1</a:t>
              </a:r>
              <a:endParaRPr/>
            </a:p>
          </p:txBody>
        </p:sp>
      </p:grpSp>
      <p:sp>
        <p:nvSpPr>
          <p:cNvPr id="665" name="Google Shape;665;p28"/>
          <p:cNvSpPr txBox="1"/>
          <p:nvPr/>
        </p:nvSpPr>
        <p:spPr>
          <a:xfrm>
            <a:off x="3399367" y="1478160"/>
            <a:ext cx="56075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Ăn thức ăn chứa nhiều vitamin.</a:t>
            </a:r>
            <a:endParaRPr/>
          </a:p>
        </p:txBody>
      </p:sp>
      <p:grpSp>
        <p:nvGrpSpPr>
          <p:cNvPr id="666" name="Google Shape;666;p28"/>
          <p:cNvGrpSpPr/>
          <p:nvPr/>
        </p:nvGrpSpPr>
        <p:grpSpPr>
          <a:xfrm>
            <a:off x="2326976" y="2319524"/>
            <a:ext cx="1078876" cy="773081"/>
            <a:chOff x="2389547" y="1768846"/>
            <a:chExt cx="1078876" cy="773081"/>
          </a:xfrm>
        </p:grpSpPr>
        <p:sp>
          <p:nvSpPr>
            <p:cNvPr id="667" name="Google Shape;667;p28"/>
            <p:cNvSpPr/>
            <p:nvPr/>
          </p:nvSpPr>
          <p:spPr>
            <a:xfrm>
              <a:off x="2389547" y="1768846"/>
              <a:ext cx="1078876" cy="773081"/>
            </a:xfrm>
            <a:custGeom>
              <a:avLst/>
              <a:gdLst/>
              <a:ahLst/>
              <a:cxnLst/>
              <a:rect l="l" t="t" r="r" b="b"/>
              <a:pathLst>
                <a:path w="324" h="218" extrusionOk="0">
                  <a:moveTo>
                    <a:pt x="59" y="12"/>
                  </a:moveTo>
                  <a:cubicBezTo>
                    <a:pt x="82" y="0"/>
                    <a:pt x="111" y="3"/>
                    <a:pt x="136" y="25"/>
                  </a:cubicBezTo>
                  <a:cubicBezTo>
                    <a:pt x="148" y="35"/>
                    <a:pt x="160" y="44"/>
                    <a:pt x="177" y="36"/>
                  </a:cubicBezTo>
                  <a:cubicBezTo>
                    <a:pt x="188" y="31"/>
                    <a:pt x="192" y="25"/>
                    <a:pt x="202" y="18"/>
                  </a:cubicBezTo>
                  <a:cubicBezTo>
                    <a:pt x="222" y="3"/>
                    <a:pt x="245" y="1"/>
                    <a:pt x="267" y="12"/>
                  </a:cubicBezTo>
                  <a:cubicBezTo>
                    <a:pt x="324" y="39"/>
                    <a:pt x="323" y="157"/>
                    <a:pt x="163" y="218"/>
                  </a:cubicBezTo>
                  <a:cubicBezTo>
                    <a:pt x="163" y="218"/>
                    <a:pt x="163" y="218"/>
                    <a:pt x="163" y="218"/>
                  </a:cubicBezTo>
                  <a:cubicBezTo>
                    <a:pt x="163" y="218"/>
                    <a:pt x="163" y="218"/>
                    <a:pt x="163" y="218"/>
                  </a:cubicBezTo>
                  <a:cubicBezTo>
                    <a:pt x="0" y="154"/>
                    <a:pt x="7" y="38"/>
                    <a:pt x="59" y="12"/>
                  </a:cubicBezTo>
                  <a:close/>
                </a:path>
              </a:pathLst>
            </a:custGeom>
            <a:solidFill>
              <a:srgbClr val="FE57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28"/>
            <p:cNvSpPr txBox="1"/>
            <p:nvPr/>
          </p:nvSpPr>
          <p:spPr>
            <a:xfrm>
              <a:off x="2715902" y="1871545"/>
              <a:ext cx="4261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2</a:t>
              </a:r>
              <a:endParaRPr/>
            </a:p>
          </p:txBody>
        </p:sp>
      </p:grpSp>
      <p:sp>
        <p:nvSpPr>
          <p:cNvPr id="669" name="Google Shape;669;p28"/>
          <p:cNvSpPr txBox="1"/>
          <p:nvPr/>
        </p:nvSpPr>
        <p:spPr>
          <a:xfrm>
            <a:off x="4550834" y="2422223"/>
            <a:ext cx="2443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Uống vitamin</a:t>
            </a:r>
            <a:endParaRPr/>
          </a:p>
        </p:txBody>
      </p:sp>
      <p:grpSp>
        <p:nvGrpSpPr>
          <p:cNvPr id="670" name="Google Shape;670;p28"/>
          <p:cNvGrpSpPr/>
          <p:nvPr/>
        </p:nvGrpSpPr>
        <p:grpSpPr>
          <a:xfrm>
            <a:off x="2326976" y="3285818"/>
            <a:ext cx="1078876" cy="773081"/>
            <a:chOff x="2389547" y="1768846"/>
            <a:chExt cx="1078876" cy="773081"/>
          </a:xfrm>
        </p:grpSpPr>
        <p:sp>
          <p:nvSpPr>
            <p:cNvPr id="671" name="Google Shape;671;p28"/>
            <p:cNvSpPr/>
            <p:nvPr/>
          </p:nvSpPr>
          <p:spPr>
            <a:xfrm>
              <a:off x="2389547" y="1768846"/>
              <a:ext cx="1078876" cy="773081"/>
            </a:xfrm>
            <a:custGeom>
              <a:avLst/>
              <a:gdLst/>
              <a:ahLst/>
              <a:cxnLst/>
              <a:rect l="l" t="t" r="r" b="b"/>
              <a:pathLst>
                <a:path w="324" h="218" extrusionOk="0">
                  <a:moveTo>
                    <a:pt x="59" y="12"/>
                  </a:moveTo>
                  <a:cubicBezTo>
                    <a:pt x="82" y="0"/>
                    <a:pt x="111" y="3"/>
                    <a:pt x="136" y="25"/>
                  </a:cubicBezTo>
                  <a:cubicBezTo>
                    <a:pt x="148" y="35"/>
                    <a:pt x="160" y="44"/>
                    <a:pt x="177" y="36"/>
                  </a:cubicBezTo>
                  <a:cubicBezTo>
                    <a:pt x="188" y="31"/>
                    <a:pt x="192" y="25"/>
                    <a:pt x="202" y="18"/>
                  </a:cubicBezTo>
                  <a:cubicBezTo>
                    <a:pt x="222" y="3"/>
                    <a:pt x="245" y="1"/>
                    <a:pt x="267" y="12"/>
                  </a:cubicBezTo>
                  <a:cubicBezTo>
                    <a:pt x="324" y="39"/>
                    <a:pt x="323" y="157"/>
                    <a:pt x="163" y="218"/>
                  </a:cubicBezTo>
                  <a:cubicBezTo>
                    <a:pt x="163" y="218"/>
                    <a:pt x="163" y="218"/>
                    <a:pt x="163" y="218"/>
                  </a:cubicBezTo>
                  <a:cubicBezTo>
                    <a:pt x="163" y="218"/>
                    <a:pt x="163" y="218"/>
                    <a:pt x="163" y="218"/>
                  </a:cubicBezTo>
                  <a:cubicBezTo>
                    <a:pt x="0" y="154"/>
                    <a:pt x="7" y="38"/>
                    <a:pt x="59" y="12"/>
                  </a:cubicBezTo>
                  <a:close/>
                </a:path>
              </a:pathLst>
            </a:custGeom>
            <a:solidFill>
              <a:srgbClr val="FE57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28"/>
            <p:cNvSpPr txBox="1"/>
            <p:nvPr/>
          </p:nvSpPr>
          <p:spPr>
            <a:xfrm>
              <a:off x="2715902" y="1871545"/>
              <a:ext cx="4261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3</a:t>
              </a:r>
              <a:endParaRPr/>
            </a:p>
          </p:txBody>
        </p:sp>
      </p:grpSp>
      <p:sp>
        <p:nvSpPr>
          <p:cNvPr id="673" name="Google Shape;673;p28"/>
          <p:cNvSpPr txBox="1"/>
          <p:nvPr/>
        </p:nvSpPr>
        <p:spPr>
          <a:xfrm>
            <a:off x="4550834" y="3366286"/>
            <a:ext cx="24431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Tiêm vitamin</a:t>
            </a:r>
            <a:endParaRPr/>
          </a:p>
        </p:txBody>
      </p:sp>
      <p:sp>
        <p:nvSpPr>
          <p:cNvPr id="674" name="Google Shape;674;p28"/>
          <p:cNvSpPr/>
          <p:nvPr/>
        </p:nvSpPr>
        <p:spPr>
          <a:xfrm>
            <a:off x="2443427" y="4252112"/>
            <a:ext cx="6657975" cy="1885950"/>
          </a:xfrm>
          <a:prstGeom prst="horizontalScroll">
            <a:avLst>
              <a:gd name="adj" fmla="val 12500"/>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BF9000"/>
                </a:solidFill>
                <a:latin typeface="Times New Roman"/>
                <a:ea typeface="Times New Roman"/>
                <a:cs typeface="Times New Roman"/>
                <a:sym typeface="Times New Roman"/>
              </a:rPr>
              <a:t>Tại sao em lại chọn sắp xếp thứ tự trên?</a:t>
            </a:r>
            <a:endParaRPr/>
          </a:p>
        </p:txBody>
      </p:sp>
      <p:sp>
        <p:nvSpPr>
          <p:cNvPr id="675" name="Google Shape;675;p28"/>
          <p:cNvSpPr/>
          <p:nvPr/>
        </p:nvSpPr>
        <p:spPr>
          <a:xfrm>
            <a:off x="724641" y="4060091"/>
            <a:ext cx="9295359" cy="2724497"/>
          </a:xfrm>
          <a:prstGeom prst="roundRect">
            <a:avLst>
              <a:gd name="adj" fmla="val 16667"/>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b="1">
                <a:solidFill>
                  <a:schemeClr val="dk1"/>
                </a:solidFill>
                <a:latin typeface="Times New Roman"/>
                <a:ea typeface="Times New Roman"/>
                <a:cs typeface="Times New Roman"/>
                <a:sym typeface="Times New Roman"/>
              </a:rPr>
              <a:t>Ăn uống đầy đủ các chất chúng ta không nên dùng vi-ta-min dạng uống và tiêm vì vi-ta-min tự nhiên từ thức ăn tốt, không có tác dụng phụ.</a:t>
            </a:r>
            <a:endParaRPr/>
          </a:p>
          <a:p>
            <a:pPr marL="0" marR="0" lvl="0" indent="0" algn="just" rtl="0">
              <a:spcBef>
                <a:spcPts val="0"/>
              </a:spcBef>
              <a:spcAft>
                <a:spcPts val="0"/>
              </a:spcAft>
              <a:buNone/>
            </a:pPr>
            <a:r>
              <a:rPr lang="en-US" sz="2800" b="1">
                <a:solidFill>
                  <a:schemeClr val="dk1"/>
                </a:solidFill>
                <a:latin typeface="Times New Roman"/>
                <a:ea typeface="Times New Roman"/>
                <a:cs typeface="Times New Roman"/>
                <a:sym typeface="Times New Roman"/>
              </a:rPr>
              <a:t>Không nên tiêm thuốc nếu có thuốc uống cùng loại. Tiêm nguy hiểm, đắt tiền hơn, không có tác dụng bằng thuốc uống.</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4"/>
                                        </p:tgtEl>
                                        <p:attrNameLst>
                                          <p:attrName>style.visibility</p:attrName>
                                        </p:attrNameLst>
                                      </p:cBhvr>
                                      <p:to>
                                        <p:strVal val="visible"/>
                                      </p:to>
                                    </p:set>
                                    <p:animEffect transition="in" filter="fade">
                                      <p:cBhvr>
                                        <p:cTn id="7" dur="500"/>
                                        <p:tgtEl>
                                          <p:spTgt spid="67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75"/>
                                        </p:tgtEl>
                                        <p:attrNameLst>
                                          <p:attrName>style.visibility</p:attrName>
                                        </p:attrNameLst>
                                      </p:cBhvr>
                                      <p:to>
                                        <p:strVal val="visible"/>
                                      </p:to>
                                    </p:set>
                                    <p:anim calcmode="lin" valueType="num">
                                      <p:cBhvr additive="base">
                                        <p:cTn id="12" dur="500"/>
                                        <p:tgtEl>
                                          <p:spTgt spid="675"/>
                                        </p:tgtEl>
                                        <p:attrNameLst>
                                          <p:attrName>ppt_w</p:attrName>
                                        </p:attrNameLst>
                                      </p:cBhvr>
                                      <p:tavLst>
                                        <p:tav tm="0">
                                          <p:val>
                                            <p:strVal val="0"/>
                                          </p:val>
                                        </p:tav>
                                        <p:tav tm="100000">
                                          <p:val>
                                            <p:strVal val="#ppt_w"/>
                                          </p:val>
                                        </p:tav>
                                      </p:tavLst>
                                    </p:anim>
                                    <p:anim calcmode="lin" valueType="num">
                                      <p:cBhvr additive="base">
                                        <p:cTn id="13" dur="500"/>
                                        <p:tgtEl>
                                          <p:spTgt spid="675"/>
                                        </p:tgtEl>
                                        <p:attrNameLst>
                                          <p:attrName>ppt_h</p:attrName>
                                        </p:attrNameLst>
                                      </p:cBhvr>
                                      <p:tavLst>
                                        <p:tav tm="0">
                                          <p:val>
                                            <p:strVal val="0"/>
                                          </p:val>
                                        </p:tav>
                                        <p:tav tm="100000">
                                          <p:val>
                                            <p:strVal val="#ppt_h"/>
                                          </p:val>
                                        </p:tav>
                                      </p:tavLst>
                                    </p:anim>
                                  </p:childTnLst>
                                </p:cTn>
                              </p:par>
                              <p:par>
                                <p:cTn id="14" presetID="10" presetClass="exit" presetSubtype="0" fill="hold" nodeType="withEffect">
                                  <p:stCondLst>
                                    <p:cond delay="0"/>
                                  </p:stCondLst>
                                  <p:childTnLst>
                                    <p:animEffect transition="out" filter="fade">
                                      <p:cBhvr>
                                        <p:cTn id="15" dur="500"/>
                                        <p:tgtEl>
                                          <p:spTgt spid="674"/>
                                        </p:tgtEl>
                                      </p:cBhvr>
                                    </p:animEffect>
                                    <p:set>
                                      <p:cBhvr>
                                        <p:cTn id="16" dur="1" fill="hold">
                                          <p:stCondLst>
                                            <p:cond delay="500"/>
                                          </p:stCondLst>
                                        </p:cTn>
                                        <p:tgtEl>
                                          <p:spTgt spid="6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1" name="Google Shape;681;p29"/>
          <p:cNvPicPr preferRelativeResize="0"/>
          <p:nvPr/>
        </p:nvPicPr>
        <p:blipFill rotWithShape="1">
          <a:blip r:embed="rId3">
            <a:alphaModFix/>
          </a:blip>
          <a:srcRect/>
          <a:stretch/>
        </p:blipFill>
        <p:spPr>
          <a:xfrm>
            <a:off x="0" y="5452707"/>
            <a:ext cx="2695536" cy="1405293"/>
          </a:xfrm>
          <a:prstGeom prst="rect">
            <a:avLst/>
          </a:prstGeom>
          <a:noFill/>
          <a:ln>
            <a:noFill/>
          </a:ln>
        </p:spPr>
      </p:pic>
      <p:sp>
        <p:nvSpPr>
          <p:cNvPr id="682" name="Google Shape;682;p29"/>
          <p:cNvSpPr txBox="1"/>
          <p:nvPr/>
        </p:nvSpPr>
        <p:spPr>
          <a:xfrm>
            <a:off x="607181" y="484647"/>
            <a:ext cx="1197768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A9600"/>
                </a:solidFill>
                <a:latin typeface="Times New Roman"/>
                <a:ea typeface="Times New Roman"/>
                <a:cs typeface="Times New Roman"/>
                <a:sym typeface="Times New Roman"/>
              </a:rPr>
              <a:t>2. Để phòng bệnh còi xương cho trẻ, bạn chọn cách nào dưới đây?</a:t>
            </a:r>
            <a:endParaRPr/>
          </a:p>
          <a:p>
            <a:pPr marL="0" marR="0" lvl="0" indent="0" algn="l" rtl="0">
              <a:spcBef>
                <a:spcPts val="0"/>
              </a:spcBef>
              <a:spcAft>
                <a:spcPts val="0"/>
              </a:spcAft>
              <a:buNone/>
            </a:pPr>
            <a:r>
              <a:rPr lang="en-US" sz="3200" b="1">
                <a:solidFill>
                  <a:srgbClr val="EA9600"/>
                </a:solidFill>
                <a:latin typeface="Times New Roman"/>
                <a:ea typeface="Times New Roman"/>
                <a:cs typeface="Times New Roman"/>
                <a:sym typeface="Times New Roman"/>
              </a:rPr>
              <a:t>Hãy sắp xếp theo thứ tự ưu tiên. </a:t>
            </a:r>
            <a:endParaRPr/>
          </a:p>
        </p:txBody>
      </p:sp>
      <p:sp>
        <p:nvSpPr>
          <p:cNvPr id="683" name="Google Shape;683;p29"/>
          <p:cNvSpPr/>
          <p:nvPr/>
        </p:nvSpPr>
        <p:spPr>
          <a:xfrm>
            <a:off x="328613" y="2135506"/>
            <a:ext cx="4857750" cy="2677656"/>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Tiêm can-xi.</a:t>
            </a:r>
            <a:endParaRPr/>
          </a:p>
          <a:p>
            <a:pPr marL="514350" marR="0" lvl="0" indent="-514350" algn="just" rtl="0">
              <a:spcBef>
                <a:spcPts val="140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Uống can-xi và vitamin D.</a:t>
            </a:r>
            <a:endParaRPr/>
          </a:p>
          <a:p>
            <a:pPr marL="514350" marR="0" lvl="0" indent="-514350" algn="just" rtl="0">
              <a:spcBef>
                <a:spcPts val="140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Ăn phối hợp nhiều loại thức ăn có chứa can-xi và vi-ta-min D.</a:t>
            </a:r>
            <a:endParaRPr/>
          </a:p>
        </p:txBody>
      </p:sp>
      <p:sp>
        <p:nvSpPr>
          <p:cNvPr id="684" name="Google Shape;684;p29"/>
          <p:cNvSpPr/>
          <p:nvPr/>
        </p:nvSpPr>
        <p:spPr>
          <a:xfrm>
            <a:off x="5557838" y="3088571"/>
            <a:ext cx="828675" cy="771525"/>
          </a:xfrm>
          <a:prstGeom prst="rightArrow">
            <a:avLst>
              <a:gd name="adj1" fmla="val 50000"/>
              <a:gd name="adj2" fmla="val 50000"/>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29"/>
          <p:cNvSpPr txBox="1"/>
          <p:nvPr/>
        </p:nvSpPr>
        <p:spPr>
          <a:xfrm>
            <a:off x="6958013" y="2130376"/>
            <a:ext cx="4712454" cy="2682786"/>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Ăn phối hợp nhiều loại thức ăn có chứa can-xi và vi-ta-min D</a:t>
            </a:r>
            <a:endParaRPr/>
          </a:p>
          <a:p>
            <a:pPr marL="514350" marR="0" lvl="0" indent="-514350" algn="l" rtl="0">
              <a:spcBef>
                <a:spcPts val="168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Uống can-xi và vitamin D</a:t>
            </a:r>
            <a:endParaRPr/>
          </a:p>
          <a:p>
            <a:pPr marL="514350" marR="0" lvl="0" indent="-514350" algn="l" rtl="0">
              <a:spcBef>
                <a:spcPts val="1680"/>
              </a:spcBef>
              <a:spcAft>
                <a:spcPts val="0"/>
              </a:spcAft>
              <a:buClr>
                <a:schemeClr val="dk1"/>
              </a:buClr>
              <a:buSzPts val="2800"/>
              <a:buFont typeface="Times New Roman"/>
              <a:buAutoNum type="alphaLcParenR"/>
            </a:pPr>
            <a:r>
              <a:rPr lang="en-US" sz="2800" b="1">
                <a:solidFill>
                  <a:schemeClr val="dk1"/>
                </a:solidFill>
                <a:latin typeface="Times New Roman"/>
                <a:ea typeface="Times New Roman"/>
                <a:cs typeface="Times New Roman"/>
                <a:sym typeface="Times New Roman"/>
              </a:rPr>
              <a:t>Tiêm can-xi</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1000"/>
                                        <p:tgtEl>
                                          <p:spTgt spid="68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82"/>
                                        </p:tgtEl>
                                        <p:attrNameLst>
                                          <p:attrName>style.visibility</p:attrName>
                                        </p:attrNameLst>
                                      </p:cBhvr>
                                      <p:to>
                                        <p:strVal val="visible"/>
                                      </p:to>
                                    </p:set>
                                    <p:animEffect transition="in" filter="fade">
                                      <p:cBhvr>
                                        <p:cTn id="11" dur="500"/>
                                        <p:tgtEl>
                                          <p:spTgt spid="68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83"/>
                                        </p:tgtEl>
                                        <p:attrNameLst>
                                          <p:attrName>style.visibility</p:attrName>
                                        </p:attrNameLst>
                                      </p:cBhvr>
                                      <p:to>
                                        <p:strVal val="visible"/>
                                      </p:to>
                                    </p:set>
                                    <p:animEffect transition="in" filter="fade">
                                      <p:cBhvr>
                                        <p:cTn id="16" dur="500"/>
                                        <p:tgtEl>
                                          <p:spTgt spid="68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84"/>
                                        </p:tgtEl>
                                        <p:attrNameLst>
                                          <p:attrName>style.visibility</p:attrName>
                                        </p:attrNameLst>
                                      </p:cBhvr>
                                      <p:to>
                                        <p:strVal val="visible"/>
                                      </p:to>
                                    </p:set>
                                    <p:animEffect transition="in" filter="fade">
                                      <p:cBhvr>
                                        <p:cTn id="21" dur="500"/>
                                        <p:tgtEl>
                                          <p:spTgt spid="68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85"/>
                                        </p:tgtEl>
                                        <p:attrNameLst>
                                          <p:attrName>style.visibility</p:attrName>
                                        </p:attrNameLst>
                                      </p:cBhvr>
                                      <p:to>
                                        <p:strVal val="visible"/>
                                      </p:to>
                                    </p:set>
                                    <p:animEffect transition="in" filter="fade">
                                      <p:cBhvr>
                                        <p:cTn id="26"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5"/>
          <p:cNvPicPr preferRelativeResize="0"/>
          <p:nvPr/>
        </p:nvPicPr>
        <p:blipFill rotWithShape="1">
          <a:blip r:embed="rId3">
            <a:alphaModFix/>
          </a:blip>
          <a:srcRect/>
          <a:stretch/>
        </p:blipFill>
        <p:spPr>
          <a:xfrm>
            <a:off x="1676" y="944"/>
            <a:ext cx="12188648" cy="6856114"/>
          </a:xfrm>
          <a:prstGeom prst="rect">
            <a:avLst/>
          </a:prstGeom>
          <a:noFill/>
          <a:ln>
            <a:noFill/>
          </a:ln>
        </p:spPr>
      </p:pic>
      <p:pic>
        <p:nvPicPr>
          <p:cNvPr id="231" name="Google Shape;231;p5">
            <a:hlinkClick r:id="rId4" action="ppaction://hlinksldjump"/>
          </p:cNvPr>
          <p:cNvPicPr preferRelativeResize="0"/>
          <p:nvPr/>
        </p:nvPicPr>
        <p:blipFill rotWithShape="1">
          <a:blip r:embed="rId5">
            <a:alphaModFix/>
          </a:blip>
          <a:srcRect/>
          <a:stretch/>
        </p:blipFill>
        <p:spPr>
          <a:xfrm>
            <a:off x="-254383" y="5688496"/>
            <a:ext cx="2871718" cy="1214010"/>
          </a:xfrm>
          <a:prstGeom prst="rect">
            <a:avLst/>
          </a:prstGeom>
          <a:noFill/>
          <a:ln>
            <a:noFill/>
          </a:ln>
        </p:spPr>
      </p:pic>
      <p:sp>
        <p:nvSpPr>
          <p:cNvPr id="232" name="Google Shape;232;p5"/>
          <p:cNvSpPr/>
          <p:nvPr/>
        </p:nvSpPr>
        <p:spPr>
          <a:xfrm>
            <a:off x="856448" y="237130"/>
            <a:ext cx="10497054" cy="1272008"/>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3" name="Google Shape;233;p5"/>
          <p:cNvSpPr/>
          <p:nvPr/>
        </p:nvSpPr>
        <p:spPr>
          <a:xfrm>
            <a:off x="916173" y="2891406"/>
            <a:ext cx="4682109" cy="1002125"/>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a) Các bệnh về đường tiêu hóa, tim mạch, thần kinh</a:t>
            </a:r>
            <a:endParaRPr sz="2799" b="0" i="0" u="none" strike="noStrike" cap="none">
              <a:solidFill>
                <a:srgbClr val="000000"/>
              </a:solidFill>
              <a:latin typeface="Times New Roman"/>
              <a:ea typeface="Times New Roman"/>
              <a:cs typeface="Times New Roman"/>
              <a:sym typeface="Times New Roman"/>
            </a:endParaRPr>
          </a:p>
        </p:txBody>
      </p:sp>
      <p:sp>
        <p:nvSpPr>
          <p:cNvPr id="234" name="Google Shape;234;p5"/>
          <p:cNvSpPr/>
          <p:nvPr/>
        </p:nvSpPr>
        <p:spPr>
          <a:xfrm>
            <a:off x="878661" y="4849267"/>
            <a:ext cx="4682109" cy="943560"/>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c) Các bệnh về gan, tim mạch, thần kinh.</a:t>
            </a:r>
            <a:endParaRPr sz="2799" b="0" i="0" u="none" strike="noStrike" cap="none">
              <a:solidFill>
                <a:srgbClr val="000000"/>
              </a:solidFill>
              <a:latin typeface="Times New Roman"/>
              <a:ea typeface="Times New Roman"/>
              <a:cs typeface="Times New Roman"/>
              <a:sym typeface="Times New Roman"/>
            </a:endParaRPr>
          </a:p>
        </p:txBody>
      </p:sp>
      <p:sp>
        <p:nvSpPr>
          <p:cNvPr id="235" name="Google Shape;235;p5"/>
          <p:cNvSpPr/>
          <p:nvPr/>
        </p:nvSpPr>
        <p:spPr>
          <a:xfrm>
            <a:off x="6671393" y="4849268"/>
            <a:ext cx="4682109" cy="943560"/>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d) Các bệnh về đường tiêu hóa, phổi, gan.</a:t>
            </a:r>
            <a:endParaRPr sz="2799" b="0" i="0" u="none" strike="noStrike" cap="none">
              <a:solidFill>
                <a:srgbClr val="000000"/>
              </a:solidFill>
              <a:latin typeface="Times New Roman"/>
              <a:ea typeface="Times New Roman"/>
              <a:cs typeface="Times New Roman"/>
              <a:sym typeface="Times New Roman"/>
            </a:endParaRPr>
          </a:p>
        </p:txBody>
      </p:sp>
      <p:sp>
        <p:nvSpPr>
          <p:cNvPr id="236" name="Google Shape;236;p5"/>
          <p:cNvSpPr/>
          <p:nvPr/>
        </p:nvSpPr>
        <p:spPr>
          <a:xfrm>
            <a:off x="6654395" y="2920709"/>
            <a:ext cx="4682109" cy="1030161"/>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b) Các bệnh về phổi, gan, tim mạch.</a:t>
            </a:r>
            <a:endParaRPr sz="2799" b="0" i="0" u="none" strike="noStrike" cap="none">
              <a:solidFill>
                <a:srgbClr val="000000"/>
              </a:solidFill>
              <a:latin typeface="Times New Roman"/>
              <a:ea typeface="Times New Roman"/>
              <a:cs typeface="Times New Roman"/>
              <a:sym typeface="Times New Roman"/>
            </a:endParaRPr>
          </a:p>
        </p:txBody>
      </p:sp>
      <p:pic>
        <p:nvPicPr>
          <p:cNvPr id="237" name="Google Shape;237;p5" descr="Káº¿t quáº£ hÃ¬nh áº£nh cho right wrong tick icon"/>
          <p:cNvPicPr preferRelativeResize="0"/>
          <p:nvPr/>
        </p:nvPicPr>
        <p:blipFill rotWithShape="1">
          <a:blip r:embed="rId6">
            <a:alphaModFix/>
          </a:blip>
          <a:srcRect l="5167" t="18657" r="55100" b="30178"/>
          <a:stretch/>
        </p:blipFill>
        <p:spPr>
          <a:xfrm>
            <a:off x="11131293" y="2839237"/>
            <a:ext cx="1091805" cy="1106460"/>
          </a:xfrm>
          <a:prstGeom prst="rect">
            <a:avLst/>
          </a:prstGeom>
          <a:noFill/>
          <a:ln>
            <a:noFill/>
          </a:ln>
        </p:spPr>
      </p:pic>
      <p:pic>
        <p:nvPicPr>
          <p:cNvPr id="238" name="Google Shape;238;p5" descr="Káº¿t quáº£ hÃ¬nh áº£nh cho right wrong tick icon"/>
          <p:cNvPicPr preferRelativeResize="0"/>
          <p:nvPr/>
        </p:nvPicPr>
        <p:blipFill rotWithShape="1">
          <a:blip r:embed="rId6">
            <a:alphaModFix/>
          </a:blip>
          <a:srcRect l="5167" t="18657" r="55100" b="30178"/>
          <a:stretch/>
        </p:blipFill>
        <p:spPr>
          <a:xfrm>
            <a:off x="10665248" y="4955507"/>
            <a:ext cx="1091805" cy="1106460"/>
          </a:xfrm>
          <a:prstGeom prst="rect">
            <a:avLst/>
          </a:prstGeom>
          <a:noFill/>
          <a:ln>
            <a:noFill/>
          </a:ln>
        </p:spPr>
      </p:pic>
      <p:pic>
        <p:nvPicPr>
          <p:cNvPr id="239" name="Google Shape;239;p5" descr="Káº¿t quáº£ hÃ¬nh áº£nh cho right wrong tick icon"/>
          <p:cNvPicPr preferRelativeResize="0"/>
          <p:nvPr/>
        </p:nvPicPr>
        <p:blipFill rotWithShape="1">
          <a:blip r:embed="rId6">
            <a:alphaModFix/>
          </a:blip>
          <a:srcRect l="5167" t="18657" r="55100" b="30178"/>
          <a:stretch/>
        </p:blipFill>
        <p:spPr>
          <a:xfrm>
            <a:off x="5146318" y="4849267"/>
            <a:ext cx="1091805" cy="1106460"/>
          </a:xfrm>
          <a:prstGeom prst="rect">
            <a:avLst/>
          </a:prstGeom>
          <a:noFill/>
          <a:ln>
            <a:noFill/>
          </a:ln>
        </p:spPr>
      </p:pic>
      <p:pic>
        <p:nvPicPr>
          <p:cNvPr id="240" name="Google Shape;240;p5" descr="Káº¿t quáº£ hÃ¬nh áº£nh cho right wrong tick icon"/>
          <p:cNvPicPr preferRelativeResize="0"/>
          <p:nvPr/>
        </p:nvPicPr>
        <p:blipFill rotWithShape="1">
          <a:blip r:embed="rId7">
            <a:alphaModFix/>
          </a:blip>
          <a:srcRect l="47149" t="18843" r="5517" b="28297"/>
          <a:stretch/>
        </p:blipFill>
        <p:spPr>
          <a:xfrm>
            <a:off x="5244418" y="2872848"/>
            <a:ext cx="1339114" cy="1176912"/>
          </a:xfrm>
          <a:prstGeom prst="rect">
            <a:avLst/>
          </a:prstGeom>
          <a:noFill/>
          <a:ln>
            <a:noFill/>
          </a:ln>
        </p:spPr>
      </p:pic>
      <p:pic>
        <p:nvPicPr>
          <p:cNvPr id="241" name="Google Shape;241;p5"/>
          <p:cNvPicPr preferRelativeResize="0"/>
          <p:nvPr/>
        </p:nvPicPr>
        <p:blipFill rotWithShape="1">
          <a:blip r:embed="rId8">
            <a:alphaModFix/>
          </a:blip>
          <a:srcRect/>
          <a:stretch/>
        </p:blipFill>
        <p:spPr>
          <a:xfrm>
            <a:off x="3930809" y="2062941"/>
            <a:ext cx="4974313" cy="5041533"/>
          </a:xfrm>
          <a:prstGeom prst="rect">
            <a:avLst/>
          </a:prstGeom>
          <a:noFill/>
          <a:ln>
            <a:noFill/>
          </a:ln>
        </p:spPr>
      </p:pic>
      <p:sp>
        <p:nvSpPr>
          <p:cNvPr id="242" name="Google Shape;242;p5"/>
          <p:cNvSpPr txBox="1"/>
          <p:nvPr/>
        </p:nvSpPr>
        <p:spPr>
          <a:xfrm>
            <a:off x="1543438" y="451895"/>
            <a:ext cx="9822649" cy="769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99" b="0" i="0" u="none" strike="noStrike" cap="none">
                <a:solidFill>
                  <a:srgbClr val="E94A06"/>
                </a:solidFill>
                <a:latin typeface="Times New Roman"/>
                <a:ea typeface="Times New Roman"/>
                <a:cs typeface="Times New Roman"/>
                <a:sym typeface="Times New Roman"/>
              </a:rPr>
              <a:t>Câu 2: Uống rượu, bia gây ra bệnh gì?</a:t>
            </a:r>
            <a:endParaRPr sz="4399" b="0" i="0" u="none" strike="noStrike" cap="none">
              <a:solidFill>
                <a:srgbClr val="E94A06"/>
              </a:solidFill>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241"/>
                                        </p:tgtEl>
                                        <p:attrNameLst>
                                          <p:attrName>style.visibility</p:attrName>
                                        </p:attrNameLst>
                                      </p:cBhvr>
                                      <p:to>
                                        <p:strVal val="visible"/>
                                      </p:to>
                                    </p:set>
                                  </p:childTnLst>
                                </p:cTn>
                              </p:par>
                            </p:childTnLst>
                          </p:cTn>
                        </p:par>
                        <p:par>
                          <p:cTn id="9" fill="hold">
                            <p:stCondLst>
                              <p:cond delay="1"/>
                            </p:stCondLst>
                            <p:childTnLst>
                              <p:par>
                                <p:cTn id="10" presetID="10" presetClass="exit" presetSubtype="0" fill="hold" nodeType="afterEffect">
                                  <p:stCondLst>
                                    <p:cond delay="900"/>
                                  </p:stCondLst>
                                  <p:childTnLst>
                                    <p:animEffect transition="out" filter="fade">
                                      <p:cBhvr>
                                        <p:cTn id="11" dur="500"/>
                                        <p:tgtEl>
                                          <p:spTgt spid="241"/>
                                        </p:tgtEl>
                                      </p:cBhvr>
                                    </p:animEffect>
                                    <p:set>
                                      <p:cBhvr>
                                        <p:cTn id="12" dur="1" fill="hold">
                                          <p:stCondLst>
                                            <p:cond delay="500"/>
                                          </p:stCondLst>
                                        </p:cTn>
                                        <p:tgtEl>
                                          <p:spTgt spid="2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7"/>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241"/>
                                        </p:tgtEl>
                                        <p:attrNameLst>
                                          <p:attrName>style.visibility</p:attrName>
                                        </p:attrNameLst>
                                      </p:cBhvr>
                                      <p:to>
                                        <p:strVal val="visible"/>
                                      </p:to>
                                    </p:set>
                                  </p:childTnLst>
                                </p:cTn>
                              </p:par>
                            </p:childTnLst>
                          </p:cTn>
                        </p:par>
                        <p:par>
                          <p:cTn id="19" fill="hold">
                            <p:stCondLst>
                              <p:cond delay="1"/>
                            </p:stCondLst>
                            <p:childTnLst>
                              <p:par>
                                <p:cTn id="20" presetID="10" presetClass="exit" presetSubtype="0" fill="hold" nodeType="afterEffect">
                                  <p:stCondLst>
                                    <p:cond delay="1100"/>
                                  </p:stCondLst>
                                  <p:childTnLst>
                                    <p:animEffect transition="out" filter="fade">
                                      <p:cBhvr>
                                        <p:cTn id="21" dur="500"/>
                                        <p:tgtEl>
                                          <p:spTgt spid="241"/>
                                        </p:tgtEl>
                                      </p:cBhvr>
                                    </p:animEffect>
                                    <p:set>
                                      <p:cBhvr>
                                        <p:cTn id="22" dur="1" fill="hold">
                                          <p:stCondLst>
                                            <p:cond delay="500"/>
                                          </p:stCondLst>
                                        </p:cTn>
                                        <p:tgtEl>
                                          <p:spTgt spid="2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241"/>
                                        </p:tgtEl>
                                        <p:attrNameLst>
                                          <p:attrName>style.visibility</p:attrName>
                                        </p:attrNameLst>
                                      </p:cBhvr>
                                      <p:to>
                                        <p:strVal val="visible"/>
                                      </p:to>
                                    </p:set>
                                  </p:childTnLst>
                                </p:cTn>
                              </p:par>
                            </p:childTnLst>
                          </p:cTn>
                        </p:par>
                        <p:par>
                          <p:cTn id="29" fill="hold">
                            <p:stCondLst>
                              <p:cond delay="1"/>
                            </p:stCondLst>
                            <p:childTnLst>
                              <p:par>
                                <p:cTn id="30" presetID="10" presetClass="exit" presetSubtype="0" fill="hold" nodeType="afterEffect">
                                  <p:stCondLst>
                                    <p:cond delay="1100"/>
                                  </p:stCondLst>
                                  <p:childTnLst>
                                    <p:animEffect transition="out" filter="fade">
                                      <p:cBhvr>
                                        <p:cTn id="31" dur="500"/>
                                        <p:tgtEl>
                                          <p:spTgt spid="241"/>
                                        </p:tgtEl>
                                      </p:cBhvr>
                                    </p:animEffect>
                                    <p:set>
                                      <p:cBhvr>
                                        <p:cTn id="32" dur="1" fill="hold">
                                          <p:stCondLst>
                                            <p:cond delay="500"/>
                                          </p:stCondLst>
                                        </p:cTn>
                                        <p:tgtEl>
                                          <p:spTgt spid="2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0"/>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231"/>
                                        </p:tgtEl>
                                        <p:attrNameLst>
                                          <p:attrName>style.visibility</p:attrName>
                                        </p:attrNameLst>
                                      </p:cBhvr>
                                      <p:to>
                                        <p:strVal val="visible"/>
                                      </p:to>
                                    </p:set>
                                    <p:animEffect transition="in" filter="fade">
                                      <p:cBhvr>
                                        <p:cTn id="39"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6"/>
          <p:cNvPicPr preferRelativeResize="0"/>
          <p:nvPr/>
        </p:nvPicPr>
        <p:blipFill rotWithShape="1">
          <a:blip r:embed="rId3">
            <a:alphaModFix/>
          </a:blip>
          <a:srcRect/>
          <a:stretch/>
        </p:blipFill>
        <p:spPr>
          <a:xfrm>
            <a:off x="1676" y="944"/>
            <a:ext cx="12188648" cy="6856114"/>
          </a:xfrm>
          <a:prstGeom prst="rect">
            <a:avLst/>
          </a:prstGeom>
          <a:noFill/>
          <a:ln>
            <a:noFill/>
          </a:ln>
        </p:spPr>
      </p:pic>
      <p:pic>
        <p:nvPicPr>
          <p:cNvPr id="248" name="Google Shape;248;p6">
            <a:hlinkClick r:id="rId4" action="ppaction://hlinksldjump"/>
          </p:cNvPr>
          <p:cNvPicPr preferRelativeResize="0"/>
          <p:nvPr/>
        </p:nvPicPr>
        <p:blipFill rotWithShape="1">
          <a:blip r:embed="rId5">
            <a:alphaModFix/>
          </a:blip>
          <a:srcRect/>
          <a:stretch/>
        </p:blipFill>
        <p:spPr>
          <a:xfrm>
            <a:off x="-15342" y="5402497"/>
            <a:ext cx="2352855" cy="1428688"/>
          </a:xfrm>
          <a:prstGeom prst="rect">
            <a:avLst/>
          </a:prstGeom>
          <a:noFill/>
          <a:ln>
            <a:noFill/>
          </a:ln>
        </p:spPr>
      </p:pic>
      <p:sp>
        <p:nvSpPr>
          <p:cNvPr id="249" name="Google Shape;249;p6"/>
          <p:cNvSpPr/>
          <p:nvPr/>
        </p:nvSpPr>
        <p:spPr>
          <a:xfrm>
            <a:off x="856448" y="237130"/>
            <a:ext cx="10497054" cy="1910488"/>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0" name="Google Shape;250;p6"/>
          <p:cNvSpPr/>
          <p:nvPr/>
        </p:nvSpPr>
        <p:spPr>
          <a:xfrm>
            <a:off x="6683978" y="3331202"/>
            <a:ext cx="4682109" cy="935010"/>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b) Dứt khoát không uống</a:t>
            </a:r>
            <a:endParaRPr sz="2799" b="0" i="0" u="none" strike="noStrike" cap="none">
              <a:solidFill>
                <a:srgbClr val="000000"/>
              </a:solidFill>
              <a:latin typeface="Times New Roman"/>
              <a:ea typeface="Times New Roman"/>
              <a:cs typeface="Times New Roman"/>
              <a:sym typeface="Times New Roman"/>
            </a:endParaRPr>
          </a:p>
        </p:txBody>
      </p:sp>
      <p:sp>
        <p:nvSpPr>
          <p:cNvPr id="251" name="Google Shape;251;p6"/>
          <p:cNvSpPr/>
          <p:nvPr/>
        </p:nvSpPr>
        <p:spPr>
          <a:xfrm>
            <a:off x="878661" y="4901323"/>
            <a:ext cx="4682109" cy="891504"/>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c) Rủ thêm bạn cùng uống để bố mẹ không mắng.</a:t>
            </a:r>
            <a:endParaRPr sz="2799" b="0" i="0" u="none" strike="noStrike" cap="none">
              <a:solidFill>
                <a:srgbClr val="FFFFFF"/>
              </a:solidFill>
              <a:latin typeface="Calibri"/>
              <a:ea typeface="Calibri"/>
              <a:cs typeface="Calibri"/>
              <a:sym typeface="Calibri"/>
            </a:endParaRPr>
          </a:p>
        </p:txBody>
      </p:sp>
      <p:sp>
        <p:nvSpPr>
          <p:cNvPr id="252" name="Google Shape;252;p6"/>
          <p:cNvSpPr/>
          <p:nvPr/>
        </p:nvSpPr>
        <p:spPr>
          <a:xfrm>
            <a:off x="6671393" y="4901324"/>
            <a:ext cx="4682109" cy="891504"/>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d) Lưỡng lự, nên uống một chút không nhỉ?</a:t>
            </a:r>
            <a:endParaRPr sz="2799" b="0" i="0" u="none" strike="noStrike" cap="none">
              <a:solidFill>
                <a:srgbClr val="000000"/>
              </a:solidFill>
              <a:latin typeface="Times New Roman"/>
              <a:ea typeface="Times New Roman"/>
              <a:cs typeface="Times New Roman"/>
              <a:sym typeface="Times New Roman"/>
            </a:endParaRPr>
          </a:p>
        </p:txBody>
      </p:sp>
      <p:sp>
        <p:nvSpPr>
          <p:cNvPr id="253" name="Google Shape;253;p6"/>
          <p:cNvSpPr/>
          <p:nvPr/>
        </p:nvSpPr>
        <p:spPr>
          <a:xfrm>
            <a:off x="856448" y="3273270"/>
            <a:ext cx="4682109" cy="992942"/>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a) Uống một ngụm chắc không sao.</a:t>
            </a:r>
            <a:endParaRPr sz="2799" b="0" i="0" u="none" strike="noStrike" cap="none">
              <a:solidFill>
                <a:srgbClr val="000000"/>
              </a:solidFill>
              <a:latin typeface="Times New Roman"/>
              <a:ea typeface="Times New Roman"/>
              <a:cs typeface="Times New Roman"/>
              <a:sym typeface="Times New Roman"/>
            </a:endParaRPr>
          </a:p>
        </p:txBody>
      </p:sp>
      <p:pic>
        <p:nvPicPr>
          <p:cNvPr id="254" name="Google Shape;254;p6" descr="Káº¿t quáº£ hÃ¬nh áº£nh cho right wrong tick icon"/>
          <p:cNvPicPr preferRelativeResize="0"/>
          <p:nvPr/>
        </p:nvPicPr>
        <p:blipFill rotWithShape="1">
          <a:blip r:embed="rId6">
            <a:alphaModFix/>
          </a:blip>
          <a:srcRect l="5167" t="18657" r="55100" b="30178"/>
          <a:stretch/>
        </p:blipFill>
        <p:spPr>
          <a:xfrm>
            <a:off x="5218087" y="3211808"/>
            <a:ext cx="1091805" cy="1106460"/>
          </a:xfrm>
          <a:prstGeom prst="rect">
            <a:avLst/>
          </a:prstGeom>
          <a:noFill/>
          <a:ln>
            <a:noFill/>
          </a:ln>
        </p:spPr>
      </p:pic>
      <p:pic>
        <p:nvPicPr>
          <p:cNvPr id="255" name="Google Shape;255;p6" descr="Káº¿t quáº£ hÃ¬nh áº£nh cho right wrong tick icon"/>
          <p:cNvPicPr preferRelativeResize="0"/>
          <p:nvPr/>
        </p:nvPicPr>
        <p:blipFill rotWithShape="1">
          <a:blip r:embed="rId6">
            <a:alphaModFix/>
          </a:blip>
          <a:srcRect l="5167" t="18657" r="55100" b="30178"/>
          <a:stretch/>
        </p:blipFill>
        <p:spPr>
          <a:xfrm>
            <a:off x="11115536" y="4774842"/>
            <a:ext cx="1091805" cy="1106460"/>
          </a:xfrm>
          <a:prstGeom prst="rect">
            <a:avLst/>
          </a:prstGeom>
          <a:noFill/>
          <a:ln>
            <a:noFill/>
          </a:ln>
        </p:spPr>
      </p:pic>
      <p:pic>
        <p:nvPicPr>
          <p:cNvPr id="256" name="Google Shape;256;p6" descr="Káº¿t quáº£ hÃ¬nh áº£nh cho right wrong tick icon"/>
          <p:cNvPicPr preferRelativeResize="0"/>
          <p:nvPr/>
        </p:nvPicPr>
        <p:blipFill rotWithShape="1">
          <a:blip r:embed="rId6">
            <a:alphaModFix/>
          </a:blip>
          <a:srcRect l="5167" t="18657" r="55100" b="30178"/>
          <a:stretch/>
        </p:blipFill>
        <p:spPr>
          <a:xfrm>
            <a:off x="5176036" y="4774842"/>
            <a:ext cx="1091805" cy="1106460"/>
          </a:xfrm>
          <a:prstGeom prst="rect">
            <a:avLst/>
          </a:prstGeom>
          <a:noFill/>
          <a:ln>
            <a:noFill/>
          </a:ln>
        </p:spPr>
      </p:pic>
      <p:pic>
        <p:nvPicPr>
          <p:cNvPr id="257" name="Google Shape;257;p6" descr="Káº¿t quáº£ hÃ¬nh áº£nh cho right wrong tick icon"/>
          <p:cNvPicPr preferRelativeResize="0"/>
          <p:nvPr/>
        </p:nvPicPr>
        <p:blipFill rotWithShape="1">
          <a:blip r:embed="rId7">
            <a:alphaModFix/>
          </a:blip>
          <a:srcRect l="47149" t="18843" r="5517" b="28297"/>
          <a:stretch/>
        </p:blipFill>
        <p:spPr>
          <a:xfrm>
            <a:off x="10696530" y="3141356"/>
            <a:ext cx="1339114" cy="1176912"/>
          </a:xfrm>
          <a:prstGeom prst="rect">
            <a:avLst/>
          </a:prstGeom>
          <a:noFill/>
          <a:ln>
            <a:noFill/>
          </a:ln>
        </p:spPr>
      </p:pic>
      <p:pic>
        <p:nvPicPr>
          <p:cNvPr id="258" name="Google Shape;258;p6"/>
          <p:cNvPicPr preferRelativeResize="0"/>
          <p:nvPr/>
        </p:nvPicPr>
        <p:blipFill rotWithShape="1">
          <a:blip r:embed="rId8">
            <a:alphaModFix/>
          </a:blip>
          <a:srcRect/>
          <a:stretch/>
        </p:blipFill>
        <p:spPr>
          <a:xfrm>
            <a:off x="3625498" y="1438464"/>
            <a:ext cx="5580089" cy="5655497"/>
          </a:xfrm>
          <a:prstGeom prst="rect">
            <a:avLst/>
          </a:prstGeom>
          <a:noFill/>
          <a:ln>
            <a:noFill/>
          </a:ln>
        </p:spPr>
      </p:pic>
      <p:sp>
        <p:nvSpPr>
          <p:cNvPr id="259" name="Google Shape;259;p6"/>
          <p:cNvSpPr txBox="1"/>
          <p:nvPr/>
        </p:nvSpPr>
        <p:spPr>
          <a:xfrm>
            <a:off x="1019217" y="417352"/>
            <a:ext cx="10170912" cy="1446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99" b="0" i="0" u="none" strike="noStrike" cap="none">
                <a:solidFill>
                  <a:srgbClr val="E94A06"/>
                </a:solidFill>
                <a:latin typeface="Times New Roman"/>
                <a:ea typeface="Times New Roman"/>
                <a:cs typeface="Times New Roman"/>
                <a:sym typeface="Times New Roman"/>
              </a:rPr>
              <a:t>Câu 3: Nếu có người mời em uống rượu, bia thì em sẽ làm gì?</a:t>
            </a:r>
            <a:endParaRPr sz="4399" b="0" i="0" u="none" strike="noStrike" cap="none">
              <a:solidFill>
                <a:srgbClr val="E94A06"/>
              </a:solidFill>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258"/>
                                        </p:tgtEl>
                                        <p:attrNameLst>
                                          <p:attrName>style.visibility</p:attrName>
                                        </p:attrNameLst>
                                      </p:cBhvr>
                                      <p:to>
                                        <p:strVal val="visible"/>
                                      </p:to>
                                    </p:set>
                                  </p:childTnLst>
                                </p:cTn>
                              </p:par>
                            </p:childTnLst>
                          </p:cTn>
                        </p:par>
                        <p:par>
                          <p:cTn id="9" fill="hold">
                            <p:stCondLst>
                              <p:cond delay="1"/>
                            </p:stCondLst>
                            <p:childTnLst>
                              <p:par>
                                <p:cTn id="10" presetID="10" presetClass="exit" presetSubtype="0" fill="hold" nodeType="afterEffect">
                                  <p:stCondLst>
                                    <p:cond delay="900"/>
                                  </p:stCondLst>
                                  <p:childTnLst>
                                    <p:animEffect transition="out" filter="fade">
                                      <p:cBhvr>
                                        <p:cTn id="11" dur="500"/>
                                        <p:tgtEl>
                                          <p:spTgt spid="258"/>
                                        </p:tgtEl>
                                      </p:cBhvr>
                                    </p:animEffect>
                                    <p:set>
                                      <p:cBhvr>
                                        <p:cTn id="12" dur="1" fill="hold">
                                          <p:stCondLst>
                                            <p:cond delay="500"/>
                                          </p:stCondLst>
                                        </p:cTn>
                                        <p:tgtEl>
                                          <p:spTgt spid="2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258"/>
                                        </p:tgtEl>
                                        <p:attrNameLst>
                                          <p:attrName>style.visibility</p:attrName>
                                        </p:attrNameLst>
                                      </p:cBhvr>
                                      <p:to>
                                        <p:strVal val="visible"/>
                                      </p:to>
                                    </p:set>
                                  </p:childTnLst>
                                </p:cTn>
                              </p:par>
                            </p:childTnLst>
                          </p:cTn>
                        </p:par>
                        <p:par>
                          <p:cTn id="19" fill="hold">
                            <p:stCondLst>
                              <p:cond delay="1"/>
                            </p:stCondLst>
                            <p:childTnLst>
                              <p:par>
                                <p:cTn id="20" presetID="10" presetClass="exit" presetSubtype="0" fill="hold" nodeType="afterEffect">
                                  <p:stCondLst>
                                    <p:cond delay="1100"/>
                                  </p:stCondLst>
                                  <p:childTnLst>
                                    <p:animEffect transition="out" filter="fade">
                                      <p:cBhvr>
                                        <p:cTn id="21" dur="500"/>
                                        <p:tgtEl>
                                          <p:spTgt spid="258"/>
                                        </p:tgtEl>
                                      </p:cBhvr>
                                    </p:animEffect>
                                    <p:set>
                                      <p:cBhvr>
                                        <p:cTn id="22" dur="1" fill="hold">
                                          <p:stCondLst>
                                            <p:cond delay="500"/>
                                          </p:stCondLst>
                                        </p:cTn>
                                        <p:tgtEl>
                                          <p:spTgt spid="25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5"/>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258"/>
                                        </p:tgtEl>
                                        <p:attrNameLst>
                                          <p:attrName>style.visibility</p:attrName>
                                        </p:attrNameLst>
                                      </p:cBhvr>
                                      <p:to>
                                        <p:strVal val="visible"/>
                                      </p:to>
                                    </p:set>
                                  </p:childTnLst>
                                </p:cTn>
                              </p:par>
                            </p:childTnLst>
                          </p:cTn>
                        </p:par>
                        <p:par>
                          <p:cTn id="29" fill="hold">
                            <p:stCondLst>
                              <p:cond delay="1"/>
                            </p:stCondLst>
                            <p:childTnLst>
                              <p:par>
                                <p:cTn id="30" presetID="10" presetClass="exit" presetSubtype="0" fill="hold" nodeType="afterEffect">
                                  <p:stCondLst>
                                    <p:cond delay="1100"/>
                                  </p:stCondLst>
                                  <p:childTnLst>
                                    <p:animEffect transition="out" filter="fade">
                                      <p:cBhvr>
                                        <p:cTn id="31" dur="500"/>
                                        <p:tgtEl>
                                          <p:spTgt spid="258"/>
                                        </p:tgtEl>
                                      </p:cBhvr>
                                    </p:animEffect>
                                    <p:set>
                                      <p:cBhvr>
                                        <p:cTn id="32" dur="1" fill="hold">
                                          <p:stCondLst>
                                            <p:cond delay="500"/>
                                          </p:stCondLst>
                                        </p:cTn>
                                        <p:tgtEl>
                                          <p:spTgt spid="25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7"/>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fade">
                                      <p:cBhvr>
                                        <p:cTn id="39"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7"/>
          <p:cNvPicPr preferRelativeResize="0"/>
          <p:nvPr/>
        </p:nvPicPr>
        <p:blipFill rotWithShape="1">
          <a:blip r:embed="rId3">
            <a:alphaModFix/>
          </a:blip>
          <a:srcRect/>
          <a:stretch/>
        </p:blipFill>
        <p:spPr>
          <a:xfrm>
            <a:off x="1676" y="944"/>
            <a:ext cx="12188648" cy="6856114"/>
          </a:xfrm>
          <a:prstGeom prst="rect">
            <a:avLst/>
          </a:prstGeom>
          <a:noFill/>
          <a:ln>
            <a:noFill/>
          </a:ln>
        </p:spPr>
      </p:pic>
      <p:pic>
        <p:nvPicPr>
          <p:cNvPr id="265" name="Google Shape;265;p7">
            <a:hlinkClick r:id="rId4" action="ppaction://hlinksldjump"/>
          </p:cNvPr>
          <p:cNvPicPr preferRelativeResize="0"/>
          <p:nvPr/>
        </p:nvPicPr>
        <p:blipFill rotWithShape="1">
          <a:blip r:embed="rId5">
            <a:alphaModFix/>
          </a:blip>
          <a:srcRect/>
          <a:stretch/>
        </p:blipFill>
        <p:spPr>
          <a:xfrm>
            <a:off x="-274057" y="5333044"/>
            <a:ext cx="3299014" cy="1457845"/>
          </a:xfrm>
          <a:prstGeom prst="rect">
            <a:avLst/>
          </a:prstGeom>
          <a:noFill/>
          <a:ln>
            <a:noFill/>
          </a:ln>
        </p:spPr>
      </p:pic>
      <p:sp>
        <p:nvSpPr>
          <p:cNvPr id="266" name="Google Shape;266;p7"/>
          <p:cNvSpPr/>
          <p:nvPr/>
        </p:nvSpPr>
        <p:spPr>
          <a:xfrm>
            <a:off x="856448" y="237129"/>
            <a:ext cx="10497054" cy="1866955"/>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7" name="Google Shape;267;p7"/>
          <p:cNvSpPr/>
          <p:nvPr/>
        </p:nvSpPr>
        <p:spPr>
          <a:xfrm>
            <a:off x="763243" y="4784417"/>
            <a:ext cx="4682109" cy="950395"/>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c) Kiên quyết không dùng thử dù chỉ một lần.</a:t>
            </a:r>
            <a:endParaRPr sz="2799" b="0" i="0" u="none" strike="noStrike" cap="none">
              <a:solidFill>
                <a:srgbClr val="000000"/>
              </a:solidFill>
              <a:latin typeface="Times New Roman"/>
              <a:ea typeface="Times New Roman"/>
              <a:cs typeface="Times New Roman"/>
              <a:sym typeface="Times New Roman"/>
            </a:endParaRPr>
          </a:p>
        </p:txBody>
      </p:sp>
      <p:sp>
        <p:nvSpPr>
          <p:cNvPr id="268" name="Google Shape;268;p7"/>
          <p:cNvSpPr/>
          <p:nvPr/>
        </p:nvSpPr>
        <p:spPr>
          <a:xfrm>
            <a:off x="6657416" y="3269732"/>
            <a:ext cx="4682109" cy="877731"/>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b) Bạn dùng được thì mình cũng dùng được</a:t>
            </a:r>
            <a:endParaRPr sz="2799" b="0" i="0" u="none" strike="noStrike" cap="none">
              <a:solidFill>
                <a:srgbClr val="000000"/>
              </a:solidFill>
              <a:latin typeface="Times New Roman"/>
              <a:ea typeface="Times New Roman"/>
              <a:cs typeface="Times New Roman"/>
              <a:sym typeface="Times New Roman"/>
            </a:endParaRPr>
          </a:p>
        </p:txBody>
      </p:sp>
      <p:sp>
        <p:nvSpPr>
          <p:cNvPr id="269" name="Google Shape;269;p7"/>
          <p:cNvSpPr/>
          <p:nvPr/>
        </p:nvSpPr>
        <p:spPr>
          <a:xfrm>
            <a:off x="6671393" y="4784417"/>
            <a:ext cx="4682109" cy="1008411"/>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d) Không dám từ chối vì sợ bị uy hiếp.</a:t>
            </a:r>
            <a:endParaRPr sz="2799" b="0" i="0" u="none" strike="noStrike" cap="none">
              <a:solidFill>
                <a:srgbClr val="000000"/>
              </a:solidFill>
              <a:latin typeface="Times New Roman"/>
              <a:ea typeface="Times New Roman"/>
              <a:cs typeface="Times New Roman"/>
              <a:sym typeface="Times New Roman"/>
            </a:endParaRPr>
          </a:p>
        </p:txBody>
      </p:sp>
      <p:sp>
        <p:nvSpPr>
          <p:cNvPr id="270" name="Google Shape;270;p7"/>
          <p:cNvSpPr/>
          <p:nvPr/>
        </p:nvSpPr>
        <p:spPr>
          <a:xfrm>
            <a:off x="796037" y="3269733"/>
            <a:ext cx="4682109" cy="861885"/>
          </a:xfrm>
          <a:prstGeom prst="rect">
            <a:avLst/>
          </a:prstGeom>
          <a:solidFill>
            <a:srgbClr val="E1EFD8"/>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99" b="0" i="0" u="none" strike="noStrike" cap="none">
                <a:solidFill>
                  <a:srgbClr val="000000"/>
                </a:solidFill>
                <a:latin typeface="Times New Roman"/>
                <a:ea typeface="Times New Roman"/>
                <a:cs typeface="Times New Roman"/>
                <a:sym typeface="Times New Roman"/>
              </a:rPr>
              <a:t>a) Không biết nên làm gì.</a:t>
            </a:r>
            <a:endParaRPr sz="2799" b="0" i="0" u="none" strike="noStrike" cap="none">
              <a:solidFill>
                <a:srgbClr val="000000"/>
              </a:solidFill>
              <a:latin typeface="Times New Roman"/>
              <a:ea typeface="Times New Roman"/>
              <a:cs typeface="Times New Roman"/>
              <a:sym typeface="Times New Roman"/>
            </a:endParaRPr>
          </a:p>
        </p:txBody>
      </p:sp>
      <p:pic>
        <p:nvPicPr>
          <p:cNvPr id="271" name="Google Shape;271;p7" descr="Káº¿t quáº£ hÃ¬nh áº£nh cho right wrong tick icon"/>
          <p:cNvPicPr preferRelativeResize="0"/>
          <p:nvPr/>
        </p:nvPicPr>
        <p:blipFill rotWithShape="1">
          <a:blip r:embed="rId6">
            <a:alphaModFix/>
          </a:blip>
          <a:srcRect l="5167" t="18657" r="55100" b="30178"/>
          <a:stretch/>
        </p:blipFill>
        <p:spPr>
          <a:xfrm>
            <a:off x="5004194" y="3131810"/>
            <a:ext cx="1091805" cy="1106460"/>
          </a:xfrm>
          <a:prstGeom prst="rect">
            <a:avLst/>
          </a:prstGeom>
          <a:noFill/>
          <a:ln>
            <a:noFill/>
          </a:ln>
        </p:spPr>
      </p:pic>
      <p:pic>
        <p:nvPicPr>
          <p:cNvPr id="272" name="Google Shape;272;p7" descr="Káº¿t quáº£ hÃ¬nh áº£nh cho right wrong tick icon"/>
          <p:cNvPicPr preferRelativeResize="0"/>
          <p:nvPr/>
        </p:nvPicPr>
        <p:blipFill rotWithShape="1">
          <a:blip r:embed="rId6">
            <a:alphaModFix/>
          </a:blip>
          <a:srcRect l="5167" t="18657" r="55100" b="30178"/>
          <a:stretch/>
        </p:blipFill>
        <p:spPr>
          <a:xfrm>
            <a:off x="11146595" y="4779814"/>
            <a:ext cx="1091805" cy="1106460"/>
          </a:xfrm>
          <a:prstGeom prst="rect">
            <a:avLst/>
          </a:prstGeom>
          <a:noFill/>
          <a:ln>
            <a:noFill/>
          </a:ln>
        </p:spPr>
      </p:pic>
      <p:pic>
        <p:nvPicPr>
          <p:cNvPr id="273" name="Google Shape;273;p7" descr="Káº¿t quáº£ hÃ¬nh áº£nh cho right wrong tick icon"/>
          <p:cNvPicPr preferRelativeResize="0"/>
          <p:nvPr/>
        </p:nvPicPr>
        <p:blipFill rotWithShape="1">
          <a:blip r:embed="rId6">
            <a:alphaModFix/>
          </a:blip>
          <a:srcRect l="5167" t="18657" r="55100" b="30178"/>
          <a:stretch/>
        </p:blipFill>
        <p:spPr>
          <a:xfrm>
            <a:off x="11146595" y="3117823"/>
            <a:ext cx="1091805" cy="1106460"/>
          </a:xfrm>
          <a:prstGeom prst="rect">
            <a:avLst/>
          </a:prstGeom>
          <a:noFill/>
          <a:ln>
            <a:noFill/>
          </a:ln>
        </p:spPr>
      </p:pic>
      <p:pic>
        <p:nvPicPr>
          <p:cNvPr id="274" name="Google Shape;274;p7" descr="Káº¿t quáº£ hÃ¬nh áº£nh cho right wrong tick icon"/>
          <p:cNvPicPr preferRelativeResize="0"/>
          <p:nvPr/>
        </p:nvPicPr>
        <p:blipFill rotWithShape="1">
          <a:blip r:embed="rId7">
            <a:alphaModFix/>
          </a:blip>
          <a:srcRect l="47149" t="18843" r="5517" b="28297"/>
          <a:stretch/>
        </p:blipFill>
        <p:spPr>
          <a:xfrm>
            <a:off x="5044688" y="4784416"/>
            <a:ext cx="1339114" cy="1176912"/>
          </a:xfrm>
          <a:prstGeom prst="rect">
            <a:avLst/>
          </a:prstGeom>
          <a:noFill/>
          <a:ln>
            <a:noFill/>
          </a:ln>
        </p:spPr>
      </p:pic>
      <p:pic>
        <p:nvPicPr>
          <p:cNvPr id="275" name="Google Shape;275;p7"/>
          <p:cNvPicPr preferRelativeResize="0"/>
          <p:nvPr/>
        </p:nvPicPr>
        <p:blipFill rotWithShape="1">
          <a:blip r:embed="rId8">
            <a:alphaModFix/>
          </a:blip>
          <a:srcRect/>
          <a:stretch/>
        </p:blipFill>
        <p:spPr>
          <a:xfrm>
            <a:off x="3717752" y="1863302"/>
            <a:ext cx="5164743" cy="5234538"/>
          </a:xfrm>
          <a:prstGeom prst="rect">
            <a:avLst/>
          </a:prstGeom>
          <a:noFill/>
          <a:ln>
            <a:noFill/>
          </a:ln>
        </p:spPr>
      </p:pic>
      <p:sp>
        <p:nvSpPr>
          <p:cNvPr id="276" name="Google Shape;276;p7"/>
          <p:cNvSpPr txBox="1"/>
          <p:nvPr/>
        </p:nvSpPr>
        <p:spPr>
          <a:xfrm>
            <a:off x="1019217" y="417352"/>
            <a:ext cx="10127379" cy="1446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99" b="0" i="0" u="none" strike="noStrike" cap="none">
                <a:solidFill>
                  <a:srgbClr val="C00000"/>
                </a:solidFill>
                <a:latin typeface="Times New Roman"/>
                <a:ea typeface="Times New Roman"/>
                <a:cs typeface="Times New Roman"/>
                <a:sym typeface="Times New Roman"/>
              </a:rPr>
              <a:t>Câu 4: Nếu có người mời em dùng ma túy, em sẽ làm gì?</a:t>
            </a:r>
            <a:endParaRPr sz="4399" b="0" i="0" u="none" strike="noStrike" cap="none">
              <a:solidFill>
                <a:srgbClr val="C00000"/>
              </a:solidFill>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275"/>
                                        </p:tgtEl>
                                        <p:attrNameLst>
                                          <p:attrName>style.visibility</p:attrName>
                                        </p:attrNameLst>
                                      </p:cBhvr>
                                      <p:to>
                                        <p:strVal val="visible"/>
                                      </p:to>
                                    </p:set>
                                  </p:childTnLst>
                                </p:cTn>
                              </p:par>
                            </p:childTnLst>
                          </p:cTn>
                        </p:par>
                        <p:par>
                          <p:cTn id="9" fill="hold">
                            <p:stCondLst>
                              <p:cond delay="1"/>
                            </p:stCondLst>
                            <p:childTnLst>
                              <p:par>
                                <p:cTn id="10" presetID="10" presetClass="exit" presetSubtype="0" fill="hold" nodeType="afterEffect">
                                  <p:stCondLst>
                                    <p:cond delay="900"/>
                                  </p:stCondLst>
                                  <p:childTnLst>
                                    <p:animEffect transition="out" filter="fade">
                                      <p:cBhvr>
                                        <p:cTn id="11" dur="500"/>
                                        <p:tgtEl>
                                          <p:spTgt spid="275"/>
                                        </p:tgtEl>
                                      </p:cBhvr>
                                    </p:animEffect>
                                    <p:set>
                                      <p:cBhvr>
                                        <p:cTn id="12" dur="1" fill="hold">
                                          <p:stCondLst>
                                            <p:cond delay="500"/>
                                          </p:stCondLst>
                                        </p:cTn>
                                        <p:tgtEl>
                                          <p:spTgt spid="27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1"/>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275"/>
                                        </p:tgtEl>
                                        <p:attrNameLst>
                                          <p:attrName>style.visibility</p:attrName>
                                        </p:attrNameLst>
                                      </p:cBhvr>
                                      <p:to>
                                        <p:strVal val="visible"/>
                                      </p:to>
                                    </p:set>
                                  </p:childTnLst>
                                </p:cTn>
                              </p:par>
                            </p:childTnLst>
                          </p:cTn>
                        </p:par>
                        <p:par>
                          <p:cTn id="19" fill="hold">
                            <p:stCondLst>
                              <p:cond delay="1"/>
                            </p:stCondLst>
                            <p:childTnLst>
                              <p:par>
                                <p:cTn id="20" presetID="10" presetClass="exit" presetSubtype="0" fill="hold" nodeType="afterEffect">
                                  <p:stCondLst>
                                    <p:cond delay="1100"/>
                                  </p:stCondLst>
                                  <p:childTnLst>
                                    <p:animEffect transition="out" filter="fade">
                                      <p:cBhvr>
                                        <p:cTn id="21" dur="500"/>
                                        <p:tgtEl>
                                          <p:spTgt spid="275"/>
                                        </p:tgtEl>
                                      </p:cBhvr>
                                    </p:animEffect>
                                    <p:set>
                                      <p:cBhvr>
                                        <p:cTn id="22" dur="1" fill="hold">
                                          <p:stCondLst>
                                            <p:cond delay="500"/>
                                          </p:stCondLst>
                                        </p:cTn>
                                        <p:tgtEl>
                                          <p:spTgt spid="27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275"/>
                                        </p:tgtEl>
                                        <p:attrNameLst>
                                          <p:attrName>style.visibility</p:attrName>
                                        </p:attrNameLst>
                                      </p:cBhvr>
                                      <p:to>
                                        <p:strVal val="visible"/>
                                      </p:to>
                                    </p:set>
                                  </p:childTnLst>
                                </p:cTn>
                              </p:par>
                            </p:childTnLst>
                          </p:cTn>
                        </p:par>
                        <p:par>
                          <p:cTn id="29" fill="hold">
                            <p:stCondLst>
                              <p:cond delay="1"/>
                            </p:stCondLst>
                            <p:childTnLst>
                              <p:par>
                                <p:cTn id="30" presetID="10" presetClass="exit" presetSubtype="0" fill="hold" nodeType="afterEffect">
                                  <p:stCondLst>
                                    <p:cond delay="1100"/>
                                  </p:stCondLst>
                                  <p:childTnLst>
                                    <p:animEffect transition="out" filter="fade">
                                      <p:cBhvr>
                                        <p:cTn id="31" dur="500"/>
                                        <p:tgtEl>
                                          <p:spTgt spid="275"/>
                                        </p:tgtEl>
                                      </p:cBhvr>
                                    </p:animEffect>
                                    <p:set>
                                      <p:cBhvr>
                                        <p:cTn id="32" dur="1" fill="hold">
                                          <p:stCondLst>
                                            <p:cond delay="500"/>
                                          </p:stCondLst>
                                        </p:cTn>
                                        <p:tgtEl>
                                          <p:spTgt spid="27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4"/>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Effect transition="in" filter="fade">
                                      <p:cBhvr>
                                        <p:cTn id="39"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8"/>
          <p:cNvPicPr preferRelativeResize="0"/>
          <p:nvPr/>
        </p:nvPicPr>
        <p:blipFill rotWithShape="1">
          <a:blip r:embed="rId3">
            <a:alphaModFix/>
          </a:blip>
          <a:srcRect/>
          <a:stretch/>
        </p:blipFill>
        <p:spPr>
          <a:xfrm>
            <a:off x="252618" y="1811898"/>
            <a:ext cx="2145665" cy="631190"/>
          </a:xfrm>
          <a:prstGeom prst="rect">
            <a:avLst/>
          </a:prstGeom>
          <a:noFill/>
          <a:ln>
            <a:noFill/>
          </a:ln>
        </p:spPr>
      </p:pic>
      <p:grpSp>
        <p:nvGrpSpPr>
          <p:cNvPr id="283" name="Google Shape;283;p8"/>
          <p:cNvGrpSpPr/>
          <p:nvPr/>
        </p:nvGrpSpPr>
        <p:grpSpPr>
          <a:xfrm>
            <a:off x="3034030" y="3728085"/>
            <a:ext cx="6123940" cy="6123940"/>
            <a:chOff x="3034030" y="3728085"/>
            <a:chExt cx="6123940" cy="6123940"/>
          </a:xfrm>
        </p:grpSpPr>
        <p:pic>
          <p:nvPicPr>
            <p:cNvPr id="284" name="Google Shape;284;p8"/>
            <p:cNvPicPr preferRelativeResize="0"/>
            <p:nvPr/>
          </p:nvPicPr>
          <p:blipFill rotWithShape="1">
            <a:blip r:embed="rId4">
              <a:alphaModFix/>
            </a:blip>
            <a:srcRect/>
            <a:stretch/>
          </p:blipFill>
          <p:spPr>
            <a:xfrm>
              <a:off x="3034030" y="3728085"/>
              <a:ext cx="6123940" cy="6123940"/>
            </a:xfrm>
            <a:prstGeom prst="rect">
              <a:avLst/>
            </a:prstGeom>
            <a:noFill/>
            <a:ln>
              <a:noFill/>
            </a:ln>
          </p:spPr>
        </p:pic>
        <p:pic>
          <p:nvPicPr>
            <p:cNvPr id="285" name="Google Shape;285;p8"/>
            <p:cNvPicPr preferRelativeResize="0"/>
            <p:nvPr/>
          </p:nvPicPr>
          <p:blipFill rotWithShape="1">
            <a:blip r:embed="rId5">
              <a:alphaModFix/>
            </a:blip>
            <a:srcRect/>
            <a:stretch/>
          </p:blipFill>
          <p:spPr>
            <a:xfrm rot="10800000" flipH="1">
              <a:off x="3452686" y="4344520"/>
              <a:ext cx="5179051" cy="2095500"/>
            </a:xfrm>
            <a:prstGeom prst="rect">
              <a:avLst/>
            </a:prstGeom>
            <a:noFill/>
            <a:ln>
              <a:noFill/>
            </a:ln>
          </p:spPr>
        </p:pic>
      </p:grpSp>
      <p:pic>
        <p:nvPicPr>
          <p:cNvPr id="286" name="Google Shape;286;p8"/>
          <p:cNvPicPr preferRelativeResize="0"/>
          <p:nvPr/>
        </p:nvPicPr>
        <p:blipFill rotWithShape="1">
          <a:blip r:embed="rId6">
            <a:alphaModFix/>
          </a:blip>
          <a:srcRect/>
          <a:stretch/>
        </p:blipFill>
        <p:spPr>
          <a:xfrm rot="749549">
            <a:off x="2280052" y="4894991"/>
            <a:ext cx="1326747" cy="1677257"/>
          </a:xfrm>
          <a:prstGeom prst="rect">
            <a:avLst/>
          </a:prstGeom>
          <a:noFill/>
          <a:ln>
            <a:noFill/>
          </a:ln>
        </p:spPr>
      </p:pic>
      <p:pic>
        <p:nvPicPr>
          <p:cNvPr id="287" name="Google Shape;287;p8"/>
          <p:cNvPicPr preferRelativeResize="0"/>
          <p:nvPr/>
        </p:nvPicPr>
        <p:blipFill rotWithShape="1">
          <a:blip r:embed="rId7">
            <a:alphaModFix/>
          </a:blip>
          <a:srcRect/>
          <a:stretch/>
        </p:blipFill>
        <p:spPr>
          <a:xfrm>
            <a:off x="3048681" y="2882900"/>
            <a:ext cx="2767238" cy="2387600"/>
          </a:xfrm>
          <a:prstGeom prst="rect">
            <a:avLst/>
          </a:prstGeom>
          <a:noFill/>
          <a:ln>
            <a:noFill/>
          </a:ln>
        </p:spPr>
      </p:pic>
      <p:pic>
        <p:nvPicPr>
          <p:cNvPr id="288" name="Google Shape;288;p8"/>
          <p:cNvPicPr preferRelativeResize="0"/>
          <p:nvPr/>
        </p:nvPicPr>
        <p:blipFill rotWithShape="1">
          <a:blip r:embed="rId8">
            <a:alphaModFix/>
          </a:blip>
          <a:srcRect/>
          <a:stretch/>
        </p:blipFill>
        <p:spPr>
          <a:xfrm rot="344586">
            <a:off x="7087005" y="2692400"/>
            <a:ext cx="1385735" cy="1663700"/>
          </a:xfrm>
          <a:prstGeom prst="rect">
            <a:avLst/>
          </a:prstGeom>
          <a:noFill/>
          <a:ln>
            <a:noFill/>
          </a:ln>
        </p:spPr>
      </p:pic>
      <p:pic>
        <p:nvPicPr>
          <p:cNvPr id="289" name="Google Shape;289;p8"/>
          <p:cNvPicPr preferRelativeResize="0"/>
          <p:nvPr/>
        </p:nvPicPr>
        <p:blipFill rotWithShape="1">
          <a:blip r:embed="rId9">
            <a:alphaModFix/>
          </a:blip>
          <a:srcRect/>
          <a:stretch/>
        </p:blipFill>
        <p:spPr>
          <a:xfrm>
            <a:off x="5601187" y="2390938"/>
            <a:ext cx="1662881" cy="1781012"/>
          </a:xfrm>
          <a:prstGeom prst="rect">
            <a:avLst/>
          </a:prstGeom>
          <a:noFill/>
          <a:ln>
            <a:noFill/>
          </a:ln>
        </p:spPr>
      </p:pic>
      <p:pic>
        <p:nvPicPr>
          <p:cNvPr id="290" name="Google Shape;290;p8"/>
          <p:cNvPicPr preferRelativeResize="0"/>
          <p:nvPr/>
        </p:nvPicPr>
        <p:blipFill rotWithShape="1">
          <a:blip r:embed="rId10">
            <a:alphaModFix/>
          </a:blip>
          <a:srcRect/>
          <a:stretch/>
        </p:blipFill>
        <p:spPr>
          <a:xfrm>
            <a:off x="8484030" y="4419600"/>
            <a:ext cx="2005613" cy="2006600"/>
          </a:xfrm>
          <a:prstGeom prst="rect">
            <a:avLst/>
          </a:prstGeom>
          <a:noFill/>
          <a:ln>
            <a:noFill/>
          </a:ln>
        </p:spPr>
      </p:pic>
      <p:pic>
        <p:nvPicPr>
          <p:cNvPr id="291" name="Google Shape;291;p8"/>
          <p:cNvPicPr preferRelativeResize="0"/>
          <p:nvPr/>
        </p:nvPicPr>
        <p:blipFill rotWithShape="1">
          <a:blip r:embed="rId11">
            <a:alphaModFix/>
          </a:blip>
          <a:srcRect/>
          <a:stretch/>
        </p:blipFill>
        <p:spPr>
          <a:xfrm rot="-1804620">
            <a:off x="7861607" y="3968750"/>
            <a:ext cx="1243988" cy="876300"/>
          </a:xfrm>
          <a:prstGeom prst="rect">
            <a:avLst/>
          </a:prstGeom>
          <a:noFill/>
          <a:ln>
            <a:noFill/>
          </a:ln>
        </p:spPr>
      </p:pic>
      <p:pic>
        <p:nvPicPr>
          <p:cNvPr id="292" name="Google Shape;292;p8"/>
          <p:cNvPicPr preferRelativeResize="0"/>
          <p:nvPr/>
        </p:nvPicPr>
        <p:blipFill rotWithShape="1">
          <a:blip r:embed="rId12">
            <a:alphaModFix/>
          </a:blip>
          <a:srcRect/>
          <a:stretch/>
        </p:blipFill>
        <p:spPr>
          <a:xfrm>
            <a:off x="10290634" y="547221"/>
            <a:ext cx="1277451" cy="1160556"/>
          </a:xfrm>
          <a:prstGeom prst="rect">
            <a:avLst/>
          </a:prstGeom>
          <a:noFill/>
          <a:ln>
            <a:noFill/>
          </a:ln>
        </p:spPr>
      </p:pic>
      <p:grpSp>
        <p:nvGrpSpPr>
          <p:cNvPr id="293" name="Google Shape;293;p8"/>
          <p:cNvGrpSpPr/>
          <p:nvPr/>
        </p:nvGrpSpPr>
        <p:grpSpPr>
          <a:xfrm>
            <a:off x="252618" y="382473"/>
            <a:ext cx="10799423" cy="1891090"/>
            <a:chOff x="11640" y="2379685"/>
            <a:chExt cx="10799423" cy="1891090"/>
          </a:xfrm>
        </p:grpSpPr>
        <p:sp>
          <p:nvSpPr>
            <p:cNvPr id="294" name="Google Shape;294;p8"/>
            <p:cNvSpPr/>
            <p:nvPr/>
          </p:nvSpPr>
          <p:spPr>
            <a:xfrm>
              <a:off x="1321010" y="3347445"/>
              <a:ext cx="9490053"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1" i="0" u="none" strike="noStrike" cap="none">
                  <a:solidFill>
                    <a:srgbClr val="D45233"/>
                  </a:solidFill>
                  <a:latin typeface="Arial"/>
                  <a:ea typeface="Arial"/>
                  <a:cs typeface="Arial"/>
                  <a:sym typeface="Arial"/>
                </a:rPr>
                <a:t>DÙNG THUỐC AN TOÀN</a:t>
              </a:r>
              <a:endParaRPr sz="6000" b="1" i="0" u="none" strike="noStrike" cap="none">
                <a:solidFill>
                  <a:srgbClr val="D45233"/>
                </a:solidFill>
                <a:latin typeface="Arial"/>
                <a:ea typeface="Arial"/>
                <a:cs typeface="Arial"/>
                <a:sym typeface="Arial"/>
              </a:endParaRPr>
            </a:p>
          </p:txBody>
        </p:sp>
        <p:sp>
          <p:nvSpPr>
            <p:cNvPr id="295" name="Google Shape;295;p8"/>
            <p:cNvSpPr/>
            <p:nvPr/>
          </p:nvSpPr>
          <p:spPr>
            <a:xfrm>
              <a:off x="11640" y="2379685"/>
              <a:ext cx="5843382"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b="1" i="0" u="none" strike="noStrike" cap="none">
                  <a:solidFill>
                    <a:srgbClr val="99BC3E"/>
                  </a:solidFill>
                  <a:latin typeface="Microsoft Yahei"/>
                  <a:ea typeface="Microsoft Yahei"/>
                  <a:cs typeface="Microsoft Yahei"/>
                  <a:sym typeface="Microsoft Yahei"/>
                </a:rPr>
                <a:t>Bài 11:</a:t>
              </a:r>
              <a:endParaRPr sz="5400" b="1" i="0" u="none" strike="noStrike" cap="none">
                <a:solidFill>
                  <a:srgbClr val="99BC3E"/>
                </a:solidFill>
                <a:latin typeface="Microsoft Yahei"/>
                <a:ea typeface="Microsoft Yahei"/>
                <a:cs typeface="Microsoft Yahei"/>
                <a:sym typeface="Microsoft Yahei"/>
              </a:endParaRPr>
            </a:p>
          </p:txBody>
        </p:sp>
      </p:gr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par>
                                <p:cTn id="8" presetID="8" presetClass="emph" presetSubtype="0" fill="hold" nodeType="withEffect">
                                  <p:stCondLst>
                                    <p:cond delay="0"/>
                                  </p:stCondLst>
                                  <p:childTnLst>
                                    <p:animRot by="-21600000">
                                      <p:cBhvr>
                                        <p:cTn id="9" dur="2000" fill="hold"/>
                                        <p:tgtEl>
                                          <p:spTgt spid="283"/>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6"/>
                                        </p:tgtEl>
                                        <p:attrNameLst>
                                          <p:attrName>style.visibility</p:attrName>
                                        </p:attrNameLst>
                                      </p:cBhvr>
                                      <p:to>
                                        <p:strVal val="visible"/>
                                      </p:to>
                                    </p:set>
                                    <p:animEffect transition="in" filter="fade">
                                      <p:cBhvr>
                                        <p:cTn id="14" dur="500"/>
                                        <p:tgtEl>
                                          <p:spTgt spid="286"/>
                                        </p:tgtEl>
                                      </p:cBhvr>
                                    </p:animEffect>
                                  </p:childTnLst>
                                </p:cTn>
                              </p:par>
                              <p:par>
                                <p:cTn id="15" presetID="10" presetClass="entr" presetSubtype="0" fill="hold" nodeType="with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par>
                                <p:cTn id="18" presetID="10" presetClass="entr" presetSubtype="0" fill="hold" nodeType="withEffect">
                                  <p:stCondLst>
                                    <p:cond delay="0"/>
                                  </p:stCondLst>
                                  <p:childTnLst>
                                    <p:set>
                                      <p:cBhvr>
                                        <p:cTn id="19" dur="1" fill="hold">
                                          <p:stCondLst>
                                            <p:cond delay="0"/>
                                          </p:stCondLst>
                                        </p:cTn>
                                        <p:tgtEl>
                                          <p:spTgt spid="289"/>
                                        </p:tgtEl>
                                        <p:attrNameLst>
                                          <p:attrName>style.visibility</p:attrName>
                                        </p:attrNameLst>
                                      </p:cBhvr>
                                      <p:to>
                                        <p:strVal val="visible"/>
                                      </p:to>
                                    </p:set>
                                    <p:animEffect transition="in" filter="fade">
                                      <p:cBhvr>
                                        <p:cTn id="20" dur="500"/>
                                        <p:tgtEl>
                                          <p:spTgt spid="289"/>
                                        </p:tgtEl>
                                      </p:cBhvr>
                                    </p:animEffect>
                                  </p:childTnLst>
                                </p:cTn>
                              </p:par>
                              <p:par>
                                <p:cTn id="21" presetID="10" presetClass="entr" presetSubtype="0" fill="hold" nodeType="with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fade">
                                      <p:cBhvr>
                                        <p:cTn id="23" dur="500"/>
                                        <p:tgtEl>
                                          <p:spTgt spid="288"/>
                                        </p:tgtEl>
                                      </p:cBhvr>
                                    </p:animEffect>
                                  </p:childTnLst>
                                </p:cTn>
                              </p:par>
                              <p:par>
                                <p:cTn id="24" presetID="10" presetClass="entr" presetSubtype="0" fill="hold" nodeType="with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500"/>
                                        <p:tgtEl>
                                          <p:spTgt spid="291"/>
                                        </p:tgtEl>
                                      </p:cBhvr>
                                    </p:animEffect>
                                  </p:childTnLst>
                                </p:cTn>
                              </p:par>
                              <p:par>
                                <p:cTn id="27" presetID="10" presetClass="entr" presetSubtype="0" fill="hold" nodeType="withEffect">
                                  <p:stCondLst>
                                    <p:cond delay="0"/>
                                  </p:stCondLst>
                                  <p:childTnLst>
                                    <p:set>
                                      <p:cBhvr>
                                        <p:cTn id="28" dur="1" fill="hold">
                                          <p:stCondLst>
                                            <p:cond delay="0"/>
                                          </p:stCondLst>
                                        </p:cTn>
                                        <p:tgtEl>
                                          <p:spTgt spid="290"/>
                                        </p:tgtEl>
                                        <p:attrNameLst>
                                          <p:attrName>style.visibility</p:attrName>
                                        </p:attrNameLst>
                                      </p:cBhvr>
                                      <p:to>
                                        <p:strVal val="visible"/>
                                      </p:to>
                                    </p:set>
                                    <p:animEffect transition="in" filter="fade">
                                      <p:cBhvr>
                                        <p:cTn id="29" dur="500"/>
                                        <p:tgtEl>
                                          <p:spTgt spid="29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92"/>
                                        </p:tgtEl>
                                        <p:attrNameLst>
                                          <p:attrName>style.visibility</p:attrName>
                                        </p:attrNameLst>
                                      </p:cBhvr>
                                      <p:to>
                                        <p:strVal val="visible"/>
                                      </p:to>
                                    </p:set>
                                    <p:animEffect transition="in" filter="fade">
                                      <p:cBhvr>
                                        <p:cTn id="33" dur="1822"/>
                                        <p:tgtEl>
                                          <p:spTgt spid="292"/>
                                        </p:tgtEl>
                                      </p:cBhvr>
                                    </p:animEffect>
                                  </p:childTnLst>
                                </p:cTn>
                              </p:par>
                            </p:childTnLst>
                          </p:cTn>
                        </p:par>
                        <p:par>
                          <p:cTn id="34" fill="hold">
                            <p:stCondLst>
                              <p:cond delay="2322"/>
                            </p:stCondLst>
                            <p:childTnLst>
                              <p:par>
                                <p:cTn id="35" presetID="2" presetClass="entr" presetSubtype="8"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additive="base">
                                        <p:cTn id="37" dur="500"/>
                                        <p:tgtEl>
                                          <p:spTgt spid="282"/>
                                        </p:tgtEl>
                                        <p:attrNameLst>
                                          <p:attrName>ppt_x</p:attrName>
                                        </p:attrNameLst>
                                      </p:cBhvr>
                                      <p:tavLst>
                                        <p:tav tm="0">
                                          <p:val>
                                            <p:strVal val="#ppt_x-1"/>
                                          </p:val>
                                        </p:tav>
                                        <p:tav tm="100000">
                                          <p:val>
                                            <p:strVal val="#ppt_x"/>
                                          </p:val>
                                        </p:tav>
                                      </p:tavLst>
                                    </p:anim>
                                  </p:childTnLst>
                                </p:cTn>
                              </p:par>
                            </p:childTnLst>
                          </p:cTn>
                        </p:par>
                        <p:par>
                          <p:cTn id="38" fill="hold">
                            <p:stCondLst>
                              <p:cond delay="2822"/>
                            </p:stCondLst>
                            <p:childTnLst>
                              <p:par>
                                <p:cTn id="39" presetID="2" presetClass="entr" presetSubtype="1" fill="hold" nodeType="afterEffect">
                                  <p:stCondLst>
                                    <p:cond delay="0"/>
                                  </p:stCondLst>
                                  <p:childTnLst>
                                    <p:set>
                                      <p:cBhvr>
                                        <p:cTn id="40" dur="1" fill="hold">
                                          <p:stCondLst>
                                            <p:cond delay="0"/>
                                          </p:stCondLst>
                                        </p:cTn>
                                        <p:tgtEl>
                                          <p:spTgt spid="293"/>
                                        </p:tgtEl>
                                        <p:attrNameLst>
                                          <p:attrName>style.visibility</p:attrName>
                                        </p:attrNameLst>
                                      </p:cBhvr>
                                      <p:to>
                                        <p:strVal val="visible"/>
                                      </p:to>
                                    </p:set>
                                    <p:anim calcmode="lin" valueType="num">
                                      <p:cBhvr additive="base">
                                        <p:cTn id="41" dur="750"/>
                                        <p:tgtEl>
                                          <p:spTgt spid="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11"/>
          <p:cNvGrpSpPr/>
          <p:nvPr/>
        </p:nvGrpSpPr>
        <p:grpSpPr>
          <a:xfrm>
            <a:off x="1162375" y="505591"/>
            <a:ext cx="3847099" cy="2891629"/>
            <a:chOff x="1308446" y="2020815"/>
            <a:chExt cx="3847099" cy="2891629"/>
          </a:xfrm>
        </p:grpSpPr>
        <p:pic>
          <p:nvPicPr>
            <p:cNvPr id="327" name="Google Shape;327;p11"/>
            <p:cNvPicPr preferRelativeResize="0"/>
            <p:nvPr/>
          </p:nvPicPr>
          <p:blipFill rotWithShape="1">
            <a:blip r:embed="rId3">
              <a:alphaModFix/>
            </a:blip>
            <a:srcRect/>
            <a:stretch/>
          </p:blipFill>
          <p:spPr>
            <a:xfrm>
              <a:off x="1308446" y="2020815"/>
              <a:ext cx="3847099" cy="2891629"/>
            </a:xfrm>
            <a:prstGeom prst="rect">
              <a:avLst/>
            </a:prstGeom>
            <a:noFill/>
            <a:ln>
              <a:noFill/>
            </a:ln>
          </p:spPr>
        </p:pic>
        <p:sp>
          <p:nvSpPr>
            <p:cNvPr id="328" name="Google Shape;328;p11"/>
            <p:cNvSpPr txBox="1"/>
            <p:nvPr/>
          </p:nvSpPr>
          <p:spPr>
            <a:xfrm>
              <a:off x="1699235" y="3473610"/>
              <a:ext cx="111055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Microsoft Yahei"/>
                  <a:ea typeface="Microsoft Yahei"/>
                  <a:cs typeface="Microsoft Yahei"/>
                  <a:sym typeface="Microsoft Yahei"/>
                </a:rPr>
                <a:t>0</a:t>
              </a:r>
              <a:endParaRPr sz="5400" b="1">
                <a:solidFill>
                  <a:schemeClr val="lt1"/>
                </a:solidFill>
                <a:latin typeface="Microsoft Yahei"/>
                <a:ea typeface="Microsoft Yahei"/>
                <a:cs typeface="Microsoft Yahei"/>
                <a:sym typeface="Microsoft Yahei"/>
              </a:endParaRPr>
            </a:p>
          </p:txBody>
        </p:sp>
        <p:sp>
          <p:nvSpPr>
            <p:cNvPr id="329" name="Google Shape;329;p11"/>
            <p:cNvSpPr txBox="1"/>
            <p:nvPr/>
          </p:nvSpPr>
          <p:spPr>
            <a:xfrm>
              <a:off x="3716294" y="3473610"/>
              <a:ext cx="111055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Microsoft Yahei"/>
                  <a:ea typeface="Microsoft Yahei"/>
                  <a:cs typeface="Microsoft Yahei"/>
                  <a:sym typeface="Microsoft Yahei"/>
                </a:rPr>
                <a:t>1</a:t>
              </a:r>
              <a:endParaRPr sz="5400" b="1">
                <a:solidFill>
                  <a:schemeClr val="lt1"/>
                </a:solidFill>
                <a:latin typeface="Microsoft Yahei"/>
                <a:ea typeface="Microsoft Yahei"/>
                <a:cs typeface="Microsoft Yahei"/>
                <a:sym typeface="Microsoft Yahei"/>
              </a:endParaRPr>
            </a:p>
          </p:txBody>
        </p:sp>
      </p:grpSp>
      <p:sp>
        <p:nvSpPr>
          <p:cNvPr id="330" name="Google Shape;330;p11"/>
          <p:cNvSpPr txBox="1"/>
          <p:nvPr/>
        </p:nvSpPr>
        <p:spPr>
          <a:xfrm>
            <a:off x="4799885" y="1358221"/>
            <a:ext cx="63290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69E00"/>
                </a:solidFill>
                <a:latin typeface="Times New Roman"/>
                <a:ea typeface="Times New Roman"/>
                <a:cs typeface="Times New Roman"/>
                <a:sym typeface="Times New Roman"/>
              </a:rPr>
              <a:t>Khi nào nên dùng thuốc?</a:t>
            </a:r>
            <a:endParaRPr sz="3600" b="1">
              <a:solidFill>
                <a:srgbClr val="F69E00"/>
              </a:solidFill>
              <a:latin typeface="Microsoft Yahei"/>
              <a:ea typeface="Microsoft Yahei"/>
              <a:cs typeface="Microsoft Yahei"/>
              <a:sym typeface="Microsoft Yahei"/>
            </a:endParaRPr>
          </a:p>
        </p:txBody>
      </p:sp>
      <p:pic>
        <p:nvPicPr>
          <p:cNvPr id="331" name="Google Shape;331;p11"/>
          <p:cNvPicPr preferRelativeResize="0"/>
          <p:nvPr/>
        </p:nvPicPr>
        <p:blipFill rotWithShape="1">
          <a:blip r:embed="rId4">
            <a:alphaModFix/>
          </a:blip>
          <a:srcRect/>
          <a:stretch/>
        </p:blipFill>
        <p:spPr>
          <a:xfrm>
            <a:off x="5915977" y="1786178"/>
            <a:ext cx="4002258" cy="4002258"/>
          </a:xfrm>
          <a:prstGeom prst="rect">
            <a:avLst/>
          </a:prstGeom>
          <a:noFill/>
          <a:ln>
            <a:noFill/>
          </a:ln>
        </p:spPr>
      </p:pic>
      <p:pic>
        <p:nvPicPr>
          <p:cNvPr id="332" name="Google Shape;332;p11"/>
          <p:cNvPicPr preferRelativeResize="0"/>
          <p:nvPr/>
        </p:nvPicPr>
        <p:blipFill rotWithShape="1">
          <a:blip r:embed="rId5">
            <a:alphaModFix/>
          </a:blip>
          <a:srcRect/>
          <a:stretch/>
        </p:blipFill>
        <p:spPr>
          <a:xfrm>
            <a:off x="9298745" y="5120640"/>
            <a:ext cx="2859724" cy="1737360"/>
          </a:xfrm>
          <a:prstGeom prst="rect">
            <a:avLst/>
          </a:prstGeom>
          <a:noFill/>
          <a:ln>
            <a:noFill/>
          </a:ln>
        </p:spPr>
      </p:pic>
      <p:pic>
        <p:nvPicPr>
          <p:cNvPr id="333" name="Google Shape;333;p11"/>
          <p:cNvPicPr preferRelativeResize="0"/>
          <p:nvPr/>
        </p:nvPicPr>
        <p:blipFill rotWithShape="1">
          <a:blip r:embed="rId6">
            <a:alphaModFix/>
          </a:blip>
          <a:srcRect t="60619"/>
          <a:stretch/>
        </p:blipFill>
        <p:spPr>
          <a:xfrm>
            <a:off x="0" y="4890703"/>
            <a:ext cx="12192000" cy="1945556"/>
          </a:xfrm>
          <a:prstGeom prst="rect">
            <a:avLst/>
          </a:prstGeom>
          <a:noFill/>
          <a:ln>
            <a:noFill/>
          </a:ln>
        </p:spPr>
      </p:pic>
      <p:pic>
        <p:nvPicPr>
          <p:cNvPr id="334" name="Google Shape;334;p11"/>
          <p:cNvPicPr preferRelativeResize="0"/>
          <p:nvPr/>
        </p:nvPicPr>
        <p:blipFill rotWithShape="1">
          <a:blip r:embed="rId7">
            <a:alphaModFix/>
          </a:blip>
          <a:srcRect/>
          <a:stretch/>
        </p:blipFill>
        <p:spPr>
          <a:xfrm>
            <a:off x="10919381" y="194574"/>
            <a:ext cx="1239088" cy="11257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par>
                                <p:cTn id="8" presetID="2" presetClass="entr" presetSubtype="2"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500"/>
                                        <p:tgtEl>
                                          <p:spTgt spid="330"/>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32"/>
                                        </p:tgtEl>
                                        <p:attrNameLst>
                                          <p:attrName>style.visibility</p:attrName>
                                        </p:attrNameLst>
                                      </p:cBhvr>
                                      <p:to>
                                        <p:strVal val="visible"/>
                                      </p:to>
                                    </p:set>
                                    <p:animEffect transition="in" filter="fade">
                                      <p:cBhvr>
                                        <p:cTn id="14" dur="1000"/>
                                        <p:tgtEl>
                                          <p:spTgt spid="332"/>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33"/>
                                        </p:tgtEl>
                                        <p:attrNameLst>
                                          <p:attrName>style.visibility</p:attrName>
                                        </p:attrNameLst>
                                      </p:cBhvr>
                                      <p:to>
                                        <p:strVal val="visible"/>
                                      </p:to>
                                    </p:set>
                                    <p:animEffect transition="in" filter="fade">
                                      <p:cBhvr>
                                        <p:cTn id="18" dur="1000"/>
                                        <p:tgtEl>
                                          <p:spTgt spid="333"/>
                                        </p:tgtEl>
                                      </p:cBhvr>
                                    </p:animEffect>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34"/>
                                        </p:tgtEl>
                                        <p:attrNameLst>
                                          <p:attrName>style.visibility</p:attrName>
                                        </p:attrNameLst>
                                      </p:cBhvr>
                                      <p:to>
                                        <p:strVal val="visible"/>
                                      </p:to>
                                    </p:set>
                                    <p:anim calcmode="lin" valueType="num">
                                      <p:cBhvr additive="base">
                                        <p:cTn id="22" dur="1500"/>
                                        <p:tgtEl>
                                          <p:spTgt spid="3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2"/>
          <p:cNvSpPr/>
          <p:nvPr/>
        </p:nvSpPr>
        <p:spPr>
          <a:xfrm>
            <a:off x="1349829" y="806006"/>
            <a:ext cx="7991120" cy="45719"/>
          </a:xfrm>
          <a:custGeom>
            <a:avLst/>
            <a:gdLst/>
            <a:ahLst/>
            <a:cxnLst/>
            <a:rect l="l" t="t" r="r" b="b"/>
            <a:pathLst>
              <a:path w="10305143" h="217740" extrusionOk="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2"/>
          <p:cNvSpPr txBox="1"/>
          <p:nvPr/>
        </p:nvSpPr>
        <p:spPr>
          <a:xfrm>
            <a:off x="1377147" y="177772"/>
            <a:ext cx="80763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69E00"/>
                </a:solidFill>
                <a:latin typeface="Times New Roman"/>
                <a:ea typeface="Times New Roman"/>
                <a:cs typeface="Times New Roman"/>
                <a:sym typeface="Times New Roman"/>
              </a:rPr>
              <a:t>1. Khi nào nên dùng thuốc?</a:t>
            </a:r>
            <a:endParaRPr sz="3200" b="1">
              <a:solidFill>
                <a:srgbClr val="F69E00"/>
              </a:solidFill>
              <a:latin typeface="Times New Roman"/>
              <a:ea typeface="Times New Roman"/>
              <a:cs typeface="Times New Roman"/>
              <a:sym typeface="Times New Roman"/>
            </a:endParaRPr>
          </a:p>
        </p:txBody>
      </p:sp>
      <p:pic>
        <p:nvPicPr>
          <p:cNvPr id="341" name="Google Shape;341;p12"/>
          <p:cNvPicPr preferRelativeResize="0"/>
          <p:nvPr/>
        </p:nvPicPr>
        <p:blipFill rotWithShape="1">
          <a:blip r:embed="rId3">
            <a:alphaModFix/>
          </a:blip>
          <a:srcRect/>
          <a:stretch/>
        </p:blipFill>
        <p:spPr>
          <a:xfrm>
            <a:off x="436499" y="35091"/>
            <a:ext cx="1152480" cy="1152480"/>
          </a:xfrm>
          <a:prstGeom prst="rect">
            <a:avLst/>
          </a:prstGeom>
          <a:noFill/>
          <a:ln>
            <a:noFill/>
          </a:ln>
        </p:spPr>
      </p:pic>
      <p:pic>
        <p:nvPicPr>
          <p:cNvPr id="342" name="Google Shape;342;p12"/>
          <p:cNvPicPr preferRelativeResize="0"/>
          <p:nvPr/>
        </p:nvPicPr>
        <p:blipFill rotWithShape="1">
          <a:blip r:embed="rId4">
            <a:alphaModFix/>
          </a:blip>
          <a:srcRect t="60619"/>
          <a:stretch/>
        </p:blipFill>
        <p:spPr>
          <a:xfrm>
            <a:off x="0" y="4890703"/>
            <a:ext cx="12192000" cy="1945556"/>
          </a:xfrm>
          <a:prstGeom prst="rect">
            <a:avLst/>
          </a:prstGeom>
          <a:noFill/>
          <a:ln>
            <a:noFill/>
          </a:ln>
        </p:spPr>
      </p:pic>
      <p:pic>
        <p:nvPicPr>
          <p:cNvPr id="343" name="Google Shape;343;p12"/>
          <p:cNvPicPr preferRelativeResize="0"/>
          <p:nvPr/>
        </p:nvPicPr>
        <p:blipFill rotWithShape="1">
          <a:blip r:embed="rId5">
            <a:alphaModFix/>
          </a:blip>
          <a:srcRect l="60979" t="1142" r="11883" b="-1142"/>
          <a:stretch/>
        </p:blipFill>
        <p:spPr>
          <a:xfrm flipH="1">
            <a:off x="3836219" y="3696568"/>
            <a:ext cx="1509170" cy="3177476"/>
          </a:xfrm>
          <a:prstGeom prst="rect">
            <a:avLst/>
          </a:prstGeom>
          <a:noFill/>
          <a:ln>
            <a:noFill/>
          </a:ln>
        </p:spPr>
      </p:pic>
      <p:pic>
        <p:nvPicPr>
          <p:cNvPr id="344" name="Google Shape;344;p12"/>
          <p:cNvPicPr preferRelativeResize="0"/>
          <p:nvPr/>
        </p:nvPicPr>
        <p:blipFill rotWithShape="1">
          <a:blip r:embed="rId5">
            <a:alphaModFix/>
          </a:blip>
          <a:srcRect l="32759" r="39529"/>
          <a:stretch/>
        </p:blipFill>
        <p:spPr>
          <a:xfrm>
            <a:off x="9340949" y="3836654"/>
            <a:ext cx="1405195" cy="2897304"/>
          </a:xfrm>
          <a:prstGeom prst="rect">
            <a:avLst/>
          </a:prstGeom>
          <a:noFill/>
          <a:ln>
            <a:noFill/>
          </a:ln>
        </p:spPr>
      </p:pic>
      <p:sp>
        <p:nvSpPr>
          <p:cNvPr id="345" name="Google Shape;345;p12"/>
          <p:cNvSpPr/>
          <p:nvPr/>
        </p:nvSpPr>
        <p:spPr>
          <a:xfrm>
            <a:off x="1349829" y="1409571"/>
            <a:ext cx="3910819" cy="1548699"/>
          </a:xfrm>
          <a:prstGeom prst="cloudCallout">
            <a:avLst>
              <a:gd name="adj1" fmla="val 25914"/>
              <a:gd name="adj2" fmla="val 103560"/>
            </a:avLst>
          </a:prstGeom>
          <a:solidFill>
            <a:srgbClr val="BBD6EE"/>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41804"/>
                </a:solidFill>
                <a:latin typeface="Times New Roman"/>
                <a:ea typeface="Times New Roman"/>
                <a:cs typeface="Times New Roman"/>
                <a:sym typeface="Times New Roman"/>
              </a:rPr>
              <a:t>Mai có biết tên các loại thuốc không?</a:t>
            </a:r>
            <a:endParaRPr/>
          </a:p>
        </p:txBody>
      </p:sp>
      <p:sp>
        <p:nvSpPr>
          <p:cNvPr id="346" name="Google Shape;346;p12"/>
          <p:cNvSpPr/>
          <p:nvPr/>
        </p:nvSpPr>
        <p:spPr>
          <a:xfrm>
            <a:off x="7558088" y="913992"/>
            <a:ext cx="4633912" cy="1780988"/>
          </a:xfrm>
          <a:prstGeom prst="cloudCallout">
            <a:avLst>
              <a:gd name="adj1" fmla="val 7189"/>
              <a:gd name="adj2" fmla="val 111721"/>
            </a:avLst>
          </a:prstGeom>
          <a:solidFill>
            <a:srgbClr val="BBD6EE"/>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41804"/>
                </a:solidFill>
                <a:latin typeface="Times New Roman"/>
                <a:ea typeface="Times New Roman"/>
                <a:cs typeface="Times New Roman"/>
                <a:sym typeface="Times New Roman"/>
              </a:rPr>
              <a:t>Có chứ. Để mình kể nhé! </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 calcmode="lin" valueType="num">
                                      <p:cBhvr additive="base">
                                        <p:cTn id="7" dur="500"/>
                                        <p:tgtEl>
                                          <p:spTgt spid="34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40"/>
                                        </p:tgtEl>
                                        <p:attrNameLst>
                                          <p:attrName>style.visibility</p:attrName>
                                        </p:attrNameLst>
                                      </p:cBhvr>
                                      <p:to>
                                        <p:strVal val="visible"/>
                                      </p:to>
                                    </p:set>
                                    <p:anim calcmode="lin" valueType="num">
                                      <p:cBhvr additive="base">
                                        <p:cTn id="10" dur="500"/>
                                        <p:tgtEl>
                                          <p:spTgt spid="340"/>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39"/>
                                        </p:tgtEl>
                                        <p:attrNameLst>
                                          <p:attrName>style.visibility</p:attrName>
                                        </p:attrNameLst>
                                      </p:cBhvr>
                                      <p:to>
                                        <p:strVal val="visible"/>
                                      </p:to>
                                    </p:set>
                                    <p:anim calcmode="lin" valueType="num">
                                      <p:cBhvr additive="base">
                                        <p:cTn id="14" dur="500"/>
                                        <p:tgtEl>
                                          <p:spTgt spid="339"/>
                                        </p:tgtEl>
                                        <p:attrNameLst>
                                          <p:attrName>ppt_x</p:attrName>
                                        </p:attrNameLst>
                                      </p:cBhvr>
                                      <p:tavLst>
                                        <p:tav tm="0">
                                          <p:val>
                                            <p:strVal val="#ppt_x-1"/>
                                          </p:val>
                                        </p:tav>
                                        <p:tav tm="100000">
                                          <p:val>
                                            <p:strVal val="#ppt_x"/>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2"/>
                                        </p:tgtEl>
                                        <p:attrNameLst>
                                          <p:attrName>style.visibility</p:attrName>
                                        </p:attrNameLst>
                                      </p:cBhvr>
                                      <p:to>
                                        <p:strVal val="visible"/>
                                      </p:to>
                                    </p:set>
                                    <p:animEffect transition="in" filter="fade">
                                      <p:cBhvr>
                                        <p:cTn id="19" dur="500"/>
                                        <p:tgtEl>
                                          <p:spTgt spid="34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43"/>
                                        </p:tgtEl>
                                        <p:attrNameLst>
                                          <p:attrName>style.visibility</p:attrName>
                                        </p:attrNameLst>
                                      </p:cBhvr>
                                      <p:to>
                                        <p:strVal val="visible"/>
                                      </p:to>
                                    </p:set>
                                    <p:anim calcmode="lin" valueType="num">
                                      <p:cBhvr additive="base">
                                        <p:cTn id="24" dur="500"/>
                                        <p:tgtEl>
                                          <p:spTgt spid="343"/>
                                        </p:tgtEl>
                                        <p:attrNameLst>
                                          <p:attrName>ppt_x</p:attrName>
                                        </p:attrNameLst>
                                      </p:cBhvr>
                                      <p:tavLst>
                                        <p:tav tm="0">
                                          <p:val>
                                            <p:strVal val="#ppt_x-1"/>
                                          </p:val>
                                        </p:tav>
                                        <p:tav tm="100000">
                                          <p:val>
                                            <p:strVal val="#ppt_x"/>
                                          </p:val>
                                        </p:tav>
                                      </p:tavLst>
                                    </p:anim>
                                  </p:childTnLst>
                                </p:cTn>
                              </p:par>
                              <p:par>
                                <p:cTn id="25" presetID="10" presetClass="entr" presetSubtype="0" fill="hold" nodeType="withEffect">
                                  <p:stCondLst>
                                    <p:cond delay="0"/>
                                  </p:stCondLst>
                                  <p:childTnLst>
                                    <p:set>
                                      <p:cBhvr>
                                        <p:cTn id="26" dur="1" fill="hold">
                                          <p:stCondLst>
                                            <p:cond delay="0"/>
                                          </p:stCondLst>
                                        </p:cTn>
                                        <p:tgtEl>
                                          <p:spTgt spid="344"/>
                                        </p:tgtEl>
                                        <p:attrNameLst>
                                          <p:attrName>style.visibility</p:attrName>
                                        </p:attrNameLst>
                                      </p:cBhvr>
                                      <p:to>
                                        <p:strVal val="visible"/>
                                      </p:to>
                                    </p:set>
                                    <p:animEffect transition="in" filter="fade">
                                      <p:cBhvr>
                                        <p:cTn id="27" dur="500"/>
                                        <p:tgtEl>
                                          <p:spTgt spid="3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5"/>
                                        </p:tgtEl>
                                        <p:attrNameLst>
                                          <p:attrName>style.visibility</p:attrName>
                                        </p:attrNameLst>
                                      </p:cBhvr>
                                      <p:to>
                                        <p:strVal val="visible"/>
                                      </p:to>
                                    </p:set>
                                    <p:animEffect transition="in" filter="fade">
                                      <p:cBhvr>
                                        <p:cTn id="32" dur="500"/>
                                        <p:tgtEl>
                                          <p:spTgt spid="3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6"/>
                                        </p:tgtEl>
                                        <p:attrNameLst>
                                          <p:attrName>style.visibility</p:attrName>
                                        </p:attrNameLst>
                                      </p:cBhvr>
                                      <p:to>
                                        <p:strVal val="visible"/>
                                      </p:to>
                                    </p:set>
                                    <p:animEffect transition="in" filter="fade">
                                      <p:cBhvr>
                                        <p:cTn id="3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4"/>
          <p:cNvSpPr/>
          <p:nvPr/>
        </p:nvSpPr>
        <p:spPr>
          <a:xfrm>
            <a:off x="1349829" y="806006"/>
            <a:ext cx="7991120" cy="45719"/>
          </a:xfrm>
          <a:custGeom>
            <a:avLst/>
            <a:gdLst/>
            <a:ahLst/>
            <a:cxnLst/>
            <a:rect l="l" t="t" r="r" b="b"/>
            <a:pathLst>
              <a:path w="10305143" h="217740" extrusionOk="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14"/>
          <p:cNvSpPr txBox="1"/>
          <p:nvPr/>
        </p:nvSpPr>
        <p:spPr>
          <a:xfrm>
            <a:off x="1377147" y="177772"/>
            <a:ext cx="80763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69E00"/>
                </a:solidFill>
                <a:latin typeface="Times New Roman"/>
                <a:ea typeface="Times New Roman"/>
                <a:cs typeface="Times New Roman"/>
                <a:sym typeface="Times New Roman"/>
              </a:rPr>
              <a:t>1. Khi nào nên dùng thuốc?</a:t>
            </a:r>
            <a:endParaRPr sz="3200" b="1">
              <a:solidFill>
                <a:srgbClr val="F69E00"/>
              </a:solidFill>
              <a:latin typeface="Times New Roman"/>
              <a:ea typeface="Times New Roman"/>
              <a:cs typeface="Times New Roman"/>
              <a:sym typeface="Times New Roman"/>
            </a:endParaRPr>
          </a:p>
        </p:txBody>
      </p:sp>
      <p:pic>
        <p:nvPicPr>
          <p:cNvPr id="358" name="Google Shape;358;p14"/>
          <p:cNvPicPr preferRelativeResize="0"/>
          <p:nvPr/>
        </p:nvPicPr>
        <p:blipFill rotWithShape="1">
          <a:blip r:embed="rId3">
            <a:alphaModFix/>
          </a:blip>
          <a:srcRect l="60979" t="1142" r="11883" b="-1142"/>
          <a:stretch/>
        </p:blipFill>
        <p:spPr>
          <a:xfrm flipH="1">
            <a:off x="5415318" y="3410820"/>
            <a:ext cx="1509170" cy="3177476"/>
          </a:xfrm>
          <a:prstGeom prst="rect">
            <a:avLst/>
          </a:prstGeom>
          <a:noFill/>
          <a:ln>
            <a:noFill/>
          </a:ln>
        </p:spPr>
      </p:pic>
      <p:pic>
        <p:nvPicPr>
          <p:cNvPr id="359" name="Google Shape;359;p14"/>
          <p:cNvPicPr preferRelativeResize="0"/>
          <p:nvPr/>
        </p:nvPicPr>
        <p:blipFill rotWithShape="1">
          <a:blip r:embed="rId4">
            <a:alphaModFix/>
          </a:blip>
          <a:srcRect t="60619"/>
          <a:stretch/>
        </p:blipFill>
        <p:spPr>
          <a:xfrm>
            <a:off x="0" y="4890703"/>
            <a:ext cx="12192000" cy="1945556"/>
          </a:xfrm>
          <a:prstGeom prst="rect">
            <a:avLst/>
          </a:prstGeom>
          <a:noFill/>
          <a:ln>
            <a:noFill/>
          </a:ln>
        </p:spPr>
      </p:pic>
      <p:pic>
        <p:nvPicPr>
          <p:cNvPr id="360" name="Google Shape;360;p14"/>
          <p:cNvPicPr preferRelativeResize="0"/>
          <p:nvPr/>
        </p:nvPicPr>
        <p:blipFill rotWithShape="1">
          <a:blip r:embed="rId3">
            <a:alphaModFix/>
          </a:blip>
          <a:srcRect l="32759" r="39529"/>
          <a:stretch/>
        </p:blipFill>
        <p:spPr>
          <a:xfrm>
            <a:off x="8750890" y="3848764"/>
            <a:ext cx="1405195" cy="2897304"/>
          </a:xfrm>
          <a:prstGeom prst="rect">
            <a:avLst/>
          </a:prstGeom>
          <a:noFill/>
          <a:ln>
            <a:noFill/>
          </a:ln>
        </p:spPr>
      </p:pic>
      <p:pic>
        <p:nvPicPr>
          <p:cNvPr id="361" name="Google Shape;361;p14"/>
          <p:cNvPicPr preferRelativeResize="0"/>
          <p:nvPr/>
        </p:nvPicPr>
        <p:blipFill rotWithShape="1">
          <a:blip r:embed="rId5">
            <a:alphaModFix/>
          </a:blip>
          <a:srcRect/>
          <a:stretch/>
        </p:blipFill>
        <p:spPr>
          <a:xfrm>
            <a:off x="436499" y="35091"/>
            <a:ext cx="1152480" cy="1152480"/>
          </a:xfrm>
          <a:prstGeom prst="rect">
            <a:avLst/>
          </a:prstGeom>
          <a:noFill/>
          <a:ln>
            <a:noFill/>
          </a:ln>
        </p:spPr>
      </p:pic>
      <p:pic>
        <p:nvPicPr>
          <p:cNvPr id="362" name="Google Shape;362;p14"/>
          <p:cNvPicPr preferRelativeResize="0"/>
          <p:nvPr/>
        </p:nvPicPr>
        <p:blipFill rotWithShape="1">
          <a:blip r:embed="rId6">
            <a:alphaModFix/>
          </a:blip>
          <a:srcRect/>
          <a:stretch/>
        </p:blipFill>
        <p:spPr>
          <a:xfrm>
            <a:off x="6310594" y="3625522"/>
            <a:ext cx="3030355" cy="3030355"/>
          </a:xfrm>
          <a:prstGeom prst="rect">
            <a:avLst/>
          </a:prstGeom>
          <a:noFill/>
          <a:ln>
            <a:noFill/>
          </a:ln>
        </p:spPr>
      </p:pic>
      <p:sp>
        <p:nvSpPr>
          <p:cNvPr id="363" name="Google Shape;363;p14"/>
          <p:cNvSpPr/>
          <p:nvPr/>
        </p:nvSpPr>
        <p:spPr>
          <a:xfrm>
            <a:off x="785814" y="905228"/>
            <a:ext cx="5716586" cy="2047518"/>
          </a:xfrm>
          <a:prstGeom prst="cloudCallout">
            <a:avLst>
              <a:gd name="adj1" fmla="val 36509"/>
              <a:gd name="adj2" fmla="val 103560"/>
            </a:avLst>
          </a:prstGeom>
          <a:solidFill>
            <a:srgbClr val="BBD6EE"/>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41804"/>
                </a:solidFill>
                <a:latin typeface="Times New Roman"/>
                <a:ea typeface="Times New Roman"/>
                <a:cs typeface="Times New Roman"/>
                <a:sym typeface="Times New Roman"/>
              </a:rPr>
              <a:t>Mai giỏi quá, biết nhiều loại thuốc.</a:t>
            </a:r>
            <a:endParaRPr/>
          </a:p>
          <a:p>
            <a:pPr marL="0" marR="0" lvl="0" indent="0" algn="ctr" rtl="0">
              <a:spcBef>
                <a:spcPts val="0"/>
              </a:spcBef>
              <a:spcAft>
                <a:spcPts val="0"/>
              </a:spcAft>
              <a:buNone/>
            </a:pPr>
            <a:r>
              <a:rPr lang="en-US" sz="2800" b="1">
                <a:solidFill>
                  <a:srgbClr val="641804"/>
                </a:solidFill>
                <a:latin typeface="Times New Roman"/>
                <a:ea typeface="Times New Roman"/>
                <a:cs typeface="Times New Roman"/>
                <a:sym typeface="Times New Roman"/>
              </a:rPr>
              <a:t>Mà mấy viên thuốc này đẹp thế!</a:t>
            </a:r>
            <a:endParaRPr/>
          </a:p>
        </p:txBody>
      </p:sp>
      <p:sp>
        <p:nvSpPr>
          <p:cNvPr id="364" name="Google Shape;364;p14"/>
          <p:cNvSpPr/>
          <p:nvPr/>
        </p:nvSpPr>
        <p:spPr>
          <a:xfrm>
            <a:off x="7429501" y="1187571"/>
            <a:ext cx="5393090" cy="1785349"/>
          </a:xfrm>
          <a:prstGeom prst="cloudCallout">
            <a:avLst>
              <a:gd name="adj1" fmla="val -6009"/>
              <a:gd name="adj2" fmla="val 107710"/>
            </a:avLst>
          </a:prstGeom>
          <a:solidFill>
            <a:srgbClr val="BBD6EE"/>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41804"/>
                </a:solidFill>
                <a:latin typeface="Times New Roman"/>
                <a:ea typeface="Times New Roman"/>
                <a:cs typeface="Times New Roman"/>
                <a:sym typeface="Times New Roman"/>
              </a:rPr>
              <a:t>Ăn được không nhỉ? Nhìn thấy ngon?</a:t>
            </a:r>
            <a:endParaRPr/>
          </a:p>
        </p:txBody>
      </p:sp>
    </p:spTree>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 calcmode="lin" valueType="num">
                                      <p:cBhvr additive="base">
                                        <p:cTn id="7" dur="500"/>
                                        <p:tgtEl>
                                          <p:spTgt spid="36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57"/>
                                        </p:tgtEl>
                                        <p:attrNameLst>
                                          <p:attrName>style.visibility</p:attrName>
                                        </p:attrNameLst>
                                      </p:cBhvr>
                                      <p:to>
                                        <p:strVal val="visible"/>
                                      </p:to>
                                    </p:set>
                                    <p:anim calcmode="lin" valueType="num">
                                      <p:cBhvr additive="base">
                                        <p:cTn id="10" dur="500"/>
                                        <p:tgtEl>
                                          <p:spTgt spid="357"/>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56"/>
                                        </p:tgtEl>
                                        <p:attrNameLst>
                                          <p:attrName>style.visibility</p:attrName>
                                        </p:attrNameLst>
                                      </p:cBhvr>
                                      <p:to>
                                        <p:strVal val="visible"/>
                                      </p:to>
                                    </p:set>
                                    <p:anim calcmode="lin" valueType="num">
                                      <p:cBhvr additive="base">
                                        <p:cTn id="14" dur="500"/>
                                        <p:tgtEl>
                                          <p:spTgt spid="356"/>
                                        </p:tgtEl>
                                        <p:attrNameLst>
                                          <p:attrName>ppt_x</p:attrName>
                                        </p:attrNameLst>
                                      </p:cBhvr>
                                      <p:tavLst>
                                        <p:tav tm="0">
                                          <p:val>
                                            <p:strVal val="#ppt_x-1"/>
                                          </p:val>
                                        </p:tav>
                                        <p:tav tm="100000">
                                          <p:val>
                                            <p:strVal val="#ppt_x"/>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9"/>
                                        </p:tgtEl>
                                        <p:attrNameLst>
                                          <p:attrName>style.visibility</p:attrName>
                                        </p:attrNameLst>
                                      </p:cBhvr>
                                      <p:to>
                                        <p:strVal val="visible"/>
                                      </p:to>
                                    </p:set>
                                    <p:animEffect transition="in" filter="fade">
                                      <p:cBhvr>
                                        <p:cTn id="19" dur="500"/>
                                        <p:tgtEl>
                                          <p:spTgt spid="35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58"/>
                                        </p:tgtEl>
                                        <p:attrNameLst>
                                          <p:attrName>style.visibility</p:attrName>
                                        </p:attrNameLst>
                                      </p:cBhvr>
                                      <p:to>
                                        <p:strVal val="visible"/>
                                      </p:to>
                                    </p:set>
                                    <p:anim calcmode="lin" valueType="num">
                                      <p:cBhvr additive="base">
                                        <p:cTn id="24" dur="500"/>
                                        <p:tgtEl>
                                          <p:spTgt spid="358"/>
                                        </p:tgtEl>
                                        <p:attrNameLst>
                                          <p:attrName>ppt_x</p:attrName>
                                        </p:attrNameLst>
                                      </p:cBhvr>
                                      <p:tavLst>
                                        <p:tav tm="0">
                                          <p:val>
                                            <p:strVal val="#ppt_x-1"/>
                                          </p:val>
                                        </p:tav>
                                        <p:tav tm="100000">
                                          <p:val>
                                            <p:strVal val="#ppt_x"/>
                                          </p:val>
                                        </p:tav>
                                      </p:tavLst>
                                    </p:anim>
                                  </p:childTnLst>
                                </p:cTn>
                              </p:par>
                              <p:par>
                                <p:cTn id="25" presetID="10" presetClass="entr" presetSubtype="0" fill="hold" nodeType="withEffect">
                                  <p:stCondLst>
                                    <p:cond delay="0"/>
                                  </p:stCondLst>
                                  <p:childTnLst>
                                    <p:set>
                                      <p:cBhvr>
                                        <p:cTn id="26" dur="1" fill="hold">
                                          <p:stCondLst>
                                            <p:cond delay="0"/>
                                          </p:stCondLst>
                                        </p:cTn>
                                        <p:tgtEl>
                                          <p:spTgt spid="360"/>
                                        </p:tgtEl>
                                        <p:attrNameLst>
                                          <p:attrName>style.visibility</p:attrName>
                                        </p:attrNameLst>
                                      </p:cBhvr>
                                      <p:to>
                                        <p:strVal val="visible"/>
                                      </p:to>
                                    </p:set>
                                    <p:animEffect transition="in" filter="fade">
                                      <p:cBhvr>
                                        <p:cTn id="27" dur="500"/>
                                        <p:tgtEl>
                                          <p:spTgt spid="3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2"/>
                                        </p:tgtEl>
                                        <p:attrNameLst>
                                          <p:attrName>style.visibility</p:attrName>
                                        </p:attrNameLst>
                                      </p:cBhvr>
                                      <p:to>
                                        <p:strVal val="visible"/>
                                      </p:to>
                                    </p:set>
                                    <p:animEffect transition="in" filter="fade">
                                      <p:cBhvr>
                                        <p:cTn id="32" dur="500"/>
                                        <p:tgtEl>
                                          <p:spTgt spid="3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3"/>
                                        </p:tgtEl>
                                        <p:attrNameLst>
                                          <p:attrName>style.visibility</p:attrName>
                                        </p:attrNameLst>
                                      </p:cBhvr>
                                      <p:to>
                                        <p:strVal val="visible"/>
                                      </p:to>
                                    </p:set>
                                    <p:animEffect transition="in" filter="fade">
                                      <p:cBhvr>
                                        <p:cTn id="37" dur="500"/>
                                        <p:tgtEl>
                                          <p:spTgt spid="3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4"/>
                                        </p:tgtEl>
                                        <p:attrNameLst>
                                          <p:attrName>style.visibility</p:attrName>
                                        </p:attrNameLst>
                                      </p:cBhvr>
                                      <p:to>
                                        <p:strVal val="visible"/>
                                      </p:to>
                                    </p:set>
                                    <p:animEffect transition="in" filter="fade">
                                      <p:cBhvr>
                                        <p:cTn id="42"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Widescreen</PresentationFormat>
  <Paragraphs>117</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Microsoft Yahei</vt:lpstr>
      <vt:lpstr>Arial</vt:lpstr>
      <vt:lpstr>Calibri</vt:lpstr>
      <vt:lpstr>Times New Roman</vt:lpstr>
      <vt:lpstr>Office 主题</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Hương Đào</cp:lastModifiedBy>
  <cp:revision>2</cp:revision>
  <dcterms:created xsi:type="dcterms:W3CDTF">2017-07-17T06:34:17Z</dcterms:created>
  <dcterms:modified xsi:type="dcterms:W3CDTF">2023-10-24T10:05:26Z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2052-10.1.0.6660</vt:lpwstr>
  </property>
</Properties>
</file>