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85" r:id="rId4"/>
    <p:sldId id="286" r:id="rId5"/>
    <p:sldId id="260" r:id="rId6"/>
    <p:sldId id="276" r:id="rId7"/>
    <p:sldId id="279" r:id="rId8"/>
    <p:sldId id="277" r:id="rId9"/>
    <p:sldId id="278" r:id="rId10"/>
    <p:sldId id="280" r:id="rId11"/>
    <p:sldId id="281" r:id="rId12"/>
    <p:sldId id="265" r:id="rId13"/>
    <p:sldId id="282" r:id="rId14"/>
    <p:sldId id="283" r:id="rId15"/>
    <p:sldId id="284" r:id="rId16"/>
  </p:sldIdLst>
  <p:sldSz cx="12192000" cy="6858000"/>
  <p:notesSz cx="7104063" cy="10234613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59"/>
            <p14:sldId id="285"/>
            <p14:sldId id="286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81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7" autoAdjust="0"/>
    <p:restoredTop sz="94660"/>
  </p:normalViewPr>
  <p:slideViewPr>
    <p:cSldViewPr snapToGrid="0">
      <p:cViewPr varScale="1">
        <p:scale>
          <a:sx n="68" d="100"/>
          <a:sy n="68" d="100"/>
        </p:scale>
        <p:origin x="22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4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40.jpe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29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28 :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9929" y="4778708"/>
            <a:ext cx="950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Giáo</a:t>
            </a: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Viên</a:t>
            </a: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: </a:t>
            </a:r>
            <a:r>
              <a:rPr lang="en-US" altLang="zh-CN" sz="2800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Nguyễn</a:t>
            </a:r>
            <a:r>
              <a:rPr lang="en-US" altLang="zh-CN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2800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Thị</a:t>
            </a:r>
            <a:r>
              <a:rPr lang="en-US" altLang="zh-CN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2800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Phương</a:t>
            </a:r>
            <a:r>
              <a:rPr lang="en-US" altLang="zh-CN" sz="2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2800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Arial Rounded"/>
                <a:ea typeface="微软雅黑" panose="020B0503020204020204" charset="-122"/>
              </a:rPr>
              <a:t>Thảo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7" grpId="0"/>
      <p:bldP spid="21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275" y="201097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475212" y="-799043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5133155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6081415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820910" y="528786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64881" y="615851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5364" y="4372890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6098402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641" y="1247240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2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Arial Rounded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zh-CN" altLang="en-US" sz="36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100361" y="4329087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1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7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2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6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5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266</Words>
  <Application>Microsoft Office PowerPoint</Application>
  <PresentationFormat>Widescreen</PresentationFormat>
  <Paragraphs>53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宋体</vt:lpstr>
      <vt:lpstr>Arial</vt:lpstr>
      <vt:lpstr>Arial Rounded</vt:lpstr>
      <vt:lpstr>Arial-Rounded</vt:lpstr>
      <vt:lpstr>Calibri</vt:lpstr>
      <vt:lpstr>Calibri Light</vt:lpstr>
      <vt:lpstr>等线</vt:lpstr>
      <vt:lpstr>Times New Roman</vt:lpstr>
      <vt:lpstr>方正大黑简体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Admin</cp:lastModifiedBy>
  <cp:revision>46</cp:revision>
  <dcterms:created xsi:type="dcterms:W3CDTF">2017-10-03T14:23:00Z</dcterms:created>
  <dcterms:modified xsi:type="dcterms:W3CDTF">2022-04-01T03:22:00Z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