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5" r:id="rId3"/>
  </p:sldMasterIdLst>
  <p:notesMasterIdLst>
    <p:notesMasterId r:id="rId17"/>
  </p:notesMasterIdLst>
  <p:sldIdLst>
    <p:sldId id="335" r:id="rId4"/>
    <p:sldId id="332" r:id="rId5"/>
    <p:sldId id="333" r:id="rId6"/>
    <p:sldId id="340" r:id="rId7"/>
    <p:sldId id="342" r:id="rId8"/>
    <p:sldId id="343" r:id="rId9"/>
    <p:sldId id="341" r:id="rId10"/>
    <p:sldId id="337" r:id="rId11"/>
    <p:sldId id="338" r:id="rId12"/>
    <p:sldId id="339" r:id="rId13"/>
    <p:sldId id="334" r:id="rId14"/>
    <p:sldId id="329" r:id="rId15"/>
    <p:sldId id="336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99"/>
    <a:srgbClr val="3333FF"/>
    <a:srgbClr val="0000CC"/>
    <a:srgbClr val="66FF33"/>
    <a:srgbClr val="FF3300"/>
    <a:srgbClr val="990099"/>
    <a:srgbClr val="FF99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3" autoAdjust="0"/>
    <p:restoredTop sz="94660"/>
  </p:normalViewPr>
  <p:slideViewPr>
    <p:cSldViewPr>
      <p:cViewPr>
        <p:scale>
          <a:sx n="76" d="100"/>
          <a:sy n="76" d="100"/>
        </p:scale>
        <p:origin x="-133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0A82C84-7CA1-414F-AF38-9B3BDC1A0698}" type="datetimeFigureOut">
              <a:rPr lang="en-US"/>
              <a:t>3/19/2022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DDEE4027-BB23-4383-B891-6376DDD2CC6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21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0C102-4115-4235-B607-948D4F6BBFE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0F645-4942-4112-B95C-B572F69DC3B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FFA93-CC67-4B97-A408-219EB8212BC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19/03/2022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19/03/2022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3/19/2022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19/03/2022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19/03/2022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828800"/>
            <a:ext cx="44577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828800"/>
            <a:ext cx="219456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19/03/2022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DCDB-39D4-47A0-B690-AD2502AF411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3/19/2022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1113022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5305424"/>
            <a:ext cx="6078062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3"/>
            <a:ext cx="9141714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0" y="265044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436315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612141" y="384723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12141" y="2478361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612141" y="4571999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0" y="3448511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3619782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19/03/2022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65125"/>
            <a:ext cx="13715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19/03/2022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B960F-14D4-45F5-9BEB-00A9E833E71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EA6C9-5A41-4028-91E5-938251F1C91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0BE29-963D-4642-BBD4-B37A6892DCC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E511A-88AA-4ED5-9CE1-25AAD864C83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3F3A8-F09E-43EF-9DE0-874177E31C7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08D83-A57F-403D-9A3E-435E160A11D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4D200-663F-4E1C-8C70-719A6658AD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616B424-6C59-452C-A7AD-AD196530EAC5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6416675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19/03/2022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6416675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416675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628650" y="2013109"/>
            <a:ext cx="6343650" cy="158972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42770" y="2686191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609600"/>
            <a:ext cx="8574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eriod"/>
            </a:pPr>
            <a:r>
              <a:rPr lang="vi-VN" sz="3200" dirty="0">
                <a:latin typeface="+mj-lt"/>
              </a:rPr>
              <a:t>Bạn nhỏ muốn trở thành thủy thủ để làm gì?</a:t>
            </a:r>
            <a:endParaRPr lang="en-US" sz="32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066800"/>
            <a:ext cx="85740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 muốn trở thành thủy thủ để lái tàu vượt sóng dữ, băng qua nhiều đại 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358" y="2728793"/>
            <a:ext cx="88689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 muốn trở thành đầu bếp để làm bánh ngọt thật đẹp, nấu món 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siêu ngon.</a:t>
            </a:r>
          </a:p>
        </p:txBody>
      </p:sp>
      <p:sp>
        <p:nvSpPr>
          <p:cNvPr id="8" name="Rectangle 7"/>
          <p:cNvSpPr/>
          <p:nvPr/>
        </p:nvSpPr>
        <p:spPr>
          <a:xfrm>
            <a:off x="266700" y="2144018"/>
            <a:ext cx="8574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+mj-lt"/>
              </a:rPr>
              <a:t>b. Bạn nhỏ muốn trở thành đầu bếp để làm gì?</a:t>
            </a:r>
          </a:p>
        </p:txBody>
      </p:sp>
      <p:sp>
        <p:nvSpPr>
          <p:cNvPr id="9" name="Rectangle 8"/>
          <p:cNvSpPr/>
          <p:nvPr/>
        </p:nvSpPr>
        <p:spPr>
          <a:xfrm>
            <a:off x="193893" y="3806011"/>
            <a:ext cx="87215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c. Bạn nhỏ trong khổ thơ thứ ba muốn làm nghề gì?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2979" y="4572000"/>
            <a:ext cx="87215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   </a:t>
            </a:r>
            <a:r>
              <a:rPr lang="vi-VN" sz="3200" dirty="0" smtClean="0">
                <a:solidFill>
                  <a:srgbClr val="FF0000"/>
                </a:solidFill>
                <a:latin typeface="+mj-lt"/>
              </a:rPr>
              <a:t>Bạn 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nhỏ ở khổ thơ thứ ba muốn làm nông dân trồng </a:t>
            </a:r>
            <a:r>
              <a:rPr lang="vi-VN" sz="3200" dirty="0" smtClean="0">
                <a:solidFill>
                  <a:srgbClr val="FF0000"/>
                </a:solidFill>
                <a:latin typeface="+mj-lt"/>
              </a:rPr>
              <a:t>lúa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.</a:t>
            </a:r>
            <a:endParaRPr lang="vi-VN" sz="3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070533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324600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61530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33FF"/>
                </a:solidFill>
              </a:rPr>
              <a:t>5.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endParaRPr lang="en-US" sz="2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1499769"/>
            <a:ext cx="6248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181120" y="2386048"/>
            <a:ext cx="533400" cy="304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90800" y="2710806"/>
            <a:ext cx="6096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63248" y="3475811"/>
            <a:ext cx="6096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09511" y="4175224"/>
            <a:ext cx="6096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88684" y="5313895"/>
            <a:ext cx="6096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066581" y="3108409"/>
            <a:ext cx="1219200" cy="381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164814" y="3545251"/>
            <a:ext cx="1219200" cy="381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114799" y="4549881"/>
            <a:ext cx="1219200" cy="381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235506" y="4912317"/>
            <a:ext cx="1219200" cy="381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338110" y="5323867"/>
            <a:ext cx="1919689" cy="381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882048" y="2344794"/>
            <a:ext cx="4572000" cy="3886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8600"/>
            <a:ext cx="8991600" cy="51054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4928"/>
              </p:ext>
            </p:extLst>
          </p:nvPr>
        </p:nvGraphicFramePr>
        <p:xfrm>
          <a:off x="1295400" y="4267200"/>
          <a:ext cx="7067550" cy="441960"/>
        </p:xfrm>
        <a:graphic>
          <a:graphicData uri="http://schemas.openxmlformats.org/drawingml/2006/table">
            <a:tbl>
              <a:tblPr/>
              <a:tblGrid>
                <a:gridCol w="1413510"/>
                <a:gridCol w="1413510"/>
                <a:gridCol w="1413510"/>
                <a:gridCol w="1413510"/>
                <a:gridCol w="141351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Đầu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bếp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Bác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sĩ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Kĩ sư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Giáo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viên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Phi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công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76200" y="983949"/>
            <a:ext cx="304800" cy="304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495800" y="914400"/>
            <a:ext cx="304800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269288" y="3466578"/>
            <a:ext cx="226512" cy="34342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589" y="838200"/>
            <a:ext cx="432461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thủ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0600" y="838200"/>
            <a:ext cx="4114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...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3422" y="3459540"/>
            <a:ext cx="39258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À,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1189" y="3533890"/>
            <a:ext cx="304800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72627" y="3344940"/>
            <a:ext cx="47515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(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6847" y="6019800"/>
            <a:ext cx="75291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Từ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ngữ</a:t>
            </a:r>
            <a:r>
              <a:rPr lang="en-US" sz="3200" dirty="0" smtClean="0">
                <a:solidFill>
                  <a:srgbClr val="FF0000"/>
                </a:solidFill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</a:rPr>
              <a:t>thủy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thủ</a:t>
            </a:r>
            <a:r>
              <a:rPr lang="en-US" sz="3200" dirty="0" smtClean="0">
                <a:solidFill>
                  <a:srgbClr val="FF0000"/>
                </a:solidFill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</a:rPr>
              <a:t>sóng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dữ</a:t>
            </a:r>
            <a:r>
              <a:rPr lang="en-US" sz="3200" dirty="0" smtClean="0">
                <a:solidFill>
                  <a:srgbClr val="FF0000"/>
                </a:solidFill>
              </a:rPr>
              <a:t>,   </a:t>
            </a:r>
            <a:r>
              <a:rPr lang="en-US" sz="3200" dirty="0" err="1" smtClean="0">
                <a:solidFill>
                  <a:srgbClr val="FF0000"/>
                </a:solidFill>
              </a:rPr>
              <a:t>đ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6806" y="0"/>
            <a:ext cx="695194" cy="76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866905" y="76200"/>
            <a:ext cx="1439450" cy="5584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Đọc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/>
      <p:bldP spid="10" grpId="0"/>
      <p:bldP spid="11" grpId="0"/>
      <p:bldP spid="13" grpId="0" animBg="1"/>
      <p:bldP spid="15" grpId="0"/>
      <p:bldP spid="16" grpId="0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686800" cy="5648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8674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11716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0438"/>
            <a:ext cx="8839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5801637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30163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853"/>
            <a:ext cx="8229600" cy="5244947"/>
          </a:xfrm>
        </p:spPr>
      </p:pic>
      <p:sp>
        <p:nvSpPr>
          <p:cNvPr id="5" name="TextBox 4"/>
          <p:cNvSpPr txBox="1"/>
          <p:nvPr/>
        </p:nvSpPr>
        <p:spPr>
          <a:xfrm>
            <a:off x="304800" y="57912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08427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6200" y="983949"/>
            <a:ext cx="304800" cy="304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495800" y="914400"/>
            <a:ext cx="304800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269288" y="3466578"/>
            <a:ext cx="226512" cy="34342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89" y="838200"/>
            <a:ext cx="432461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thủ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00600" y="838200"/>
            <a:ext cx="4114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...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3422" y="3459540"/>
            <a:ext cx="39258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À,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71189" y="3533890"/>
            <a:ext cx="304800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72627" y="3344940"/>
            <a:ext cx="47515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(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6847" y="6019800"/>
            <a:ext cx="75291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Từ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ngữ</a:t>
            </a:r>
            <a:r>
              <a:rPr lang="en-US" sz="3200" dirty="0" smtClean="0">
                <a:solidFill>
                  <a:srgbClr val="FF0000"/>
                </a:solidFill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</a:rPr>
              <a:t>thủy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thủ</a:t>
            </a:r>
            <a:r>
              <a:rPr lang="en-US" sz="3200" dirty="0" smtClean="0">
                <a:solidFill>
                  <a:srgbClr val="FF0000"/>
                </a:solidFill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</a:rPr>
              <a:t>sóng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dữ</a:t>
            </a:r>
            <a:r>
              <a:rPr lang="en-US" sz="3200" dirty="0" smtClean="0">
                <a:solidFill>
                  <a:srgbClr val="FF0000"/>
                </a:solidFill>
              </a:rPr>
              <a:t>,   </a:t>
            </a:r>
            <a:r>
              <a:rPr lang="en-US" sz="3200" dirty="0" err="1" smtClean="0">
                <a:solidFill>
                  <a:srgbClr val="FF0000"/>
                </a:solidFill>
              </a:rPr>
              <a:t>đ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6806" y="0"/>
            <a:ext cx="695194" cy="76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66905" y="76200"/>
            <a:ext cx="1439450" cy="5584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Đọc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46322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 animBg="1"/>
      <p:bldP spid="11" grpId="0"/>
      <p:bldP spid="12" grpId="0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31" y="-209000"/>
            <a:ext cx="9144000" cy="7275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7327" y="2850332"/>
            <a:ext cx="40093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...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5400" y="2908518"/>
            <a:ext cx="39258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À,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010400" y="3742615"/>
            <a:ext cx="5986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00400" y="4114800"/>
            <a:ext cx="5986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373160" y="3733800"/>
            <a:ext cx="5986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-14069" y="2941529"/>
            <a:ext cx="304800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953000" y="2984718"/>
            <a:ext cx="304800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8934" y="5025479"/>
            <a:ext cx="21677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a</a:t>
            </a:r>
            <a:r>
              <a:rPr lang="en-US" sz="4400" dirty="0" smtClean="0">
                <a:solidFill>
                  <a:srgbClr val="FF0000"/>
                </a:solidFill>
              </a:rPr>
              <a:t>t:  </a:t>
            </a:r>
            <a:r>
              <a:rPr lang="en-US" sz="4400" dirty="0" err="1" smtClean="0">
                <a:solidFill>
                  <a:srgbClr val="FF0000"/>
                </a:solidFill>
              </a:rPr>
              <a:t>hạt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7544" y="6107348"/>
            <a:ext cx="20305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ep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89685" y="5943600"/>
            <a:ext cx="23733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êp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89111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84582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4541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0041&quot;&gt;&lt;object type=&quot;3&quot; unique_id=&quot;10075&quot;&gt;&lt;property id=&quot;20148&quot; value=&quot;5&quot;/&gt;&lt;property id=&quot;20300&quot; value=&quot;Slide 1&quot;/&gt;&lt;property id=&quot;20307&quot; value=&quot;318&quot;/&gt;&lt;/object&gt;&lt;object type=&quot;3&quot; unique_id=&quot;10136&quot;&gt;&lt;property id=&quot;20148&quot; value=&quot;5&quot;/&gt;&lt;property id=&quot;20300&quot; value=&quot;Slide 2&quot;/&gt;&lt;property id=&quot;20307&quot; value=&quot;319&quot;/&gt;&lt;/object&gt;&lt;object type=&quot;3&quot; unique_id=&quot;10137&quot;&gt;&lt;property id=&quot;20148&quot; value=&quot;5&quot;/&gt;&lt;property id=&quot;20300&quot; value=&quot;Slide 3&quot;/&gt;&lt;property id=&quot;20307&quot; value=&quot;320&quot;/&gt;&lt;/object&gt;&lt;object type=&quot;3&quot; unique_id=&quot;10218&quot;&gt;&lt;property id=&quot;20148&quot; value=&quot;5&quot;/&gt;&lt;property id=&quot;20300&quot; value=&quot;Slide 4&quot;/&gt;&lt;property id=&quot;20307&quot; value=&quot;322&quot;/&gt;&lt;/object&gt;&lt;object type=&quot;3&quot; unique_id=&quot;10219&quot;&gt;&lt;property id=&quot;20148&quot; value=&quot;5&quot;/&gt;&lt;property id=&quot;20300&quot; value=&quot;Slide 5&quot;/&gt;&lt;property id=&quot;20307&quot; value=&quot;323&quot;/&gt;&lt;/object&gt;&lt;object type=&quot;3&quot; unique_id=&quot;10220&quot;&gt;&lt;property id=&quot;20148&quot; value=&quot;5&quot;/&gt;&lt;property id=&quot;20300&quot; value=&quot;Slide 6&quot;/&gt;&lt;property id=&quot;20307&quot; value=&quot;324&quot;/&gt;&lt;/object&gt;&lt;object type=&quot;3&quot; unique_id=&quot;10221&quot;&gt;&lt;property id=&quot;20148&quot; value=&quot;5&quot;/&gt;&lt;property id=&quot;20300&quot; value=&quot;Slide 7&quot;/&gt;&lt;property id=&quot;20307&quot; value=&quot;321&quot;/&gt;&lt;/object&gt;&lt;object type=&quot;3&quot; unique_id=&quot;10222&quot;&gt;&lt;property id=&quot;20148&quot; value=&quot;5&quot;/&gt;&lt;property id=&quot;20300&quot; value=&quot;Slide 8&quot;/&gt;&lt;property id=&quot;20307&quot; value=&quot;325&quot;/&gt;&lt;/object&gt;&lt;object type=&quot;3&quot; unique_id=&quot;10346&quot;&gt;&lt;property id=&quot;20148&quot; value=&quot;5&quot;/&gt;&lt;property id=&quot;20300&quot; value=&quot;Slide 9&quot;/&gt;&lt;property id=&quot;20307&quot; value=&quot;328&quot;/&gt;&lt;/object&gt;&lt;object type=&quot;3&quot; unique_id=&quot;10347&quot;&gt;&lt;property id=&quot;20148&quot; value=&quot;5&quot;/&gt;&lt;property id=&quot;20300&quot; value=&quot;Slide 10 - &amp;quot;5. Học thuộc lòng hai khổ thơ cuối&amp;quot;&quot;/&gt;&lt;property id=&quot;20307&quot; value=&quot;329&quot;/&gt;&lt;/object&gt;&lt;object type=&quot;3&quot; unique_id=&quot;10348&quot;&gt;&lt;property id=&quot;20148&quot; value=&quot;5&quot;/&gt;&lt;property id=&quot;20300&quot; value=&quot;Slide 11 - &amp;quot;6. Trao đổi: Lớn lên em thích làm nghề gì? Vì sao?&amp;quot;&quot;/&gt;&lt;property id=&quot;20307&quot; value=&quot;330&quot;/&gt;&lt;/object&gt;&lt;/object&gt;&lt;object type=&quot;8&quot; unique_id=&quot;1005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TM01972873[[fn=Summer]]</Template>
  <TotalTime>107</TotalTime>
  <Words>525</Words>
  <Application>Microsoft Office PowerPoint</Application>
  <PresentationFormat>On-screen Show (4:3)</PresentationFormat>
  <Paragraphs>90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Bạn nhỏ 16x9</vt:lpstr>
      <vt:lpstr>1_Office Theme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Học thuộc lòng hai khổ thơ cuối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NhatsonPC</cp:lastModifiedBy>
  <cp:revision>361</cp:revision>
  <cp:lastPrinted>2113-01-01T00:00:00Z</cp:lastPrinted>
  <dcterms:created xsi:type="dcterms:W3CDTF">2113-01-01T00:00:00Z</dcterms:created>
  <dcterms:modified xsi:type="dcterms:W3CDTF">2022-03-19T09:47:52Z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1033-11.2.0.9635</vt:lpwstr>
  </property>
</Properties>
</file>