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6" r:id="rId2"/>
    <p:sldId id="256" r:id="rId3"/>
    <p:sldId id="264" r:id="rId4"/>
    <p:sldId id="267" r:id="rId5"/>
    <p:sldId id="268" r:id="rId6"/>
    <p:sldId id="269" r:id="rId7"/>
    <p:sldId id="271" r:id="rId8"/>
    <p:sldId id="279" r:id="rId9"/>
    <p:sldId id="272" r:id="rId10"/>
    <p:sldId id="280" r:id="rId11"/>
    <p:sldId id="281" r:id="rId12"/>
    <p:sldId id="282" r:id="rId13"/>
    <p:sldId id="283" r:id="rId14"/>
    <p:sldId id="273" r:id="rId15"/>
    <p:sldId id="275" r:id="rId16"/>
    <p:sldId id="276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D8D959"/>
    <a:srgbClr val="DBE257"/>
    <a:srgbClr val="66FFCC"/>
    <a:srgbClr val="FF9999"/>
    <a:srgbClr val="99FF33"/>
    <a:srgbClr val="FF0066"/>
    <a:srgbClr val="99FF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59" autoAdjust="0"/>
    <p:restoredTop sz="94660"/>
  </p:normalViewPr>
  <p:slideViewPr>
    <p:cSldViewPr snapToGrid="0">
      <p:cViewPr>
        <p:scale>
          <a:sx n="100" d="100"/>
          <a:sy n="100" d="100"/>
        </p:scale>
        <p:origin x="1416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6B03D-83A3-4FCD-9BE2-CC983B7D999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EE5AA-0D90-4E80-86EE-788B1DD10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2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7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10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086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3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22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1D14DB-95E2-46B8-93E7-346C6AE70016}"/>
              </a:ext>
            </a:extLst>
          </p:cNvPr>
          <p:cNvSpPr/>
          <p:nvPr/>
        </p:nvSpPr>
        <p:spPr>
          <a:xfrm>
            <a:off x="612875" y="1512454"/>
            <a:ext cx="7515126" cy="383309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HỌC SINH ĐẾN VỚI TIẾT TOÁN</a:t>
            </a:r>
          </a:p>
          <a:p>
            <a:pPr algn="ctr"/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1D6C6D-4D51-463F-8DCE-5F8982DCDFA9}"/>
              </a:ext>
            </a:extLst>
          </p:cNvPr>
          <p:cNvSpPr txBox="1"/>
          <p:nvPr/>
        </p:nvSpPr>
        <p:spPr>
          <a:xfrm>
            <a:off x="350048" y="2409575"/>
            <a:ext cx="8270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33: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742844" y="6621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65158" y="1464778"/>
            <a:ext cx="8496944" cy="158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187" y="2352673"/>
            <a:ext cx="74746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5532" y="472711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7000" y="467738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6608" y="478994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7502" y="466920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01484" y="4775744"/>
            <a:ext cx="720081" cy="90595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421" y="4789232"/>
            <a:ext cx="720081" cy="87898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7673" y="4753081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678547" y="4800654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1298" y="4724853"/>
            <a:ext cx="720081" cy="8919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3191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3000" y="480065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78408" y="4863571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7502" y="4809215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76083" y="4792310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227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5085979" y="281940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4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3050215" y="2133601"/>
            <a:ext cx="3714167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a) 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007232" y="3581401"/>
            <a:ext cx="3793247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3048000" y="5029200"/>
            <a:ext cx="3740445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6400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7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" y="4231105"/>
            <a:ext cx="277112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50874" y="4297684"/>
            <a:ext cx="2700953" cy="233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557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486056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4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93136" y="533400"/>
            <a:ext cx="1007065" cy="990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2752756" y="2057400"/>
            <a:ext cx="4419600" cy="90173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a) 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+ 40 + 1= 61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2673675" y="3581400"/>
            <a:ext cx="4513699" cy="990600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b) 15 - 2 - 1= 12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2673675" y="5029199"/>
            <a:ext cx="4450868" cy="1002735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c) 40 + 15 + 2 = 57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52863" y="730875"/>
            <a:ext cx="16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highlight>
                  <a:srgbClr val="FF00FF"/>
                </a:highligh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5733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 animBg="1"/>
      <p:bldP spid="15" grpId="0" animBg="1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13236" y="616505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4368" y="745615"/>
            <a:ext cx="802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" y="1683601"/>
            <a:ext cx="9130161" cy="517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0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67865" y="18801"/>
            <a:ext cx="1308008" cy="516082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7240" y="660765"/>
            <a:ext cx="9171239" cy="1227579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 toa.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toa?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990600" y="2039864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63380" y="258536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320" y="3192035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55759" y="479296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432974" y="479296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76178" y="478727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894989" y="480564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26"/>
          <p:cNvSpPr txBox="1">
            <a:spLocks noChangeArrowheads="1"/>
          </p:cNvSpPr>
          <p:nvPr/>
        </p:nvSpPr>
        <p:spPr bwMode="auto">
          <a:xfrm>
            <a:off x="3429000" y="4811339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4363187" y="4805648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5165350" y="479637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26"/>
          <p:cNvSpPr txBox="1">
            <a:spLocks noChangeArrowheads="1"/>
          </p:cNvSpPr>
          <p:nvPr/>
        </p:nvSpPr>
        <p:spPr bwMode="auto">
          <a:xfrm>
            <a:off x="5844021" y="478346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 Box 26"/>
          <p:cNvSpPr txBox="1">
            <a:spLocks noChangeArrowheads="1"/>
          </p:cNvSpPr>
          <p:nvPr/>
        </p:nvSpPr>
        <p:spPr bwMode="auto">
          <a:xfrm>
            <a:off x="2610189" y="479296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latinLnBrk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 Box 26"/>
          <p:cNvSpPr txBox="1">
            <a:spLocks noChangeArrowheads="1"/>
          </p:cNvSpPr>
          <p:nvPr/>
        </p:nvSpPr>
        <p:spPr bwMode="auto">
          <a:xfrm>
            <a:off x="2507443" y="4819342"/>
            <a:ext cx="870589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0ECD3A-0A3B-4F12-B96D-D73AE7DF540D}"/>
              </a:ext>
            </a:extLst>
          </p:cNvPr>
          <p:cNvCxnSpPr>
            <a:cxnSpLocks/>
          </p:cNvCxnSpPr>
          <p:nvPr/>
        </p:nvCxnSpPr>
        <p:spPr>
          <a:xfrm>
            <a:off x="623202" y="1230595"/>
            <a:ext cx="3937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B6FFC8C-9FEC-43BD-81EF-38B0642EB302}"/>
              </a:ext>
            </a:extLst>
          </p:cNvPr>
          <p:cNvCxnSpPr/>
          <p:nvPr/>
        </p:nvCxnSpPr>
        <p:spPr>
          <a:xfrm>
            <a:off x="5212937" y="1230595"/>
            <a:ext cx="38456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656B07-AED3-4039-838C-21051C5FA59A}"/>
              </a:ext>
            </a:extLst>
          </p:cNvPr>
          <p:cNvCxnSpPr>
            <a:cxnSpLocks/>
          </p:cNvCxnSpPr>
          <p:nvPr/>
        </p:nvCxnSpPr>
        <p:spPr>
          <a:xfrm>
            <a:off x="67865" y="1743341"/>
            <a:ext cx="70678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5BB6BEF5-6D0E-42C1-A2FD-7AE5D6187C93}"/>
              </a:ext>
            </a:extLst>
          </p:cNvPr>
          <p:cNvSpPr txBox="1">
            <a:spLocks/>
          </p:cNvSpPr>
          <p:nvPr/>
        </p:nvSpPr>
        <p:spPr>
          <a:xfrm>
            <a:off x="2044483" y="5833085"/>
            <a:ext cx="586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toa.</a:t>
            </a:r>
          </a:p>
        </p:txBody>
      </p:sp>
    </p:spTree>
    <p:extLst>
      <p:ext uri="{BB962C8B-B14F-4D97-AF65-F5344CB8AC3E}">
        <p14:creationId xmlns:p14="http://schemas.microsoft.com/office/powerpoint/2010/main" val="181217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3" grpId="0" animBg="1"/>
      <p:bldP spid="3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0" y="88110"/>
            <a:ext cx="720080" cy="593136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65414" y="482979"/>
            <a:ext cx="9209414" cy="1671465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b.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15 toa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-1083404" y="2240623"/>
            <a:ext cx="7299836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390686" y="279456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570" y="3329645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4227031" y="466047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3399447" y="4660471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2566514" y="4657234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14861" y="465723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5926327" y="4657235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2673938" y="468187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399447" y="4681877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4119527" y="4681878"/>
            <a:ext cx="66362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4800600" y="4681876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5556465" y="4681878"/>
            <a:ext cx="720080" cy="646331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01A7A8-87F2-4614-8CE1-7E2E559A4F56}"/>
              </a:ext>
            </a:extLst>
          </p:cNvPr>
          <p:cNvCxnSpPr>
            <a:cxnSpLocks/>
          </p:cNvCxnSpPr>
          <p:nvPr/>
        </p:nvCxnSpPr>
        <p:spPr>
          <a:xfrm>
            <a:off x="3169849" y="1045083"/>
            <a:ext cx="57329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4164DA-9078-4E50-9C83-FAB51840B210}"/>
              </a:ext>
            </a:extLst>
          </p:cNvPr>
          <p:cNvCxnSpPr>
            <a:cxnSpLocks/>
          </p:cNvCxnSpPr>
          <p:nvPr/>
        </p:nvCxnSpPr>
        <p:spPr>
          <a:xfrm>
            <a:off x="2072812" y="1473238"/>
            <a:ext cx="306426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AF9E329-8539-4E8B-85BD-4593A36121E6}"/>
              </a:ext>
            </a:extLst>
          </p:cNvPr>
          <p:cNvCxnSpPr>
            <a:cxnSpLocks/>
          </p:cNvCxnSpPr>
          <p:nvPr/>
        </p:nvCxnSpPr>
        <p:spPr>
          <a:xfrm>
            <a:off x="5014861" y="1473238"/>
            <a:ext cx="387276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4959FF-5E74-4054-98F6-B81968390C74}"/>
              </a:ext>
            </a:extLst>
          </p:cNvPr>
          <p:cNvCxnSpPr>
            <a:cxnSpLocks/>
          </p:cNvCxnSpPr>
          <p:nvPr/>
        </p:nvCxnSpPr>
        <p:spPr>
          <a:xfrm>
            <a:off x="28413" y="1945752"/>
            <a:ext cx="35445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1F294ABE-481A-4F6B-AA2A-92EFD291AEAA}"/>
              </a:ext>
            </a:extLst>
          </p:cNvPr>
          <p:cNvSpPr txBox="1">
            <a:spLocks/>
          </p:cNvSpPr>
          <p:nvPr/>
        </p:nvSpPr>
        <p:spPr>
          <a:xfrm>
            <a:off x="1410057" y="5422889"/>
            <a:ext cx="6497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toa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30" grpId="0" animBg="1"/>
      <p:bldP spid="31" grpId="0" animBg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831" y="1927503"/>
            <a:ext cx="7898511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luôn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4919" y="1887488"/>
            <a:ext cx="5774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(tr.70)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" y="5334000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749153" y="3518915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4806553" y="3518915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99 - 9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310753" y="3494852"/>
            <a:ext cx="1952374" cy="7078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25 + </a:t>
            </a:r>
            <a:r>
              <a:rPr lang="en-US" altLang="en-US" sz="4000" dirty="0">
                <a:solidFill>
                  <a:prstClr val="black"/>
                </a:solidFill>
              </a:rPr>
              <a:t>40</a:t>
            </a:r>
            <a:endParaRPr lang="en-US" altLang="en-US" sz="3750" dirty="0">
              <a:solidFill>
                <a:prstClr val="black"/>
              </a:solidFill>
            </a:endParaRP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405237" y="1617929"/>
            <a:ext cx="685800" cy="707886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191475" y="1502209"/>
            <a:ext cx="52578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7092554" y="3505200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65 - 62</a:t>
            </a:r>
          </a:p>
        </p:txBody>
      </p:sp>
    </p:spTree>
    <p:extLst>
      <p:ext uri="{BB962C8B-B14F-4D97-AF65-F5344CB8AC3E}">
        <p14:creationId xmlns:p14="http://schemas.microsoft.com/office/powerpoint/2010/main" val="14878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24197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0" y="1600200"/>
            <a:ext cx="8915400" cy="38100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alt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634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0" y="5245303"/>
            <a:ext cx="90844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2831431" y="3041059"/>
            <a:ext cx="224762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41 + 8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882536" y="4315719"/>
            <a:ext cx="2233883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99 – 9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819400" y="1669459"/>
            <a:ext cx="2297019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 + 40    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304800" y="7620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952502" y="74304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70)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292902" y="1669460"/>
            <a:ext cx="1676400" cy="9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19901" y="5631859"/>
            <a:ext cx="215915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65 - 62</a:t>
            </a:r>
          </a:p>
        </p:txBody>
      </p:sp>
      <p:sp>
        <p:nvSpPr>
          <p:cNvPr id="19" name="Text Box 40"/>
          <p:cNvSpPr txBox="1">
            <a:spLocks noChangeArrowheads="1"/>
          </p:cNvSpPr>
          <p:nvPr/>
        </p:nvSpPr>
        <p:spPr bwMode="auto">
          <a:xfrm>
            <a:off x="5116419" y="1669460"/>
            <a:ext cx="1758427" cy="9233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65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4911904" y="3041059"/>
            <a:ext cx="196294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= 49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5116420" y="4315032"/>
            <a:ext cx="1758426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90</a:t>
            </a: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5030942" y="5639880"/>
            <a:ext cx="1929382" cy="9233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5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 3</a:t>
            </a:r>
          </a:p>
        </p:txBody>
      </p:sp>
    </p:spTree>
    <p:extLst>
      <p:ext uri="{BB962C8B-B14F-4D97-AF65-F5344CB8AC3E}">
        <p14:creationId xmlns:p14="http://schemas.microsoft.com/office/powerpoint/2010/main" val="27621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791200"/>
            <a:ext cx="7429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173538" y="5969079"/>
            <a:ext cx="1065212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428625" y="732094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219200" y="732094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0179"/>
            <a:ext cx="9097736" cy="4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571500" y="228600"/>
            <a:ext cx="514350" cy="6096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5" name="Flowchart: Process 34"/>
          <p:cNvSpPr/>
          <p:nvPr/>
        </p:nvSpPr>
        <p:spPr>
          <a:xfrm>
            <a:off x="1457325" y="226768"/>
            <a:ext cx="1512168" cy="768085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04842"/>
            <a:ext cx="2915451" cy="358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609"/>
            <a:ext cx="2920599" cy="4403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20" y="1777180"/>
            <a:ext cx="2974107" cy="39088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18715" y="3339105"/>
            <a:ext cx="1177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2461" y="3380153"/>
            <a:ext cx="60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7968" y="3447397"/>
            <a:ext cx="62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59968" y="3498723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1800" y="3578640"/>
            <a:ext cx="83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33120" y="360141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72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5" grpId="0"/>
      <p:bldP spid="16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2669"/>
            <a:ext cx="842493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647" y="1949351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362102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5061181"/>
            <a:ext cx="648072" cy="576064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22568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235179" y="265561"/>
            <a:ext cx="720080" cy="960107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itchFamily="2" charset="-79"/>
                <a:cs typeface="Aharoni" pitchFamily="2" charset="-79"/>
              </a:rPr>
              <a:t>3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68318" y="222394"/>
            <a:ext cx="85349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26" y="1060714"/>
            <a:ext cx="9070603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18" y="2715462"/>
            <a:ext cx="9122078" cy="414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445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맑은 고딕</vt:lpstr>
      <vt:lpstr>Aharoni</vt:lpstr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toán cho biết gì?</vt:lpstr>
      <vt:lpstr>PowerPoint Presentation</vt:lpstr>
      <vt:lpstr>Hướng dẫn:  Thực hiện tính nhẩm ra vở nháp lần lượt theo thứ tự từ trái sang phải rồi điền kết quả vào vở.</vt:lpstr>
      <vt:lpstr>PowerPoint Presentation</vt:lpstr>
      <vt:lpstr>PowerPoint Presentation</vt:lpstr>
      <vt:lpstr>a. Đoàn tàu A có 10 toa. Đoàn tàu B có 12 toa. Hỏi cả hai đoàn tàu có bao nhiêu toa?</vt:lpstr>
      <vt:lpstr>      b. Đoàn tàu C có 15 toa chở khách và chở hàng. Trong đó có 3 toa chở hàng. Hỏi đoàn tàu C có bao nhiêu toa chở khách?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Techsi.vn</cp:lastModifiedBy>
  <cp:revision>74</cp:revision>
  <dcterms:created xsi:type="dcterms:W3CDTF">2020-08-13T02:00:35Z</dcterms:created>
  <dcterms:modified xsi:type="dcterms:W3CDTF">2022-04-18T04:02:46Z</dcterms:modified>
</cp:coreProperties>
</file>