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27"/>
  </p:notesMasterIdLst>
  <p:sldIdLst>
    <p:sldId id="287" r:id="rId4"/>
    <p:sldId id="288" r:id="rId5"/>
    <p:sldId id="293" r:id="rId6"/>
    <p:sldId id="292" r:id="rId7"/>
    <p:sldId id="291" r:id="rId8"/>
    <p:sldId id="290" r:id="rId9"/>
    <p:sldId id="296" r:id="rId10"/>
    <p:sldId id="295" r:id="rId11"/>
    <p:sldId id="284" r:id="rId12"/>
    <p:sldId id="282" r:id="rId13"/>
    <p:sldId id="283" r:id="rId14"/>
    <p:sldId id="285" r:id="rId15"/>
    <p:sldId id="256" r:id="rId16"/>
    <p:sldId id="257" r:id="rId17"/>
    <p:sldId id="271" r:id="rId18"/>
    <p:sldId id="272" r:id="rId19"/>
    <p:sldId id="273" r:id="rId20"/>
    <p:sldId id="274" r:id="rId21"/>
    <p:sldId id="276" r:id="rId22"/>
    <p:sldId id="278" r:id="rId23"/>
    <p:sldId id="277" r:id="rId24"/>
    <p:sldId id="279" r:id="rId25"/>
    <p:sldId id="280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6F98D-3536-42EB-BB8E-E9002790D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7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145632" y="429960"/>
            <a:ext cx="19431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nô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cµ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45632" y="1172910"/>
            <a:ext cx="19431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nh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µ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ga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88482" y="1973010"/>
            <a:ext cx="20002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nghØ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hÌ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88482" y="2715960"/>
            <a:ext cx="21145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ngñ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m¬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00375" y="3499939"/>
            <a:ext cx="4176464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0070C0"/>
                </a:solidFill>
                <a:latin typeface=".VnAvant" pitchFamily="34" charset="0"/>
              </a:rPr>
              <a:t>MÑ </a:t>
            </a:r>
            <a:r>
              <a:rPr lang="en-US" sz="3800" b="1" dirty="0" err="1">
                <a:solidFill>
                  <a:srgbClr val="0070C0"/>
                </a:solidFill>
                <a:latin typeface=".VnAvant" pitchFamily="34" charset="0"/>
              </a:rPr>
              <a:t>ghÐ</a:t>
            </a:r>
            <a:r>
              <a:rPr lang="en-US" sz="38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.VnAvant" pitchFamily="34" charset="0"/>
              </a:rPr>
              <a:t>nh</a:t>
            </a:r>
            <a:r>
              <a:rPr lang="en-US" sz="3800" b="1" dirty="0">
                <a:solidFill>
                  <a:srgbClr val="0070C0"/>
                </a:solidFill>
                <a:latin typeface=".VnAvant" pitchFamily="34" charset="0"/>
              </a:rPr>
              <a:t>µ bµ.</a:t>
            </a:r>
          </a:p>
        </p:txBody>
      </p:sp>
    </p:spTree>
    <p:extLst>
      <p:ext uri="{BB962C8B-B14F-4D97-AF65-F5344CB8AC3E}">
        <p14:creationId xmlns:p14="http://schemas.microsoft.com/office/powerpoint/2010/main" val="6978251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5654" y="-13754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1554" y="307166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+mn-lt"/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Môn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Toán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529942" cy="196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" y="123478"/>
            <a:ext cx="1878802" cy="145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35263" y="2834874"/>
            <a:ext cx="2785442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gi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¸ ®ç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35263" y="2034774"/>
            <a:ext cx="2785442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ghÕ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gç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35263" y="1291824"/>
            <a:ext cx="2857450" cy="514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nho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nhá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35263" y="548874"/>
            <a:ext cx="2785442" cy="514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bì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ngì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8297" y="3577824"/>
            <a:ext cx="4716016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800" b="1" dirty="0" err="1">
                <a:solidFill>
                  <a:srgbClr val="0070C0"/>
                </a:solidFill>
                <a:latin typeface=".VnAvant" pitchFamily="34" charset="0"/>
              </a:rPr>
              <a:t>Nh</a:t>
            </a:r>
            <a:r>
              <a:rPr lang="en-US" sz="3800" b="1" dirty="0">
                <a:solidFill>
                  <a:srgbClr val="0070C0"/>
                </a:solidFill>
                <a:latin typeface=".VnAvant" pitchFamily="34" charset="0"/>
              </a:rPr>
              <a:t>µ bµ ë </a:t>
            </a:r>
            <a:r>
              <a:rPr lang="en-US" sz="3800" b="1" dirty="0" err="1">
                <a:solidFill>
                  <a:srgbClr val="0070C0"/>
                </a:solidFill>
                <a:latin typeface=".VnAvant" pitchFamily="34" charset="0"/>
              </a:rPr>
              <a:t>ngâ</a:t>
            </a:r>
            <a:r>
              <a:rPr lang="en-US" sz="38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.VnAvant" pitchFamily="34" charset="0"/>
              </a:rPr>
              <a:t>nhá</a:t>
            </a:r>
            <a:r>
              <a:rPr lang="en-US" sz="3800" b="1" dirty="0">
                <a:solidFill>
                  <a:srgbClr val="0070C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5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55776" y="429960"/>
            <a:ext cx="3532956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he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chở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55776" y="1172910"/>
            <a:ext cx="3532956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ụ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khụ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55776" y="1973010"/>
            <a:ext cx="3532956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k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ẽ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hở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55776" y="2715960"/>
            <a:ext cx="3647256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</a:rPr>
              <a:t>g</a:t>
            </a:r>
            <a:r>
              <a:rPr lang="en-US" sz="3600" b="1" dirty="0" err="1" smtClean="0">
                <a:solidFill>
                  <a:srgbClr val="0070C0"/>
                </a:solidFill>
              </a:rPr>
              <a:t>iỏ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cá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87624" y="3499939"/>
            <a:ext cx="5989215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 err="1" smtClean="0">
                <a:solidFill>
                  <a:srgbClr val="0070C0"/>
                </a:solidFill>
              </a:rPr>
              <a:t>Bố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cho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bé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cá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mè</a:t>
            </a:r>
            <a:r>
              <a:rPr lang="en-US" sz="3800" b="1" dirty="0" smtClean="0">
                <a:solidFill>
                  <a:srgbClr val="0070C0"/>
                </a:solidFill>
                <a:latin typeface=".VnAvant" pitchFamily="34" charset="0"/>
              </a:rPr>
              <a:t>.</a:t>
            </a:r>
            <a:endParaRPr lang="en-US" sz="38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399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145632" y="429960"/>
            <a:ext cx="19431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ỗ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gụ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45632" y="1172910"/>
            <a:ext cx="19431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m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ũ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nỉ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88482" y="1973010"/>
            <a:ext cx="20002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ồ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ghề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88482" y="2715960"/>
            <a:ext cx="21145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ghĩ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kĩ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95736" y="3499939"/>
            <a:ext cx="6192688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 err="1" smtClean="0">
                <a:solidFill>
                  <a:srgbClr val="0070C0"/>
                </a:solidFill>
              </a:rPr>
              <a:t>Bố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mẹ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bé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Nga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đi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nhổ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cỏ</a:t>
            </a:r>
            <a:r>
              <a:rPr lang="en-US" sz="3800" b="1" dirty="0" smtClean="0">
                <a:solidFill>
                  <a:srgbClr val="0070C0"/>
                </a:solidFill>
              </a:rPr>
              <a:t>.</a:t>
            </a:r>
            <a:endParaRPr lang="en-US" sz="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018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145632" y="429960"/>
            <a:ext cx="19431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</a:rPr>
              <a:t>h</a:t>
            </a:r>
            <a:r>
              <a:rPr lang="en-US" sz="3600" b="1" dirty="0" err="1" smtClean="0">
                <a:solidFill>
                  <a:srgbClr val="0070C0"/>
                </a:solidFill>
              </a:rPr>
              <a:t>ồ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cá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45632" y="1442539"/>
            <a:ext cx="19431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</a:rPr>
              <a:t>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kí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88482" y="2471239"/>
            <a:ext cx="20002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k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ẽ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hở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87624" y="3499939"/>
            <a:ext cx="7200800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 err="1" smtClean="0">
                <a:solidFill>
                  <a:srgbClr val="0070C0"/>
                </a:solidFill>
              </a:rPr>
              <a:t>Bà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có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củ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nghệ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để</a:t>
            </a:r>
            <a:r>
              <a:rPr lang="en-US" sz="3800" b="1" dirty="0" smtClean="0">
                <a:solidFill>
                  <a:srgbClr val="0070C0"/>
                </a:solidFill>
              </a:rPr>
              <a:t> ở </a:t>
            </a:r>
            <a:r>
              <a:rPr lang="en-US" sz="3800" b="1" dirty="0" err="1" smtClean="0">
                <a:solidFill>
                  <a:srgbClr val="0070C0"/>
                </a:solidFill>
              </a:rPr>
              <a:t>ghế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gỗ</a:t>
            </a:r>
            <a:r>
              <a:rPr lang="en-US" sz="3800" b="1" dirty="0" smtClean="0">
                <a:solidFill>
                  <a:srgbClr val="0070C0"/>
                </a:solidFill>
              </a:rPr>
              <a:t>.</a:t>
            </a:r>
            <a:endParaRPr lang="en-US" sz="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4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145632" y="429960"/>
            <a:ext cx="2226568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ụ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khụ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45632" y="1172910"/>
            <a:ext cx="2226568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</a:rPr>
              <a:t>k</a:t>
            </a:r>
            <a:r>
              <a:rPr lang="en-US" sz="3600" b="1" dirty="0" err="1" smtClean="0">
                <a:solidFill>
                  <a:srgbClr val="0070C0"/>
                </a:solidFill>
              </a:rPr>
              <a:t>hé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cổ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88482" y="1973010"/>
            <a:ext cx="2355726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</a:rPr>
              <a:t>g</a:t>
            </a:r>
            <a:r>
              <a:rPr lang="en-US" sz="3600" b="1" dirty="0" err="1" smtClean="0">
                <a:solidFill>
                  <a:srgbClr val="0070C0"/>
                </a:solidFill>
              </a:rPr>
              <a:t>õ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mõ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88482" y="2715960"/>
            <a:ext cx="2355726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hớ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nhà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75656" y="3499939"/>
            <a:ext cx="6480720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 err="1" smtClean="0">
                <a:solidFill>
                  <a:srgbClr val="0070C0"/>
                </a:solidFill>
              </a:rPr>
              <a:t>Hà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nghỉ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hè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smtClean="0">
                <a:solidFill>
                  <a:srgbClr val="0070C0"/>
                </a:solidFill>
                <a:latin typeface=".VnAvant" pitchFamily="34" charset="0"/>
              </a:rPr>
              <a:t>ở </a:t>
            </a:r>
            <a:r>
              <a:rPr lang="en-US" sz="3800" b="1" dirty="0" err="1" smtClean="0">
                <a:solidFill>
                  <a:srgbClr val="0070C0"/>
                </a:solidFill>
                <a:latin typeface=".VnAvant" pitchFamily="34" charset="0"/>
              </a:rPr>
              <a:t>nh</a:t>
            </a:r>
            <a:r>
              <a:rPr lang="en-US" sz="3800" b="1" dirty="0" smtClean="0">
                <a:solidFill>
                  <a:srgbClr val="0070C0"/>
                </a:solidFill>
                <a:latin typeface=".VnAvant" pitchFamily="34" charset="0"/>
              </a:rPr>
              <a:t>µ </a:t>
            </a:r>
            <a:r>
              <a:rPr lang="en-US" sz="3800" b="1" dirty="0">
                <a:solidFill>
                  <a:srgbClr val="0070C0"/>
                </a:solidFill>
                <a:latin typeface=".VnAvant" pitchFamily="34" charset="0"/>
              </a:rPr>
              <a:t>bµ.</a:t>
            </a:r>
          </a:p>
        </p:txBody>
      </p:sp>
    </p:spTree>
    <p:extLst>
      <p:ext uri="{BB962C8B-B14F-4D97-AF65-F5344CB8AC3E}">
        <p14:creationId xmlns:p14="http://schemas.microsoft.com/office/powerpoint/2010/main" val="21158198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145632" y="429960"/>
            <a:ext cx="20574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nô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cµ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45632" y="1172910"/>
            <a:ext cx="20574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nh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µ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ga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88482" y="1973010"/>
            <a:ext cx="21145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nghØ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hÌ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88482" y="2715960"/>
            <a:ext cx="211455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ngñ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m¬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00375" y="3499939"/>
            <a:ext cx="4176464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 err="1" smtClean="0">
                <a:solidFill>
                  <a:srgbClr val="0070C0"/>
                </a:solidFill>
              </a:rPr>
              <a:t>Nhà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bé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có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</a:rPr>
              <a:t>giỗ</a:t>
            </a:r>
            <a:r>
              <a:rPr lang="en-US" sz="3800" b="1" dirty="0" smtClean="0">
                <a:solidFill>
                  <a:srgbClr val="0070C0"/>
                </a:solidFill>
              </a:rPr>
              <a:t>.</a:t>
            </a:r>
            <a:endParaRPr lang="en-US" sz="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02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483768" y="419569"/>
            <a:ext cx="3604964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70C0"/>
                </a:solidFill>
                <a:latin typeface=".VnAvant" pitchFamily="34" charset="0"/>
              </a:rPr>
              <a:t>n</a:t>
            </a:r>
            <a:r>
              <a:rPr lang="en-US" sz="4000" b="1" dirty="0" err="1" smtClean="0">
                <a:solidFill>
                  <a:srgbClr val="0070C0"/>
                </a:solidFill>
                <a:latin typeface=".VnAvant" pitchFamily="34" charset="0"/>
              </a:rPr>
              <a:t>ho</a:t>
            </a:r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itchFamily="34" charset="0"/>
              </a:rPr>
              <a:t>nhỏ</a:t>
            </a:r>
            <a:endParaRPr lang="en-US" sz="4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83768" y="1172910"/>
            <a:ext cx="3604964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70C0"/>
                </a:solidFill>
              </a:rPr>
              <a:t>đề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nghị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83768" y="1973010"/>
            <a:ext cx="3604964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70C0"/>
                </a:solidFill>
              </a:rPr>
              <a:t>b</a:t>
            </a:r>
            <a:r>
              <a:rPr lang="en-US" sz="4000" b="1" dirty="0" err="1" smtClean="0">
                <a:solidFill>
                  <a:srgbClr val="0070C0"/>
                </a:solidFill>
              </a:rPr>
              <a:t>é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ngã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83768" y="2715960"/>
            <a:ext cx="3604964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70C0"/>
                </a:solidFill>
                <a:latin typeface=".VnAvant" pitchFamily="34" charset="0"/>
              </a:rPr>
              <a:t>g</a:t>
            </a:r>
            <a:r>
              <a:rPr lang="en-US" sz="4000" b="1" dirty="0" err="1" smtClean="0">
                <a:solidFill>
                  <a:srgbClr val="0070C0"/>
                </a:solidFill>
                <a:latin typeface=".VnAvant" pitchFamily="34" charset="0"/>
              </a:rPr>
              <a:t>hi</a:t>
            </a:r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itchFamily="34" charset="0"/>
              </a:rPr>
              <a:t>nhớ</a:t>
            </a:r>
            <a:endParaRPr lang="en-US" sz="4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75656" y="3499939"/>
            <a:ext cx="6264696" cy="1044674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70C0"/>
                </a:solidFill>
              </a:rPr>
              <a:t>Mẹ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na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cả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đỗ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đỏ</a:t>
            </a:r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40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233</Words>
  <Application>Microsoft Office PowerPoint</Application>
  <PresentationFormat>On-screen Show (16:9)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Malgun Gothic</vt:lpstr>
      <vt:lpstr>Malgun Gothic</vt:lpstr>
      <vt:lpstr>.VnAvant</vt:lpstr>
      <vt:lpstr>Aharoni</vt:lpstr>
      <vt:lpstr>Arial</vt:lpstr>
      <vt:lpstr>Calibri</vt:lpstr>
      <vt:lpstr>Calibri Light</vt:lpstr>
      <vt:lpstr>Constantia</vt:lpstr>
      <vt:lpstr>Times New Roman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nhỏ)</vt:lpstr>
      <vt:lpstr>Đếm cá theo kích cỡ (to, nhỏ)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141</cp:revision>
  <dcterms:created xsi:type="dcterms:W3CDTF">2014-04-01T16:27:00Z</dcterms:created>
  <dcterms:modified xsi:type="dcterms:W3CDTF">2021-10-14T14:42:59Z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