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295" r:id="rId11"/>
    <p:sldId id="306" r:id="rId12"/>
    <p:sldId id="341" r:id="rId13"/>
    <p:sldId id="349" r:id="rId14"/>
    <p:sldId id="350" r:id="rId15"/>
    <p:sldId id="351" r:id="rId16"/>
    <p:sldId id="257" r:id="rId17"/>
    <p:sldId id="301" r:id="rId18"/>
    <p:sldId id="347" r:id="rId19"/>
    <p:sldId id="352" r:id="rId20"/>
    <p:sldId id="345" r:id="rId21"/>
    <p:sldId id="265" r:id="rId22"/>
    <p:sldId id="304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33FF"/>
    <a:srgbClr val="FF0000"/>
    <a:srgbClr val="FF0066"/>
    <a:srgbClr val="CC0066"/>
    <a:srgbClr val="FF00FF"/>
    <a:srgbClr val="FFCCFF"/>
    <a:srgbClr val="CC00CC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1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75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58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3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6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0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90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6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7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6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03/03/2023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fif"/><Relationship Id="rId11" Type="http://schemas.openxmlformats.org/officeDocument/2006/relationships/image" Target="../media/image57.png"/><Relationship Id="rId5" Type="http://schemas.openxmlformats.org/officeDocument/2006/relationships/image" Target="../media/image51.jfif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4.png"/><Relationship Id="rId30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slide" Target="slide6.xml"/><Relationship Id="rId26" Type="http://schemas.openxmlformats.org/officeDocument/2006/relationships/slide" Target="slide8.xml"/><Relationship Id="rId39" Type="http://schemas.microsoft.com/office/2007/relationships/hdphoto" Target="../media/hdphoto24.wdp"/><Relationship Id="rId21" Type="http://schemas.openxmlformats.org/officeDocument/2006/relationships/image" Target="../media/image10.png"/><Relationship Id="rId34" Type="http://schemas.microsoft.com/office/2007/relationships/hdphoto" Target="../media/hdphoto23.wdp"/><Relationship Id="rId42" Type="http://schemas.openxmlformats.org/officeDocument/2006/relationships/image" Target="../media/image36.png"/><Relationship Id="rId47" Type="http://schemas.microsoft.com/office/2007/relationships/hdphoto" Target="../media/hdphoto28.wdp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6" Type="http://schemas.microsoft.com/office/2007/relationships/hdphoto" Target="../media/hdphoto9.wdp"/><Relationship Id="rId29" Type="http://schemas.openxmlformats.org/officeDocument/2006/relationships/image" Target="../media/image13.png"/><Relationship Id="rId11" Type="http://schemas.openxmlformats.org/officeDocument/2006/relationships/image" Target="../media/image25.png"/><Relationship Id="rId24" Type="http://schemas.openxmlformats.org/officeDocument/2006/relationships/image" Target="../media/image29.png"/><Relationship Id="rId32" Type="http://schemas.microsoft.com/office/2007/relationships/hdphoto" Target="../media/hdphoto22.wdp"/><Relationship Id="rId37" Type="http://schemas.openxmlformats.org/officeDocument/2006/relationships/image" Target="../media/image33.png"/><Relationship Id="rId40" Type="http://schemas.openxmlformats.org/officeDocument/2006/relationships/image" Target="../media/image35.png"/><Relationship Id="rId45" Type="http://schemas.microsoft.com/office/2007/relationships/hdphoto" Target="../media/hdphoto27.wdp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23" Type="http://schemas.openxmlformats.org/officeDocument/2006/relationships/slide" Target="slide7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49" Type="http://schemas.openxmlformats.org/officeDocument/2006/relationships/image" Target="../media/image20.png"/><Relationship Id="rId10" Type="http://schemas.microsoft.com/office/2007/relationships/hdphoto" Target="../media/hdphoto18.wdp"/><Relationship Id="rId19" Type="http://schemas.openxmlformats.org/officeDocument/2006/relationships/image" Target="../media/image28.png"/><Relationship Id="rId31" Type="http://schemas.openxmlformats.org/officeDocument/2006/relationships/image" Target="../media/image31.png"/><Relationship Id="rId44" Type="http://schemas.openxmlformats.org/officeDocument/2006/relationships/image" Target="../media/image37.png"/><Relationship Id="rId4" Type="http://schemas.microsoft.com/office/2007/relationships/hdphoto" Target="../media/hdphoto15.wdp"/><Relationship Id="rId9" Type="http://schemas.openxmlformats.org/officeDocument/2006/relationships/image" Target="../media/image24.png"/><Relationship Id="rId14" Type="http://schemas.openxmlformats.org/officeDocument/2006/relationships/slide" Target="slide9.xml"/><Relationship Id="rId22" Type="http://schemas.microsoft.com/office/2007/relationships/hdphoto" Target="../media/hdphoto8.wdp"/><Relationship Id="rId27" Type="http://schemas.openxmlformats.org/officeDocument/2006/relationships/image" Target="../media/image30.png"/><Relationship Id="rId30" Type="http://schemas.microsoft.com/office/2007/relationships/hdphoto" Target="../media/hdphoto11.wdp"/><Relationship Id="rId35" Type="http://schemas.openxmlformats.org/officeDocument/2006/relationships/image" Target="../media/image14.png"/><Relationship Id="rId43" Type="http://schemas.microsoft.com/office/2007/relationships/hdphoto" Target="../media/hdphoto26.wdp"/><Relationship Id="rId48" Type="http://schemas.openxmlformats.org/officeDocument/2006/relationships/slide" Target="slide10.xml"/><Relationship Id="rId8" Type="http://schemas.microsoft.com/office/2007/relationships/hdphoto" Target="../media/hdphoto17.wdp"/><Relationship Id="rId3" Type="http://schemas.openxmlformats.org/officeDocument/2006/relationships/image" Target="../media/image21.png"/><Relationship Id="rId12" Type="http://schemas.microsoft.com/office/2007/relationships/hdphoto" Target="../media/hdphoto19.wdp"/><Relationship Id="rId17" Type="http://schemas.openxmlformats.org/officeDocument/2006/relationships/image" Target="../media/image27.png"/><Relationship Id="rId25" Type="http://schemas.microsoft.com/office/2007/relationships/hdphoto" Target="../media/hdphoto20.wdp"/><Relationship Id="rId33" Type="http://schemas.openxmlformats.org/officeDocument/2006/relationships/image" Target="../media/image32.png"/><Relationship Id="rId38" Type="http://schemas.openxmlformats.org/officeDocument/2006/relationships/image" Target="../media/image34.png"/><Relationship Id="rId46" Type="http://schemas.openxmlformats.org/officeDocument/2006/relationships/image" Target="../media/image38.png"/><Relationship Id="rId20" Type="http://schemas.openxmlformats.org/officeDocument/2006/relationships/slide" Target="slide5.xml"/><Relationship Id="rId41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10" Type="http://schemas.openxmlformats.org/officeDocument/2006/relationships/image" Target="../media/image42.jpg"/><Relationship Id="rId4" Type="http://schemas.microsoft.com/office/2007/relationships/hdphoto" Target="../media/hdphoto14.wdp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08633" y="3092823"/>
            <a:ext cx="5056192" cy="145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 4</a:t>
            </a: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 TIN HỌC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45460" y="421390"/>
            <a:ext cx="3457933" cy="62577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89751" y="1476376"/>
            <a:ext cx="6817658" cy="4103810"/>
            <a:chOff x="6313463" y="2784139"/>
            <a:chExt cx="7093904" cy="6732009"/>
          </a:xfrm>
        </p:grpSpPr>
        <p:sp>
          <p:nvSpPr>
            <p:cNvPr id="7" name="Rectangle 6"/>
            <p:cNvSpPr/>
            <p:nvPr/>
          </p:nvSpPr>
          <p:spPr>
            <a:xfrm>
              <a:off x="6334407" y="3543736"/>
              <a:ext cx="7072959" cy="5654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200"/>
                </a:spcAft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LeQuyDon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ct val="130000"/>
                </a:lnSpc>
                <a:spcAft>
                  <a:spcPts val="1200"/>
                </a:spcAft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LeQuyDon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Khoi1, Khoi2, Khoi3, Khoi4, Khoi5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313463" y="2784139"/>
              <a:ext cx="7093904" cy="673200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1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887" y="1217799"/>
            <a:ext cx="5610225" cy="4772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1379" y="537883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CÁO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00" y="1392331"/>
            <a:ext cx="5572125" cy="4476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6075" y="551330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 TRÚC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760" y="1567134"/>
            <a:ext cx="5702112" cy="4087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6075" y="551330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MÈO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0617" y="524436"/>
            <a:ext cx="3026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NGỰA VẰN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32" y="1496127"/>
            <a:ext cx="5576328" cy="42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792" y="1452562"/>
            <a:ext cx="6467475" cy="441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7814" y="524436"/>
            <a:ext cx="249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GÀ CON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50670" y="1564603"/>
            <a:ext cx="8431305" cy="28346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u="sng" dirty="0">
                <a:ln w="28575">
                  <a:noFill/>
                </a:ln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u="sng" dirty="0" smtClean="0">
                <a:ln w="28575">
                  <a:noFill/>
                </a:ln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22</a:t>
            </a:r>
            <a:endParaRPr lang="vi-VN" sz="4000" b="1" u="sng" dirty="0">
              <a:ln w="28575">
                <a:noFill/>
              </a:ln>
              <a:solidFill>
                <a:srgbClr val="3333C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4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VỚI PHẦN MỀM TRÌNH CHIẾU</a:t>
            </a:r>
            <a:endParaRPr lang="vi-VN" sz="4800" b="1" dirty="0">
              <a:ln w="28575">
                <a:noFill/>
              </a:ln>
              <a:solidFill>
                <a:srgbClr val="3333C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05609" y="1248915"/>
            <a:ext cx="9769200" cy="553998"/>
            <a:chOff x="689904" y="1379897"/>
            <a:chExt cx="9769200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45277"/>
              <a:ext cx="935865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Nhận biết biểu tượng của phần mềm trình chiếu PowerPoint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34565" y="422671"/>
            <a:ext cx="4306335" cy="641127"/>
            <a:chOff x="4168573" y="1295284"/>
            <a:chExt cx="4353220" cy="701545"/>
          </a:xfrm>
          <a:noFill/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1" y="1309140"/>
              <a:ext cx="641786" cy="665379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94" y="1791349"/>
            <a:ext cx="8707909" cy="4364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9" y="1984970"/>
            <a:ext cx="2475490" cy="16232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1689848"/>
            <a:ext cx="8707909" cy="43648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02" y="1895686"/>
            <a:ext cx="3112756" cy="1764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65" y="2067289"/>
            <a:ext cx="2952750" cy="1543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99" y="2050289"/>
            <a:ext cx="8707909" cy="41505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51" y="1848581"/>
            <a:ext cx="8743761" cy="4244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18" y="2022668"/>
            <a:ext cx="2490000" cy="1556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51" y="1984358"/>
            <a:ext cx="8743761" cy="41885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2" y="4358684"/>
            <a:ext cx="2857500" cy="1600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51" y="2112855"/>
            <a:ext cx="8685687" cy="40868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2" y="4298415"/>
            <a:ext cx="2866301" cy="16093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33" y="4260482"/>
            <a:ext cx="2866302" cy="16380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72" y="1895686"/>
            <a:ext cx="8793246" cy="42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1440" y="1112658"/>
            <a:ext cx="5474879" cy="553998"/>
            <a:chOff x="689904" y="1379897"/>
            <a:chExt cx="5474879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97370" y="1430942"/>
              <a:ext cx="50674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Kích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4565" y="422671"/>
            <a:ext cx="4306335" cy="641127"/>
            <a:chOff x="4168573" y="1295284"/>
            <a:chExt cx="4353220" cy="701545"/>
          </a:xfrm>
          <a:noFill/>
        </p:grpSpPr>
        <p:sp>
          <p:nvSpPr>
            <p:cNvPr id="19" name="Rounded Rectangle 18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4401" y="1309140"/>
              <a:ext cx="641786" cy="665379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436584" y="1633111"/>
            <a:ext cx="1097912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5288" indent="-395288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hoạt phần mềm trình chiếu PowerPoint và chọn một kiểu trang trình chiếu có </a:t>
            </a: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2939" y="3028997"/>
            <a:ext cx="9839725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đúp chuột vào biểu tượng phần mềm trình chiếu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màn hình;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227" y="4120949"/>
            <a:ext cx="7811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3712" y="2944103"/>
            <a:ext cx="762001" cy="70852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872163" y="3798418"/>
            <a:ext cx="4482778" cy="2162175"/>
            <a:chOff x="5872163" y="3798418"/>
            <a:chExt cx="4482778" cy="21621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7791" y="3798418"/>
              <a:ext cx="3867150" cy="2162175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872163" y="4423221"/>
              <a:ext cx="90011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Cách Mở Powerpoint Trên Máy Tính Chi Tiế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101" y="2616490"/>
            <a:ext cx="11207261" cy="399532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710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38" y="1851309"/>
            <a:ext cx="8514841" cy="44485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1385" y="1243495"/>
            <a:ext cx="5491609" cy="553998"/>
            <a:chOff x="689904" y="1379897"/>
            <a:chExt cx="5491609" cy="553998"/>
          </a:xfrm>
        </p:grpSpPr>
        <p:grpSp>
          <p:nvGrpSpPr>
            <p:cNvPr id="6" name="Group 5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114100" y="1445277"/>
              <a:ext cx="50674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Kích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34565" y="422671"/>
            <a:ext cx="4306335" cy="641127"/>
            <a:chOff x="4168573" y="1295284"/>
            <a:chExt cx="4353220" cy="701545"/>
          </a:xfrm>
          <a:noFill/>
        </p:grpSpPr>
        <p:sp>
          <p:nvSpPr>
            <p:cNvPr id="11" name="Rounded Rectangle 10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1" y="1309140"/>
              <a:ext cx="641786" cy="665379"/>
            </a:xfrm>
            <a:prstGeom prst="rect">
              <a:avLst/>
            </a:prstGeom>
            <a:grpFill/>
            <a:ln>
              <a:noFill/>
            </a:ln>
          </p:spPr>
        </p:pic>
      </p:grpSp>
      <p:cxnSp>
        <p:nvCxnSpPr>
          <p:cNvPr id="17" name="Straight Arrow Connector 16"/>
          <p:cNvCxnSpPr/>
          <p:nvPr/>
        </p:nvCxnSpPr>
        <p:spPr>
          <a:xfrm>
            <a:off x="2271713" y="2328863"/>
            <a:ext cx="1662852" cy="14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40067" y="2042570"/>
            <a:ext cx="1403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71713" y="3043238"/>
            <a:ext cx="1530844" cy="18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42927" y="2760876"/>
            <a:ext cx="1728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54568" y="4525929"/>
            <a:ext cx="2931845" cy="13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25782" y="4243567"/>
            <a:ext cx="1728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6" y="811718"/>
            <a:ext cx="2714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01385" y="1243495"/>
            <a:ext cx="5491609" cy="553998"/>
            <a:chOff x="689904" y="1379897"/>
            <a:chExt cx="5491609" cy="553998"/>
          </a:xfrm>
        </p:grpSpPr>
        <p:grpSp>
          <p:nvGrpSpPr>
            <p:cNvPr id="20" name="Group 1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114100" y="1445277"/>
              <a:ext cx="50674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Kích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34565" y="422671"/>
            <a:ext cx="4306335" cy="641127"/>
            <a:chOff x="4168573" y="1295284"/>
            <a:chExt cx="4353220" cy="701545"/>
          </a:xfrm>
          <a:noFill/>
        </p:grpSpPr>
        <p:sp>
          <p:nvSpPr>
            <p:cNvPr id="25" name="Rounded Rectangle 24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4401" y="1309140"/>
              <a:ext cx="641786" cy="66537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878719" y="1797493"/>
            <a:ext cx="7537220" cy="3059890"/>
            <a:chOff x="1949057" y="2293781"/>
            <a:chExt cx="7537220" cy="3059890"/>
          </a:xfrm>
        </p:grpSpPr>
        <p:sp>
          <p:nvSpPr>
            <p:cNvPr id="18" name="Rectangle 17"/>
            <p:cNvSpPr/>
            <p:nvPr/>
          </p:nvSpPr>
          <p:spPr>
            <a:xfrm>
              <a:off x="3314715" y="2860296"/>
              <a:ext cx="4629118" cy="1532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2400"/>
                </a:spcAft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iều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ở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PowerPoint?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2957" y="3390013"/>
              <a:ext cx="574710" cy="473291"/>
            </a:xfrm>
            <a:prstGeom prst="rect">
              <a:avLst/>
            </a:prstGeom>
          </p:spPr>
        </p:pic>
        <p:sp>
          <p:nvSpPr>
            <p:cNvPr id="5" name="Cloud 4"/>
            <p:cNvSpPr/>
            <p:nvPr/>
          </p:nvSpPr>
          <p:spPr>
            <a:xfrm>
              <a:off x="1949057" y="2293781"/>
              <a:ext cx="7537220" cy="3059890"/>
            </a:xfrm>
            <a:prstGeom prst="cloud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33600" y="4156822"/>
            <a:ext cx="7573108" cy="1762177"/>
            <a:chOff x="2379785" y="4236354"/>
            <a:chExt cx="7573108" cy="1762177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2379785" y="4236354"/>
              <a:ext cx="7573108" cy="1762177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2400" dirty="0"/>
                <a:t>Để thoát khỏi phần mềm này, em nháy chuột vào nút lệnh </a:t>
              </a:r>
              <a:r>
                <a:rPr lang="en-US" sz="2400" dirty="0"/>
                <a:t>       </a:t>
              </a:r>
              <a:r>
                <a:rPr lang="vi-VN" sz="2400" dirty="0"/>
                <a:t>ở góc trên bên phải cửa sổ PowerPoint.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2316" y="5213314"/>
              <a:ext cx="507007" cy="417536"/>
            </a:xfrm>
            <a:prstGeom prst="rect">
              <a:avLst/>
            </a:prstGeom>
          </p:spPr>
        </p:pic>
      </p:grpSp>
      <p:pic>
        <p:nvPicPr>
          <p:cNvPr id="8" name="PP001 - Thoát khỏi PowerPo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6028" y="1732259"/>
            <a:ext cx="7723408" cy="45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29145" y="428625"/>
            <a:ext cx="4353220" cy="5934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08" y="454019"/>
            <a:ext cx="591416" cy="5680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8152" y="1529390"/>
            <a:ext cx="7160187" cy="4714246"/>
            <a:chOff x="2355288" y="1500817"/>
            <a:chExt cx="7160187" cy="4714246"/>
          </a:xfrm>
        </p:grpSpPr>
        <p:grpSp>
          <p:nvGrpSpPr>
            <p:cNvPr id="10" name="Group 9"/>
            <p:cNvGrpSpPr/>
            <p:nvPr/>
          </p:nvGrpSpPr>
          <p:grpSpPr>
            <a:xfrm>
              <a:off x="2355288" y="1743074"/>
              <a:ext cx="7160187" cy="4471989"/>
              <a:chOff x="5191921" y="1621740"/>
              <a:chExt cx="6344033" cy="447198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5191921" y="1621740"/>
                <a:ext cx="6344033" cy="4471989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317548" y="2764460"/>
                <a:ext cx="6091815" cy="2397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30000"/>
                  </a:lnSpc>
                  <a:spcAft>
                    <a:spcPts val="1000"/>
                  </a:spcAft>
                  <a:buFont typeface="Wingdings" panose="05000000000000000000" pitchFamily="2" charset="2"/>
                  <a:buChar char="v"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3333CC"/>
                    </a:solidFill>
                  </a:rPr>
                  <a:t>Học</a:t>
                </a:r>
                <a:r>
                  <a:rPr lang="en-US" sz="2400" b="1" dirty="0" smtClean="0">
                    <a:solidFill>
                      <a:srgbClr val="3333CC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rgbClr val="3333CC"/>
                    </a:solidFill>
                  </a:rPr>
                  <a:t>sinh</a:t>
                </a:r>
                <a:r>
                  <a:rPr lang="vi-VN" sz="2400" b="1" dirty="0" smtClean="0">
                    <a:solidFill>
                      <a:srgbClr val="3333CC"/>
                    </a:solidFill>
                  </a:rPr>
                  <a:t> </a:t>
                </a:r>
                <a:r>
                  <a:rPr lang="vi-VN" sz="2400" b="1" dirty="0">
                    <a:solidFill>
                      <a:srgbClr val="3333CC"/>
                    </a:solidFill>
                  </a:rPr>
                  <a:t>thực hiện các việc dưới đây: </a:t>
                </a:r>
                <a:endParaRPr lang="en-US" sz="2400" b="1" dirty="0" smtClean="0">
                  <a:solidFill>
                    <a:srgbClr val="3333CC"/>
                  </a:solidFill>
                </a:endParaRPr>
              </a:p>
              <a:p>
                <a:pPr algn="just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•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3333CC"/>
                    </a:solidFill>
                  </a:rPr>
                  <a:t> 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Kích </a:t>
                </a:r>
                <a:r>
                  <a:rPr lang="vi-VN" sz="2400" dirty="0">
                    <a:solidFill>
                      <a:srgbClr val="3333CC"/>
                    </a:solidFill>
                  </a:rPr>
                  <a:t>hoạt phần mềm trình chiếu </a:t>
                </a:r>
                <a:r>
                  <a:rPr lang="vi-VN" sz="2400" b="1" dirty="0">
                    <a:solidFill>
                      <a:srgbClr val="3333CC"/>
                    </a:solidFill>
                  </a:rPr>
                  <a:t>PowerPoint;</a:t>
                </a:r>
                <a:r>
                  <a:rPr lang="vi-VN" sz="2400" dirty="0">
                    <a:solidFill>
                      <a:srgbClr val="3333CC"/>
                    </a:solidFill>
                  </a:rPr>
                  <a:t> </a:t>
                </a:r>
                <a:endParaRPr lang="en-US" sz="2400" dirty="0" smtClean="0">
                  <a:solidFill>
                    <a:srgbClr val="3333CC"/>
                  </a:solidFill>
                </a:endParaRPr>
              </a:p>
              <a:p>
                <a:pPr algn="just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• </a:t>
                </a:r>
                <a:r>
                  <a:rPr lang="en-US" sz="2400" dirty="0" smtClean="0">
                    <a:solidFill>
                      <a:srgbClr val="3333CC"/>
                    </a:solidFill>
                  </a:rPr>
                  <a:t>  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Chọn </a:t>
                </a:r>
                <a:r>
                  <a:rPr lang="vi-VN" sz="2400" dirty="0">
                    <a:solidFill>
                      <a:srgbClr val="3333CC"/>
                    </a:solidFill>
                  </a:rPr>
                  <a:t>một kiểu trang trình chiếu nào đó; </a:t>
                </a:r>
                <a:endParaRPr lang="en-US" sz="2400" dirty="0" smtClean="0">
                  <a:solidFill>
                    <a:srgbClr val="3333CC"/>
                  </a:solidFill>
                </a:endParaRPr>
              </a:p>
              <a:p>
                <a:pPr algn="just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•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3333CC"/>
                    </a:solidFill>
                  </a:rPr>
                  <a:t>  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Thoát </a:t>
                </a:r>
                <a:r>
                  <a:rPr lang="vi-VN" sz="2400" dirty="0">
                    <a:solidFill>
                      <a:srgbClr val="3333CC"/>
                    </a:solidFill>
                  </a:rPr>
                  <a:t>khỏi phần mềm trình chiếu </a:t>
                </a:r>
                <a:r>
                  <a:rPr lang="vi-VN" sz="2400" b="1" dirty="0">
                    <a:solidFill>
                      <a:srgbClr val="3333CC"/>
                    </a:solidFill>
                  </a:rPr>
                  <a:t>PowerPoint.</a:t>
                </a:r>
                <a:r>
                  <a:rPr lang="vi-VN" sz="2400" dirty="0">
                    <a:solidFill>
                      <a:srgbClr val="3333CC"/>
                    </a:solidFill>
                  </a:rPr>
                  <a:t> </a:t>
                </a:r>
                <a:endParaRPr lang="en-US" sz="23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3794488" y="1500817"/>
              <a:ext cx="4353220" cy="484514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endPara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02727" y="460628"/>
            <a:ext cx="3726873" cy="55378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0164" y="1913117"/>
            <a:ext cx="10072686" cy="3423157"/>
            <a:chOff x="1300164" y="1913117"/>
            <a:chExt cx="10072686" cy="3423157"/>
          </a:xfrm>
        </p:grpSpPr>
        <p:sp>
          <p:nvSpPr>
            <p:cNvPr id="3" name="Horizontal Scroll 2"/>
            <p:cNvSpPr/>
            <p:nvPr/>
          </p:nvSpPr>
          <p:spPr>
            <a:xfrm>
              <a:off x="1300164" y="1913117"/>
              <a:ext cx="10072686" cy="3423157"/>
            </a:xfrm>
            <a:prstGeom prst="horizontalScroll">
              <a:avLst/>
            </a:prstGeom>
            <a:solidFill>
              <a:srgbClr val="3333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2800" dirty="0"/>
                <a:t>Để kích hoạt phần mềm trình chiếu PowerPoint, em nháy đúp chuột vào biểu tượng của nó. Để thoát khỏi phần mềm này, em nháy chuột vào nút lệnh </a:t>
              </a:r>
              <a:r>
                <a:rPr lang="en-US" sz="2800" dirty="0" smtClean="0"/>
                <a:t>       </a:t>
              </a:r>
              <a:r>
                <a:rPr lang="vi-VN" sz="2800" dirty="0" smtClean="0"/>
                <a:t>ở </a:t>
              </a:r>
              <a:r>
                <a:rPr lang="vi-VN" sz="2800" dirty="0"/>
                <a:t>góc trên bên phải cửa sổ PowerPoint.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1887" y="3624695"/>
              <a:ext cx="574710" cy="473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787" y="575020"/>
            <a:ext cx="13001625" cy="7019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125" y="1633684"/>
            <a:ext cx="5452134" cy="35906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 CHÀO THẦY CÔ VÀ CÁC EM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3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84" y="6117139"/>
            <a:ext cx="12922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8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2" y="-152999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70" y="369147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43200" y="1139511"/>
            <a:ext cx="670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3733" dirty="0">
                <a:solidFill>
                  <a:srgbClr val="008000"/>
                </a:solidFill>
                <a:latin typeface="+mj-lt"/>
              </a:rPr>
              <a:t>Để tạo thư mục, em chọn lệnh nào trong dải lệnh Home?</a:t>
            </a:r>
            <a:endParaRPr lang="en-US" sz="4800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33409" y="4557961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Coppy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67829" y="4545249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Delete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3409" y="540979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Paste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7830" y="5392042"/>
            <a:ext cx="3057676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folder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94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" grpId="0"/>
      <p:bldP spid="9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69" y="3700634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43200" y="1247302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đổi tên thư mục, em chọn lệnh nào trong dải lệnh Home?</a:t>
            </a:r>
            <a:endParaRPr lang="en-US" sz="4267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08400" y="4666163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Rename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79372" y="543797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Delete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2568" y="4723063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Paste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6991" y="5457285"/>
            <a:ext cx="235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Coppy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35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3" grpId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4400" y="722285"/>
            <a:ext cx="77216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2667" dirty="0">
                <a:solidFill>
                  <a:srgbClr val="008000"/>
                </a:solidFill>
              </a:rPr>
              <a:t>Điền vào chỗ trống: </a:t>
            </a:r>
            <a:endParaRPr lang="en-US" sz="2667" dirty="0">
              <a:solidFill>
                <a:srgbClr val="008000"/>
              </a:solidFill>
            </a:endParaRPr>
          </a:p>
          <a:p>
            <a:pPr algn="ctr"/>
            <a:r>
              <a:rPr lang="vi-VN" sz="2667" dirty="0">
                <a:solidFill>
                  <a:srgbClr val="008000"/>
                </a:solidFill>
              </a:rPr>
              <a:t>Em cần cân nhắc kỹ trước khi quyết </a:t>
            </a:r>
            <a:endParaRPr lang="en-US" sz="2667" dirty="0">
              <a:solidFill>
                <a:srgbClr val="008000"/>
              </a:solidFill>
            </a:endParaRPr>
          </a:p>
          <a:p>
            <a:pPr algn="ctr"/>
            <a:r>
              <a:rPr lang="vi-VN" sz="2667" dirty="0">
                <a:solidFill>
                  <a:srgbClr val="008000"/>
                </a:solidFill>
              </a:rPr>
              <a:t>định ......... thư mục để tránh mất thông tin?</a:t>
            </a:r>
            <a:endParaRPr lang="en-US" sz="3733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57600" y="4608108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Sao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42060" y="4646831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9600" y="5369542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8971" y="5268316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5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" grpId="0"/>
      <p:bldP spid="8" grpId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2" y="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1492647"/>
            <a:ext cx="71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vi-VN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xóa tên thư mục được thực hành theo mấy bước?</a:t>
            </a:r>
            <a:endParaRPr lang="en-US" sz="4267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26933" y="454330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1045" y="446236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5961" y="5329377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1045" y="529443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" grpId="0"/>
      <p:bldP spid="9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41" y="3585849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43200" y="1492647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0707" y="4707638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600157"/>
            <a:ext cx="606213" cy="5985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297507" y="4600157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1" y="4542583"/>
            <a:ext cx="762847" cy="6561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947885" y="5306231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13" name="Picture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13" y="5306231"/>
            <a:ext cx="562187" cy="6214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274041" y="5241741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979" y="5239361"/>
            <a:ext cx="877268" cy="6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9" grpId="0"/>
      <p:bldP spid="12" grpId="0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489</Words>
  <Application>Microsoft Office PowerPoint</Application>
  <PresentationFormat>Widescreen</PresentationFormat>
  <Paragraphs>95</Paragraphs>
  <Slides>23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LONG</cp:lastModifiedBy>
  <cp:revision>457</cp:revision>
  <dcterms:created xsi:type="dcterms:W3CDTF">2022-01-27T15:18:21Z</dcterms:created>
  <dcterms:modified xsi:type="dcterms:W3CDTF">2023-03-03T02:11:00Z</dcterms:modified>
</cp:coreProperties>
</file>