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73" r:id="rId8"/>
    <p:sldId id="263" r:id="rId9"/>
    <p:sldId id="275" r:id="rId10"/>
    <p:sldId id="276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 smtClean="0"/>
              <a:t>Em </a:t>
            </a:r>
            <a:r>
              <a:rPr lang="vi-VN" sz="2800" b="1" dirty="0"/>
              <a:t>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 smtClean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 smtClean="0">
                  <a:solidFill>
                    <a:srgbClr val="FFFF00"/>
                  </a:solidFill>
                </a:rPr>
                <a:t>Ví </a:t>
              </a:r>
              <a:r>
                <a:rPr lang="vi-VN" sz="2500" b="1" dirty="0">
                  <a:solidFill>
                    <a:srgbClr val="FFFF00"/>
                  </a:solidFill>
                </a:rPr>
                <a:t>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</a:t>
              </a:r>
              <a:r>
                <a:rPr lang="vi-VN" sz="2300" b="1" dirty="0" smtClean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550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MS Mincho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</cp:lastModifiedBy>
  <cp:revision>171</cp:revision>
  <dcterms:created xsi:type="dcterms:W3CDTF">2022-01-16T07:26:14Z</dcterms:created>
  <dcterms:modified xsi:type="dcterms:W3CDTF">2023-10-13T02:10:09Z</dcterms:modified>
</cp:coreProperties>
</file>